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34.xml" ContentType="application/vnd.openxmlformats-officedocument.presentationml.slideLayout+xml"/>
  <Override PartName="/ppt/theme/theme6.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2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7"/>
    <p:sldMasterId id="2147483831" r:id="rId8"/>
    <p:sldMasterId id="2147483820" r:id="rId9"/>
    <p:sldMasterId id="2147483879" r:id="rId10"/>
    <p:sldMasterId id="2147483860" r:id="rId11"/>
    <p:sldMasterId id="2147483838" r:id="rId12"/>
    <p:sldMasterId id="2147483898" r:id="rId13"/>
    <p:sldMasterId id="2147483925" r:id="rId14"/>
  </p:sldMasterIdLst>
  <p:notesMasterIdLst>
    <p:notesMasterId r:id="rId65"/>
  </p:notesMasterIdLst>
  <p:handoutMasterIdLst>
    <p:handoutMasterId r:id="rId66"/>
  </p:handoutMasterIdLst>
  <p:sldIdLst>
    <p:sldId id="287" r:id="rId15"/>
    <p:sldId id="288" r:id="rId16"/>
    <p:sldId id="323" r:id="rId17"/>
    <p:sldId id="291" r:id="rId18"/>
    <p:sldId id="310" r:id="rId19"/>
    <p:sldId id="311" r:id="rId20"/>
    <p:sldId id="324" r:id="rId21"/>
    <p:sldId id="299" r:id="rId22"/>
    <p:sldId id="312" r:id="rId23"/>
    <p:sldId id="313" r:id="rId24"/>
    <p:sldId id="314" r:id="rId25"/>
    <p:sldId id="305" r:id="rId26"/>
    <p:sldId id="347" r:id="rId27"/>
    <p:sldId id="309" r:id="rId28"/>
    <p:sldId id="325" r:id="rId29"/>
    <p:sldId id="293" r:id="rId30"/>
    <p:sldId id="317" r:id="rId31"/>
    <p:sldId id="318" r:id="rId32"/>
    <p:sldId id="319" r:id="rId33"/>
    <p:sldId id="320" r:id="rId34"/>
    <p:sldId id="322" r:id="rId35"/>
    <p:sldId id="321" r:id="rId36"/>
    <p:sldId id="316" r:id="rId37"/>
    <p:sldId id="326" r:id="rId38"/>
    <p:sldId id="294"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3" r:id="rId55"/>
    <p:sldId id="342" r:id="rId56"/>
    <p:sldId id="344" r:id="rId57"/>
    <p:sldId id="345" r:id="rId58"/>
    <p:sldId id="295" r:id="rId59"/>
    <p:sldId id="348" r:id="rId60"/>
    <p:sldId id="349" r:id="rId61"/>
    <p:sldId id="346" r:id="rId62"/>
    <p:sldId id="297" r:id="rId63"/>
    <p:sldId id="296" r:id="rId64"/>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285A76-995D-A03E-BD96-428359AED289}" name="Petra Heemskerk" initials="PH" userId="S::petra.heemskerk@cms-dsb.com::578abd30-0327-44ff-85aa-c0898fe3ca7a" providerId="AD"/>
  <p188:author id="{C1FF7578-1B10-01C4-425C-836118C5A831}" name="Elise Vos" initials="EV" userId="S::Elise.Vos@cms-dsb.com::b10457cf-c91e-4972-8a00-286bd3c06bc8" providerId="AD"/>
  <p188:author id="{07A20FC2-0426-B5FE-AE7B-567FBA7487FD}" name="Bernard Lievers" initials="BL" userId="S::Bernard.Lievers@cms-dsb.com::0ae97576-cc6a-4241-b28c-80ba54af452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8E8E8"/>
    <a:srgbClr val="DCDCDC"/>
    <a:srgbClr val="979796"/>
    <a:srgbClr val="C5C5C5"/>
    <a:srgbClr val="747473"/>
    <a:srgbClr val="8B8B8A"/>
    <a:srgbClr val="464644"/>
    <a:srgbClr val="5D5D5C"/>
    <a:srgbClr val="2F2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72761-9B7A-75F0-650F-3ABF7A42235A}" v="120" dt="2026-05-11T13:50:16.104"/>
    <p1510:client id="{28E8702E-379D-4AF5-9B26-10F64B36CE5E}" v="61" dt="2026-05-12T07:41:41.861"/>
    <p1510:client id="{2BB52F3A-0325-4628-935F-C41AE9B57096}" v="583" dt="2026-05-12T13:19:19.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8" autoAdjust="0"/>
    <p:restoredTop sz="94029" autoAdjust="0"/>
  </p:normalViewPr>
  <p:slideViewPr>
    <p:cSldViewPr snapToGrid="0">
      <p:cViewPr varScale="1">
        <p:scale>
          <a:sx n="96" d="100"/>
          <a:sy n="96" d="100"/>
        </p:scale>
        <p:origin x="208" y="2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6" d="100"/>
          <a:sy n="96" d="100"/>
        </p:scale>
        <p:origin x="-3606" y="-114"/>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1.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5.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8.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2.xml"/><Relationship Id="rId51" Type="http://schemas.openxmlformats.org/officeDocument/2006/relationships/slide" Target="slides/slide3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4.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3.xml"/><Relationship Id="rId13" Type="http://schemas.openxmlformats.org/officeDocument/2006/relationships/slideMaster" Target="slideMasters/slideMaster7.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16074EF9-2D1C-444F-892A-3DE5023F3264}" type="datetimeFigureOut">
              <a:rPr lang="de-DE" smtClean="0"/>
              <a:pPr/>
              <a:t>19.05.26</a:t>
            </a:fld>
            <a:endParaRPr lang="de-DE"/>
          </a:p>
        </p:txBody>
      </p:sp>
      <p:sp>
        <p:nvSpPr>
          <p:cNvPr id="4" name="Footer Placeholder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C064FE75-9390-4697-9DC7-085317AE8E1C}" type="slidenum">
              <a:rPr lang="de-DE" smtClean="0"/>
              <a:pPr/>
              <a:t>‹nr.›</a:t>
            </a:fld>
            <a:endParaRPr lang="de-DE"/>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6CFEE0E7-FE49-49E0-B574-252EA06FC051}" type="datetimeFigureOut">
              <a:rPr lang="de-DE" smtClean="0"/>
              <a:pPr/>
              <a:t>19.05.26</a:t>
            </a:fld>
            <a:endParaRPr lang="de-DE"/>
          </a:p>
        </p:txBody>
      </p:sp>
      <p:sp>
        <p:nvSpPr>
          <p:cNvPr id="4" name="Slide Image Placeholder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52008A02-0983-4D98-8FAA-A493F3BA4192}" type="slidenum">
              <a:rPr lang="de-DE" smtClean="0"/>
              <a:pPr/>
              <a:t>‹nr.›</a:t>
            </a:fld>
            <a:endParaRPr lang="de-DE"/>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008A02-0983-4D98-8FAA-A493F3BA4192}" type="slidenum">
              <a:rPr lang="de-DE" smtClean="0"/>
              <a:pPr/>
              <a:t>16</a:t>
            </a:fld>
            <a:endParaRPr lang="de-DE"/>
          </a:p>
        </p:txBody>
      </p:sp>
    </p:spTree>
    <p:extLst>
      <p:ext uri="{BB962C8B-B14F-4D97-AF65-F5344CB8AC3E}">
        <p14:creationId xmlns:p14="http://schemas.microsoft.com/office/powerpoint/2010/main" val="67482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CEA2A-BD7D-21F5-C125-FE138562BC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BF6DD8-7232-B4B2-C456-8B7AA2C4F3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B5EE783-3A49-9D8B-C5D7-855E46AC2C7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42C1225-351C-0372-1DDA-4FE83F682CF7}"/>
              </a:ext>
            </a:extLst>
          </p:cNvPr>
          <p:cNvSpPr>
            <a:spLocks noGrp="1"/>
          </p:cNvSpPr>
          <p:nvPr>
            <p:ph type="sldNum" sz="quarter" idx="5"/>
          </p:nvPr>
        </p:nvSpPr>
        <p:spPr/>
        <p:txBody>
          <a:bodyPr/>
          <a:lstStyle/>
          <a:p>
            <a:fld id="{52008A02-0983-4D98-8FAA-A493F3BA4192}" type="slidenum">
              <a:rPr lang="de-DE" smtClean="0"/>
              <a:pPr/>
              <a:t>26</a:t>
            </a:fld>
            <a:endParaRPr lang="de-DE"/>
          </a:p>
        </p:txBody>
      </p:sp>
    </p:spTree>
    <p:extLst>
      <p:ext uri="{BB962C8B-B14F-4D97-AF65-F5344CB8AC3E}">
        <p14:creationId xmlns:p14="http://schemas.microsoft.com/office/powerpoint/2010/main" val="366717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166F6-9880-F4B2-2218-D2AD829BB80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23EACD3-6911-2E33-BADA-E06CB920060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EB56D16-9642-2ED5-28F6-B23AA47228B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3BF0042-975B-42FA-40F4-E5F3E8990D73}"/>
              </a:ext>
            </a:extLst>
          </p:cNvPr>
          <p:cNvSpPr>
            <a:spLocks noGrp="1"/>
          </p:cNvSpPr>
          <p:nvPr>
            <p:ph type="sldNum" sz="quarter" idx="5"/>
          </p:nvPr>
        </p:nvSpPr>
        <p:spPr/>
        <p:txBody>
          <a:bodyPr/>
          <a:lstStyle/>
          <a:p>
            <a:fld id="{52008A02-0983-4D98-8FAA-A493F3BA4192}" type="slidenum">
              <a:rPr lang="de-DE" smtClean="0"/>
              <a:pPr/>
              <a:t>27</a:t>
            </a:fld>
            <a:endParaRPr lang="de-DE"/>
          </a:p>
        </p:txBody>
      </p:sp>
    </p:spTree>
    <p:extLst>
      <p:ext uri="{BB962C8B-B14F-4D97-AF65-F5344CB8AC3E}">
        <p14:creationId xmlns:p14="http://schemas.microsoft.com/office/powerpoint/2010/main" val="266905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4414A-B721-2281-A1BB-1450A833BC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BBA79F-84F6-14EB-D831-6AB9AB3DB3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DCAE61-B0AC-77E7-BBE9-BC6B6DF6F4E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D82C03E-EE6A-FE48-2783-2E2044F85242}"/>
              </a:ext>
            </a:extLst>
          </p:cNvPr>
          <p:cNvSpPr>
            <a:spLocks noGrp="1"/>
          </p:cNvSpPr>
          <p:nvPr>
            <p:ph type="sldNum" sz="quarter" idx="5"/>
          </p:nvPr>
        </p:nvSpPr>
        <p:spPr/>
        <p:txBody>
          <a:bodyPr/>
          <a:lstStyle/>
          <a:p>
            <a:fld id="{52008A02-0983-4D98-8FAA-A493F3BA4192}" type="slidenum">
              <a:rPr lang="de-DE" smtClean="0"/>
              <a:pPr/>
              <a:t>28</a:t>
            </a:fld>
            <a:endParaRPr lang="de-DE"/>
          </a:p>
        </p:txBody>
      </p:sp>
    </p:spTree>
    <p:extLst>
      <p:ext uri="{BB962C8B-B14F-4D97-AF65-F5344CB8AC3E}">
        <p14:creationId xmlns:p14="http://schemas.microsoft.com/office/powerpoint/2010/main" val="390873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F344F-36EB-43A0-6D48-AD927AB2E69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A8A524-A4F6-F5D6-8DB6-3DA4260E77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B235DB2-0D55-6063-A7AF-1D84D79FEBE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F44E541-5BF6-F098-1212-A6D9D38B7D03}"/>
              </a:ext>
            </a:extLst>
          </p:cNvPr>
          <p:cNvSpPr>
            <a:spLocks noGrp="1"/>
          </p:cNvSpPr>
          <p:nvPr>
            <p:ph type="sldNum" sz="quarter" idx="5"/>
          </p:nvPr>
        </p:nvSpPr>
        <p:spPr/>
        <p:txBody>
          <a:bodyPr/>
          <a:lstStyle/>
          <a:p>
            <a:fld id="{52008A02-0983-4D98-8FAA-A493F3BA4192}" type="slidenum">
              <a:rPr lang="de-DE" smtClean="0"/>
              <a:pPr/>
              <a:t>30</a:t>
            </a:fld>
            <a:endParaRPr lang="de-DE"/>
          </a:p>
        </p:txBody>
      </p:sp>
    </p:spTree>
    <p:extLst>
      <p:ext uri="{BB962C8B-B14F-4D97-AF65-F5344CB8AC3E}">
        <p14:creationId xmlns:p14="http://schemas.microsoft.com/office/powerpoint/2010/main" val="419352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A4341-0B23-3BA2-1762-8CF8EA0B2E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564413-DB09-820B-6081-5E0EB583F4E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BB25A2-D902-A139-3C5A-1A547BEE137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730021F-E522-B1D4-C73C-6FD8A731A21E}"/>
              </a:ext>
            </a:extLst>
          </p:cNvPr>
          <p:cNvSpPr>
            <a:spLocks noGrp="1"/>
          </p:cNvSpPr>
          <p:nvPr>
            <p:ph type="sldNum" sz="quarter" idx="5"/>
          </p:nvPr>
        </p:nvSpPr>
        <p:spPr/>
        <p:txBody>
          <a:bodyPr/>
          <a:lstStyle/>
          <a:p>
            <a:fld id="{52008A02-0983-4D98-8FAA-A493F3BA4192}" type="slidenum">
              <a:rPr lang="de-DE" smtClean="0"/>
              <a:pPr/>
              <a:t>31</a:t>
            </a:fld>
            <a:endParaRPr lang="de-DE"/>
          </a:p>
        </p:txBody>
      </p:sp>
    </p:spTree>
    <p:extLst>
      <p:ext uri="{BB962C8B-B14F-4D97-AF65-F5344CB8AC3E}">
        <p14:creationId xmlns:p14="http://schemas.microsoft.com/office/powerpoint/2010/main" val="3294160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AB142-2427-3584-9738-3B27A87BEF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4C9F39-5121-3EE0-86F6-857F3A61C4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308F949-5F5C-52C0-B8F3-37E7E14F232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5E8D482-5E59-7FD7-5391-FBB56DADDE38}"/>
              </a:ext>
            </a:extLst>
          </p:cNvPr>
          <p:cNvSpPr>
            <a:spLocks noGrp="1"/>
          </p:cNvSpPr>
          <p:nvPr>
            <p:ph type="sldNum" sz="quarter" idx="5"/>
          </p:nvPr>
        </p:nvSpPr>
        <p:spPr/>
        <p:txBody>
          <a:bodyPr/>
          <a:lstStyle/>
          <a:p>
            <a:fld id="{52008A02-0983-4D98-8FAA-A493F3BA4192}" type="slidenum">
              <a:rPr lang="de-DE" smtClean="0"/>
              <a:pPr/>
              <a:t>33</a:t>
            </a:fld>
            <a:endParaRPr lang="de-DE"/>
          </a:p>
        </p:txBody>
      </p:sp>
    </p:spTree>
    <p:extLst>
      <p:ext uri="{BB962C8B-B14F-4D97-AF65-F5344CB8AC3E}">
        <p14:creationId xmlns:p14="http://schemas.microsoft.com/office/powerpoint/2010/main" val="368768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C37A-CB6E-9838-4E20-EABE2196BC1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3337C1A-6AF9-3ED6-DA09-35C3B168C03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56AAA28-567C-CA2F-6B79-3F675CD93F1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EC901D6-6277-9043-7E95-E41758DAE67B}"/>
              </a:ext>
            </a:extLst>
          </p:cNvPr>
          <p:cNvSpPr>
            <a:spLocks noGrp="1"/>
          </p:cNvSpPr>
          <p:nvPr>
            <p:ph type="sldNum" sz="quarter" idx="5"/>
          </p:nvPr>
        </p:nvSpPr>
        <p:spPr/>
        <p:txBody>
          <a:bodyPr/>
          <a:lstStyle/>
          <a:p>
            <a:fld id="{52008A02-0983-4D98-8FAA-A493F3BA4192}" type="slidenum">
              <a:rPr lang="de-DE" smtClean="0"/>
              <a:pPr/>
              <a:t>34</a:t>
            </a:fld>
            <a:endParaRPr lang="de-DE"/>
          </a:p>
        </p:txBody>
      </p:sp>
    </p:spTree>
    <p:extLst>
      <p:ext uri="{BB962C8B-B14F-4D97-AF65-F5344CB8AC3E}">
        <p14:creationId xmlns:p14="http://schemas.microsoft.com/office/powerpoint/2010/main" val="100188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1DC6B-388D-BD3C-32B4-11FA6828C6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111C6E-0A39-FE2D-6276-2ECE35C521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29FDE1-B021-57DE-1168-3EB04C6739E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68F41E5-8FF0-5311-B50F-1CC34D141157}"/>
              </a:ext>
            </a:extLst>
          </p:cNvPr>
          <p:cNvSpPr>
            <a:spLocks noGrp="1"/>
          </p:cNvSpPr>
          <p:nvPr>
            <p:ph type="sldNum" sz="quarter" idx="5"/>
          </p:nvPr>
        </p:nvSpPr>
        <p:spPr/>
        <p:txBody>
          <a:bodyPr/>
          <a:lstStyle/>
          <a:p>
            <a:fld id="{52008A02-0983-4D98-8FAA-A493F3BA4192}" type="slidenum">
              <a:rPr lang="de-DE" smtClean="0"/>
              <a:pPr/>
              <a:t>35</a:t>
            </a:fld>
            <a:endParaRPr lang="de-DE"/>
          </a:p>
        </p:txBody>
      </p:sp>
    </p:spTree>
    <p:extLst>
      <p:ext uri="{BB962C8B-B14F-4D97-AF65-F5344CB8AC3E}">
        <p14:creationId xmlns:p14="http://schemas.microsoft.com/office/powerpoint/2010/main" val="411599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B014-F6AD-29A9-F215-4DEBEC03DE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EF56425-90EE-9698-16E4-F98ADDF8CD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DC496F-600C-AFCF-5183-41EFECA928E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E0E1206-0CE0-1768-7D74-3697879C3F73}"/>
              </a:ext>
            </a:extLst>
          </p:cNvPr>
          <p:cNvSpPr>
            <a:spLocks noGrp="1"/>
          </p:cNvSpPr>
          <p:nvPr>
            <p:ph type="sldNum" sz="quarter" idx="5"/>
          </p:nvPr>
        </p:nvSpPr>
        <p:spPr/>
        <p:txBody>
          <a:bodyPr/>
          <a:lstStyle/>
          <a:p>
            <a:fld id="{52008A02-0983-4D98-8FAA-A493F3BA4192}" type="slidenum">
              <a:rPr lang="de-DE" smtClean="0"/>
              <a:pPr/>
              <a:t>36</a:t>
            </a:fld>
            <a:endParaRPr lang="de-DE"/>
          </a:p>
        </p:txBody>
      </p:sp>
    </p:spTree>
    <p:extLst>
      <p:ext uri="{BB962C8B-B14F-4D97-AF65-F5344CB8AC3E}">
        <p14:creationId xmlns:p14="http://schemas.microsoft.com/office/powerpoint/2010/main" val="374155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6D6EC-508B-CA45-1F57-EFB1F3F1C5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1E30453-0DC8-348A-7CD6-C32DD3BEA2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7DF0A9-A257-AF6A-376F-DE25D5E73FB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834EFB0-06DD-6D53-24AD-C3DEFB166B88}"/>
              </a:ext>
            </a:extLst>
          </p:cNvPr>
          <p:cNvSpPr>
            <a:spLocks noGrp="1"/>
          </p:cNvSpPr>
          <p:nvPr>
            <p:ph type="sldNum" sz="quarter" idx="5"/>
          </p:nvPr>
        </p:nvSpPr>
        <p:spPr/>
        <p:txBody>
          <a:bodyPr/>
          <a:lstStyle/>
          <a:p>
            <a:fld id="{52008A02-0983-4D98-8FAA-A493F3BA4192}" type="slidenum">
              <a:rPr lang="de-DE" smtClean="0"/>
              <a:pPr/>
              <a:t>37</a:t>
            </a:fld>
            <a:endParaRPr lang="de-DE"/>
          </a:p>
        </p:txBody>
      </p:sp>
    </p:spTree>
    <p:extLst>
      <p:ext uri="{BB962C8B-B14F-4D97-AF65-F5344CB8AC3E}">
        <p14:creationId xmlns:p14="http://schemas.microsoft.com/office/powerpoint/2010/main" val="1651121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88D7B-DD5C-475F-9E46-C7D51AE08DA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6001FB-F44F-9D23-2B0F-92827B616F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28B2BBA-2BE1-BAD3-1121-E1C4ADB53CB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8C27B98-6154-403D-DF3E-FDB2499B06E1}"/>
              </a:ext>
            </a:extLst>
          </p:cNvPr>
          <p:cNvSpPr>
            <a:spLocks noGrp="1"/>
          </p:cNvSpPr>
          <p:nvPr>
            <p:ph type="sldNum" sz="quarter" idx="5"/>
          </p:nvPr>
        </p:nvSpPr>
        <p:spPr/>
        <p:txBody>
          <a:bodyPr/>
          <a:lstStyle/>
          <a:p>
            <a:fld id="{52008A02-0983-4D98-8FAA-A493F3BA4192}" type="slidenum">
              <a:rPr lang="de-DE" smtClean="0"/>
              <a:pPr/>
              <a:t>17</a:t>
            </a:fld>
            <a:endParaRPr lang="de-DE"/>
          </a:p>
        </p:txBody>
      </p:sp>
    </p:spTree>
    <p:extLst>
      <p:ext uri="{BB962C8B-B14F-4D97-AF65-F5344CB8AC3E}">
        <p14:creationId xmlns:p14="http://schemas.microsoft.com/office/powerpoint/2010/main" val="1798227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497FD-AC0E-A720-231F-9FBFF2EF5D4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D3CAE7-82BE-80B7-57EA-B4BDF20221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4673A8C-A885-005A-61FC-91547FB988C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88C75D9-31D3-F8BB-D490-B64AC900DF95}"/>
              </a:ext>
            </a:extLst>
          </p:cNvPr>
          <p:cNvSpPr>
            <a:spLocks noGrp="1"/>
          </p:cNvSpPr>
          <p:nvPr>
            <p:ph type="sldNum" sz="quarter" idx="5"/>
          </p:nvPr>
        </p:nvSpPr>
        <p:spPr/>
        <p:txBody>
          <a:bodyPr/>
          <a:lstStyle/>
          <a:p>
            <a:fld id="{52008A02-0983-4D98-8FAA-A493F3BA4192}" type="slidenum">
              <a:rPr lang="de-DE" smtClean="0"/>
              <a:pPr/>
              <a:t>38</a:t>
            </a:fld>
            <a:endParaRPr lang="de-DE"/>
          </a:p>
        </p:txBody>
      </p:sp>
    </p:spTree>
    <p:extLst>
      <p:ext uri="{BB962C8B-B14F-4D97-AF65-F5344CB8AC3E}">
        <p14:creationId xmlns:p14="http://schemas.microsoft.com/office/powerpoint/2010/main" val="63140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E4FB-6ACF-34FC-4FE7-2C2C1BA018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6BBDEB-FD89-3698-651F-3D61BAD161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1AF23E-8886-4CF9-473F-E9AF5A45E79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0178015-416B-E47B-A598-9E384CF3237A}"/>
              </a:ext>
            </a:extLst>
          </p:cNvPr>
          <p:cNvSpPr>
            <a:spLocks noGrp="1"/>
          </p:cNvSpPr>
          <p:nvPr>
            <p:ph type="sldNum" sz="quarter" idx="5"/>
          </p:nvPr>
        </p:nvSpPr>
        <p:spPr/>
        <p:txBody>
          <a:bodyPr/>
          <a:lstStyle/>
          <a:p>
            <a:fld id="{52008A02-0983-4D98-8FAA-A493F3BA4192}" type="slidenum">
              <a:rPr lang="de-DE" smtClean="0"/>
              <a:pPr/>
              <a:t>39</a:t>
            </a:fld>
            <a:endParaRPr lang="de-DE"/>
          </a:p>
        </p:txBody>
      </p:sp>
    </p:spTree>
    <p:extLst>
      <p:ext uri="{BB962C8B-B14F-4D97-AF65-F5344CB8AC3E}">
        <p14:creationId xmlns:p14="http://schemas.microsoft.com/office/powerpoint/2010/main" val="2332892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E65E5-1F83-AB87-8490-511A256A744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C580BAD-6607-D577-AD31-5B757096A4D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771ED81-3999-3EEC-DF51-45233CF071C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8189999-35A0-FC2C-983B-A86BBD87A061}"/>
              </a:ext>
            </a:extLst>
          </p:cNvPr>
          <p:cNvSpPr>
            <a:spLocks noGrp="1"/>
          </p:cNvSpPr>
          <p:nvPr>
            <p:ph type="sldNum" sz="quarter" idx="5"/>
          </p:nvPr>
        </p:nvSpPr>
        <p:spPr/>
        <p:txBody>
          <a:bodyPr/>
          <a:lstStyle/>
          <a:p>
            <a:fld id="{52008A02-0983-4D98-8FAA-A493F3BA4192}" type="slidenum">
              <a:rPr lang="de-DE" smtClean="0"/>
              <a:pPr/>
              <a:t>40</a:t>
            </a:fld>
            <a:endParaRPr lang="de-DE"/>
          </a:p>
        </p:txBody>
      </p:sp>
    </p:spTree>
    <p:extLst>
      <p:ext uri="{BB962C8B-B14F-4D97-AF65-F5344CB8AC3E}">
        <p14:creationId xmlns:p14="http://schemas.microsoft.com/office/powerpoint/2010/main" val="592676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21664-1C93-FB75-4C83-0A15388723F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850D59-FE12-2187-5EC9-723618C80AB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FD109BF-4BEF-6C4C-E478-72EF8661F22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F47B19F-14C9-69DF-D93F-8F6EB6030189}"/>
              </a:ext>
            </a:extLst>
          </p:cNvPr>
          <p:cNvSpPr>
            <a:spLocks noGrp="1"/>
          </p:cNvSpPr>
          <p:nvPr>
            <p:ph type="sldNum" sz="quarter" idx="5"/>
          </p:nvPr>
        </p:nvSpPr>
        <p:spPr/>
        <p:txBody>
          <a:bodyPr/>
          <a:lstStyle/>
          <a:p>
            <a:fld id="{52008A02-0983-4D98-8FAA-A493F3BA4192}" type="slidenum">
              <a:rPr lang="de-DE" smtClean="0"/>
              <a:pPr/>
              <a:t>41</a:t>
            </a:fld>
            <a:endParaRPr lang="de-DE"/>
          </a:p>
        </p:txBody>
      </p:sp>
    </p:spTree>
    <p:extLst>
      <p:ext uri="{BB962C8B-B14F-4D97-AF65-F5344CB8AC3E}">
        <p14:creationId xmlns:p14="http://schemas.microsoft.com/office/powerpoint/2010/main" val="319273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9F37A-2EB7-4613-5575-8E1D33497D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4CDAD99-4D1B-ADC9-B864-53CBA87EA41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D5767A-1F32-36F9-D636-2C9D436D4A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B8EAD41-35E1-6B5A-A361-CB169A5D7229}"/>
              </a:ext>
            </a:extLst>
          </p:cNvPr>
          <p:cNvSpPr>
            <a:spLocks noGrp="1"/>
          </p:cNvSpPr>
          <p:nvPr>
            <p:ph type="sldNum" sz="quarter" idx="5"/>
          </p:nvPr>
        </p:nvSpPr>
        <p:spPr/>
        <p:txBody>
          <a:bodyPr/>
          <a:lstStyle/>
          <a:p>
            <a:fld id="{52008A02-0983-4D98-8FAA-A493F3BA4192}" type="slidenum">
              <a:rPr lang="de-DE" smtClean="0"/>
              <a:pPr/>
              <a:t>42</a:t>
            </a:fld>
            <a:endParaRPr lang="de-DE"/>
          </a:p>
        </p:txBody>
      </p:sp>
    </p:spTree>
    <p:extLst>
      <p:ext uri="{BB962C8B-B14F-4D97-AF65-F5344CB8AC3E}">
        <p14:creationId xmlns:p14="http://schemas.microsoft.com/office/powerpoint/2010/main" val="3113129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DC01-26A5-AD99-218D-DDD5A1351B5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8765628-2DDA-5E84-F429-F617043FA75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01EB19-6874-7FBE-3725-409EF2548EB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2BE264C-F0FB-190B-C217-CAE408E20602}"/>
              </a:ext>
            </a:extLst>
          </p:cNvPr>
          <p:cNvSpPr>
            <a:spLocks noGrp="1"/>
          </p:cNvSpPr>
          <p:nvPr>
            <p:ph type="sldNum" sz="quarter" idx="5"/>
          </p:nvPr>
        </p:nvSpPr>
        <p:spPr/>
        <p:txBody>
          <a:bodyPr/>
          <a:lstStyle/>
          <a:p>
            <a:fld id="{52008A02-0983-4D98-8FAA-A493F3BA4192}" type="slidenum">
              <a:rPr lang="de-DE" smtClean="0"/>
              <a:pPr/>
              <a:t>43</a:t>
            </a:fld>
            <a:endParaRPr lang="de-DE"/>
          </a:p>
        </p:txBody>
      </p:sp>
    </p:spTree>
    <p:extLst>
      <p:ext uri="{BB962C8B-B14F-4D97-AF65-F5344CB8AC3E}">
        <p14:creationId xmlns:p14="http://schemas.microsoft.com/office/powerpoint/2010/main" val="204113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575F-B0FE-8FB5-165C-6EF3A8E62B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BECF53-4BF8-1E82-9A5D-A7CEF0DB102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A70F083-F563-8BF2-854F-337032B7D49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FF9F698-6A22-1087-6C4E-BC3951DC2FAD}"/>
              </a:ext>
            </a:extLst>
          </p:cNvPr>
          <p:cNvSpPr>
            <a:spLocks noGrp="1"/>
          </p:cNvSpPr>
          <p:nvPr>
            <p:ph type="sldNum" sz="quarter" idx="5"/>
          </p:nvPr>
        </p:nvSpPr>
        <p:spPr/>
        <p:txBody>
          <a:bodyPr/>
          <a:lstStyle/>
          <a:p>
            <a:fld id="{52008A02-0983-4D98-8FAA-A493F3BA4192}" type="slidenum">
              <a:rPr lang="de-DE" smtClean="0"/>
              <a:pPr/>
              <a:t>44</a:t>
            </a:fld>
            <a:endParaRPr lang="de-DE"/>
          </a:p>
        </p:txBody>
      </p:sp>
    </p:spTree>
    <p:extLst>
      <p:ext uri="{BB962C8B-B14F-4D97-AF65-F5344CB8AC3E}">
        <p14:creationId xmlns:p14="http://schemas.microsoft.com/office/powerpoint/2010/main" val="67227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008A02-0983-4D98-8FAA-A493F3BA4192}" type="slidenum">
              <a:rPr lang="de-DE" smtClean="0"/>
              <a:pPr/>
              <a:t>48</a:t>
            </a:fld>
            <a:endParaRPr lang="de-DE"/>
          </a:p>
        </p:txBody>
      </p:sp>
    </p:spTree>
    <p:extLst>
      <p:ext uri="{BB962C8B-B14F-4D97-AF65-F5344CB8AC3E}">
        <p14:creationId xmlns:p14="http://schemas.microsoft.com/office/powerpoint/2010/main" val="1147741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008A02-0983-4D98-8FAA-A493F3BA4192}" type="slidenum">
              <a:rPr lang="de-DE" smtClean="0"/>
              <a:pPr/>
              <a:t>49</a:t>
            </a:fld>
            <a:endParaRPr lang="de-DE"/>
          </a:p>
        </p:txBody>
      </p:sp>
    </p:spTree>
    <p:extLst>
      <p:ext uri="{BB962C8B-B14F-4D97-AF65-F5344CB8AC3E}">
        <p14:creationId xmlns:p14="http://schemas.microsoft.com/office/powerpoint/2010/main" val="246771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2836-08B8-A68B-A213-BCA4976F911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A2B337-DB57-02E1-7F96-667AB6AFC54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9DAD4B4-9903-4F5F-7696-A6AC158FD6B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058D489-F148-499E-4A72-442DDBB5E20E}"/>
              </a:ext>
            </a:extLst>
          </p:cNvPr>
          <p:cNvSpPr>
            <a:spLocks noGrp="1"/>
          </p:cNvSpPr>
          <p:nvPr>
            <p:ph type="sldNum" sz="quarter" idx="5"/>
          </p:nvPr>
        </p:nvSpPr>
        <p:spPr/>
        <p:txBody>
          <a:bodyPr/>
          <a:lstStyle/>
          <a:p>
            <a:fld id="{52008A02-0983-4D98-8FAA-A493F3BA4192}" type="slidenum">
              <a:rPr lang="de-DE" smtClean="0"/>
              <a:pPr/>
              <a:t>18</a:t>
            </a:fld>
            <a:endParaRPr lang="de-DE"/>
          </a:p>
        </p:txBody>
      </p:sp>
    </p:spTree>
    <p:extLst>
      <p:ext uri="{BB962C8B-B14F-4D97-AF65-F5344CB8AC3E}">
        <p14:creationId xmlns:p14="http://schemas.microsoft.com/office/powerpoint/2010/main" val="145779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F47D-0405-2A27-237B-1EFBB530CD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AFD8606-17DE-7455-E0FA-CDE3023BCE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A8574B-132E-1411-6331-4FE21FDA9F8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28651B7-0933-78A1-CF56-4136F19D539D}"/>
              </a:ext>
            </a:extLst>
          </p:cNvPr>
          <p:cNvSpPr>
            <a:spLocks noGrp="1"/>
          </p:cNvSpPr>
          <p:nvPr>
            <p:ph type="sldNum" sz="quarter" idx="5"/>
          </p:nvPr>
        </p:nvSpPr>
        <p:spPr/>
        <p:txBody>
          <a:bodyPr/>
          <a:lstStyle/>
          <a:p>
            <a:fld id="{52008A02-0983-4D98-8FAA-A493F3BA4192}" type="slidenum">
              <a:rPr lang="de-DE" smtClean="0"/>
              <a:pPr/>
              <a:t>19</a:t>
            </a:fld>
            <a:endParaRPr lang="de-DE"/>
          </a:p>
        </p:txBody>
      </p:sp>
    </p:spTree>
    <p:extLst>
      <p:ext uri="{BB962C8B-B14F-4D97-AF65-F5344CB8AC3E}">
        <p14:creationId xmlns:p14="http://schemas.microsoft.com/office/powerpoint/2010/main" val="104507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2E484-A45C-DAF8-BE3D-A0F101420C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2CEB90A-BF4E-B757-A7DF-B614FE38E7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AF5ECE-F7D2-B0E5-E7CD-188A913943D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8E9C44B-F648-6647-3075-D50CF7CDC479}"/>
              </a:ext>
            </a:extLst>
          </p:cNvPr>
          <p:cNvSpPr>
            <a:spLocks noGrp="1"/>
          </p:cNvSpPr>
          <p:nvPr>
            <p:ph type="sldNum" sz="quarter" idx="5"/>
          </p:nvPr>
        </p:nvSpPr>
        <p:spPr/>
        <p:txBody>
          <a:bodyPr/>
          <a:lstStyle/>
          <a:p>
            <a:fld id="{52008A02-0983-4D98-8FAA-A493F3BA4192}" type="slidenum">
              <a:rPr lang="de-DE" smtClean="0"/>
              <a:pPr/>
              <a:t>20</a:t>
            </a:fld>
            <a:endParaRPr lang="de-DE"/>
          </a:p>
        </p:txBody>
      </p:sp>
    </p:spTree>
    <p:extLst>
      <p:ext uri="{BB962C8B-B14F-4D97-AF65-F5344CB8AC3E}">
        <p14:creationId xmlns:p14="http://schemas.microsoft.com/office/powerpoint/2010/main" val="176604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D184-6F2D-9E98-44C4-AF77D05A92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030B7C-2BBB-DECB-F4B9-36671D6E821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4DDAF9-ECE8-65FC-1338-C32DA2E3C96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30F18A2-5A17-42FF-9579-35E5DF8D5B10}"/>
              </a:ext>
            </a:extLst>
          </p:cNvPr>
          <p:cNvSpPr>
            <a:spLocks noGrp="1"/>
          </p:cNvSpPr>
          <p:nvPr>
            <p:ph type="sldNum" sz="quarter" idx="5"/>
          </p:nvPr>
        </p:nvSpPr>
        <p:spPr/>
        <p:txBody>
          <a:bodyPr/>
          <a:lstStyle/>
          <a:p>
            <a:fld id="{52008A02-0983-4D98-8FAA-A493F3BA4192}" type="slidenum">
              <a:rPr lang="de-DE" smtClean="0"/>
              <a:pPr/>
              <a:t>21</a:t>
            </a:fld>
            <a:endParaRPr lang="de-DE"/>
          </a:p>
        </p:txBody>
      </p:sp>
    </p:spTree>
    <p:extLst>
      <p:ext uri="{BB962C8B-B14F-4D97-AF65-F5344CB8AC3E}">
        <p14:creationId xmlns:p14="http://schemas.microsoft.com/office/powerpoint/2010/main" val="277164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2729-001C-AC27-1E97-82D0B87C300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FAB997-EE55-5259-5FEE-6A7E6302B20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9F846CF-3D5C-92A2-DD1A-8E53189F459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450F198-61E4-D8B2-6F38-3BA9D98886A1}"/>
              </a:ext>
            </a:extLst>
          </p:cNvPr>
          <p:cNvSpPr>
            <a:spLocks noGrp="1"/>
          </p:cNvSpPr>
          <p:nvPr>
            <p:ph type="sldNum" sz="quarter" idx="5"/>
          </p:nvPr>
        </p:nvSpPr>
        <p:spPr/>
        <p:txBody>
          <a:bodyPr/>
          <a:lstStyle/>
          <a:p>
            <a:fld id="{52008A02-0983-4D98-8FAA-A493F3BA4192}" type="slidenum">
              <a:rPr lang="de-DE" smtClean="0"/>
              <a:pPr/>
              <a:t>22</a:t>
            </a:fld>
            <a:endParaRPr lang="de-DE"/>
          </a:p>
        </p:txBody>
      </p:sp>
    </p:spTree>
    <p:extLst>
      <p:ext uri="{BB962C8B-B14F-4D97-AF65-F5344CB8AC3E}">
        <p14:creationId xmlns:p14="http://schemas.microsoft.com/office/powerpoint/2010/main" val="106713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7A521-E025-D23A-185A-8A45BBCC24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0ED76C-8E44-0885-401B-6DAF43C9806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C5FA1A1-C011-431F-98B0-E1163D4397B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DEB72E0-3232-3FD9-E460-CA6874C5DCF3}"/>
              </a:ext>
            </a:extLst>
          </p:cNvPr>
          <p:cNvSpPr>
            <a:spLocks noGrp="1"/>
          </p:cNvSpPr>
          <p:nvPr>
            <p:ph type="sldNum" sz="quarter" idx="5"/>
          </p:nvPr>
        </p:nvSpPr>
        <p:spPr/>
        <p:txBody>
          <a:bodyPr/>
          <a:lstStyle/>
          <a:p>
            <a:fld id="{52008A02-0983-4D98-8FAA-A493F3BA4192}" type="slidenum">
              <a:rPr lang="de-DE" smtClean="0"/>
              <a:pPr/>
              <a:t>23</a:t>
            </a:fld>
            <a:endParaRPr lang="de-DE"/>
          </a:p>
        </p:txBody>
      </p:sp>
    </p:spTree>
    <p:extLst>
      <p:ext uri="{BB962C8B-B14F-4D97-AF65-F5344CB8AC3E}">
        <p14:creationId xmlns:p14="http://schemas.microsoft.com/office/powerpoint/2010/main" val="46880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2008A02-0983-4D98-8FAA-A493F3BA4192}" type="slidenum">
              <a:rPr lang="de-DE" smtClean="0"/>
              <a:pPr/>
              <a:t>25</a:t>
            </a:fld>
            <a:endParaRPr lang="de-DE"/>
          </a:p>
        </p:txBody>
      </p:sp>
    </p:spTree>
    <p:extLst>
      <p:ext uri="{BB962C8B-B14F-4D97-AF65-F5344CB8AC3E}">
        <p14:creationId xmlns:p14="http://schemas.microsoft.com/office/powerpoint/2010/main" val="40783380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5.xml"/><Relationship Id="rId7"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2.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11.xml"/><Relationship Id="rId7"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0.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2.xml"/><Relationship Id="rId1" Type="http://schemas.openxmlformats.org/officeDocument/2006/relationships/tags" Target="../tags/tag7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1.jpg"/><Relationship Id="rId4" Type="http://schemas.openxmlformats.org/officeDocument/2006/relationships/tags" Target="../tags/tag18.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4.xml"/><Relationship Id="rId1" Type="http://schemas.openxmlformats.org/officeDocument/2006/relationships/tags" Target="../tags/tag7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6.xml"/><Relationship Id="rId1" Type="http://schemas.openxmlformats.org/officeDocument/2006/relationships/tags" Target="../tags/tag75.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8.xml"/><Relationship Id="rId1" Type="http://schemas.openxmlformats.org/officeDocument/2006/relationships/tags" Target="../tags/tag77.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81.xml"/><Relationship Id="rId7" Type="http://schemas.openxmlformats.org/officeDocument/2006/relationships/slideMaster" Target="../slideMasters/slideMaster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7.xml"/><Relationship Id="rId1" Type="http://schemas.openxmlformats.org/officeDocument/2006/relationships/tags" Target="../tags/tag8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ags" Target="../tags/tag8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7.xml"/><Relationship Id="rId1" Type="http://schemas.openxmlformats.org/officeDocument/2006/relationships/tags" Target="../tags/tag8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ags" Target="../tags/tag90.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7.xml"/><Relationship Id="rId1" Type="http://schemas.openxmlformats.org/officeDocument/2006/relationships/tags" Target="../tags/tag9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9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9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9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7.xml"/><Relationship Id="rId1" Type="http://schemas.openxmlformats.org/officeDocument/2006/relationships/tags" Target="../tags/tag9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7.xml"/><Relationship Id="rId1" Type="http://schemas.openxmlformats.org/officeDocument/2006/relationships/tags" Target="../tags/tag9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7.xml"/><Relationship Id="rId1" Type="http://schemas.openxmlformats.org/officeDocument/2006/relationships/tags" Target="../tags/tag9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7.xml"/><Relationship Id="rId1" Type="http://schemas.openxmlformats.org/officeDocument/2006/relationships/tags" Target="../tags/tag9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7.xml"/><Relationship Id="rId1" Type="http://schemas.openxmlformats.org/officeDocument/2006/relationships/tags" Target="../tags/tag9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8.xml"/><Relationship Id="rId1" Type="http://schemas.openxmlformats.org/officeDocument/2006/relationships/tags" Target="../tags/tag10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8.xml"/><Relationship Id="rId1" Type="http://schemas.openxmlformats.org/officeDocument/2006/relationships/tags" Target="../tags/tag10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8.xml"/><Relationship Id="rId1" Type="http://schemas.openxmlformats.org/officeDocument/2006/relationships/tags" Target="../tags/tag10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31.xml"/><Relationship Id="rId7"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8.xml"/><Relationship Id="rId1" Type="http://schemas.openxmlformats.org/officeDocument/2006/relationships/tags" Target="../tags/tag10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8.xml"/><Relationship Id="rId1" Type="http://schemas.openxmlformats.org/officeDocument/2006/relationships/tags" Target="../tags/tag10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8.xml"/><Relationship Id="rId1" Type="http://schemas.openxmlformats.org/officeDocument/2006/relationships/tags" Target="../tags/tag10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8.xml"/><Relationship Id="rId1" Type="http://schemas.openxmlformats.org/officeDocument/2006/relationships/tags" Target="../tags/tag10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8.xml"/><Relationship Id="rId1" Type="http://schemas.openxmlformats.org/officeDocument/2006/relationships/tags" Target="../tags/tag10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8.xml"/><Relationship Id="rId1" Type="http://schemas.openxmlformats.org/officeDocument/2006/relationships/tags" Target="../tags/tag10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8.xml"/><Relationship Id="rId1" Type="http://schemas.openxmlformats.org/officeDocument/2006/relationships/tags" Target="../tags/tag10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8.xml"/><Relationship Id="rId1" Type="http://schemas.openxmlformats.org/officeDocument/2006/relationships/tags" Target="../tags/tag1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8.xml"/><Relationship Id="rId1" Type="http://schemas.openxmlformats.org/officeDocument/2006/relationships/tags" Target="../tags/tag11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1.xml"/><Relationship Id="rId5" Type="http://schemas.openxmlformats.org/officeDocument/2006/relationships/tags" Target="../tags/tag44.xml"/><Relationship Id="rId4" Type="http://schemas.openxmlformats.org/officeDocument/2006/relationships/tags" Target="../tags/tag43.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48.xml"/><Relationship Id="rId7"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2.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with_image">
    <p:spTree>
      <p:nvGrpSpPr>
        <p:cNvPr id="1" name=""/>
        <p:cNvGrpSpPr/>
        <p:nvPr/>
      </p:nvGrpSpPr>
      <p:grpSpPr>
        <a:xfrm>
          <a:off x="0" y="0"/>
          <a:ext cx="0" cy="0"/>
          <a:chOff x="0" y="0"/>
          <a:chExt cx="0" cy="0"/>
        </a:xfrm>
      </p:grpSpPr>
      <p:pic>
        <p:nvPicPr>
          <p:cNvPr id="9" name="TextBox 1">
            <a:extLst>
              <a:ext uri="{FF2B5EF4-FFF2-40B4-BE49-F238E27FC236}">
                <a16:creationId xmlns:a16="http://schemas.microsoft.com/office/drawing/2014/main" id="{FCC3458D-06AC-2166-EC1E-51D3D0D4C28E}"/>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vl1pPr>
            <a:lvl2pPr>
              <a:defRPr sz="1800"/>
            </a:lvl2pPr>
            <a:lvl3pPr>
              <a:defRPr sz="1800"/>
            </a:lvl3pPr>
            <a:lvl4pPr>
              <a:defRPr sz="1800"/>
            </a:lvl4pPr>
            <a:lvl5pPr>
              <a:defRPr sz="1800"/>
            </a:lvl5pPr>
          </a:lstStyle>
          <a:p>
            <a:pPr lvl="0"/>
            <a:r>
              <a:rPr lang="en-US"/>
              <a:t>&lt;&lt;Subtitle.Text&gt;&gt;</a:t>
            </a:r>
            <a:endParaRPr lang="en-US" dirty="0"/>
          </a:p>
        </p:txBody>
      </p:sp>
      <p:sp>
        <p:nvSpPr>
          <p:cNvPr id="8" name="TextBox 7" descr="CMSLegal_Cover_Footer_and_Date">
            <a:extLst>
              <a:ext uri="{FF2B5EF4-FFF2-40B4-BE49-F238E27FC236}">
                <a16:creationId xmlns:a16="http://schemas.microsoft.com/office/drawing/2014/main" id="{02382028-2560-40CB-B8A3-508FFB878652}"/>
              </a:ext>
            </a:extLst>
          </p:cNvPr>
          <p:cNvSpPr txBox="1"/>
          <p:nvPr userDrawn="1">
            <p:custDataLst>
              <p:tags r:id="rId4"/>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7" name="TextBox 6" descr="CMSLegal_Footer_Firm">
            <a:extLst>
              <a:ext uri="{FF2B5EF4-FFF2-40B4-BE49-F238E27FC236}">
                <a16:creationId xmlns:a16="http://schemas.microsoft.com/office/drawing/2014/main" id="{206827BF-1454-4554-87AD-62A399CAE624}"/>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
        <p:nvSpPr>
          <p:cNvPr id="6" name="Picture Placeholder 15">
            <a:extLst>
              <a:ext uri="{FF2B5EF4-FFF2-40B4-BE49-F238E27FC236}">
                <a16:creationId xmlns:a16="http://schemas.microsoft.com/office/drawing/2014/main" id="{0F621E8F-32A7-EF0C-154A-B269F0A6930B}"/>
              </a:ext>
            </a:extLst>
          </p:cNvPr>
          <p:cNvSpPr>
            <a:spLocks noGrp="1" noChangeAspect="1"/>
          </p:cNvSpPr>
          <p:nvPr>
            <p:ph type="pic" sz="quarter" idx="18" hasCustomPrompt="1"/>
            <p:custDataLst>
              <p:tags r:id="rId6"/>
            </p:custDataLst>
          </p:nvPr>
        </p:nvSpPr>
        <p:spPr>
          <a:xfrm>
            <a:off x="647027" y="580936"/>
            <a:ext cx="10972800" cy="1018800"/>
          </a:xfrm>
        </p:spPr>
        <p:txBody>
          <a:bodyPr/>
          <a:lstStyle>
            <a:lvl1pPr algn="r">
              <a:defRPr>
                <a:solidFill>
                  <a:schemeClr val="tx1"/>
                </a:solidFill>
              </a:defRPr>
            </a:lvl1pPr>
          </a:lstStyle>
          <a:p>
            <a:r>
              <a:rPr lang="en-GB" dirty="0"/>
              <a:t>&lt;&lt;Logo&gt;&gt;</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mediate_cover_with_theme_colour">
    <p:spTree>
      <p:nvGrpSpPr>
        <p:cNvPr id="1" name=""/>
        <p:cNvGrpSpPr/>
        <p:nvPr/>
      </p:nvGrpSpPr>
      <p:grpSpPr>
        <a:xfrm>
          <a:off x="0" y="0"/>
          <a:ext cx="0" cy="0"/>
          <a:chOff x="0" y="0"/>
          <a:chExt cx="0" cy="0"/>
        </a:xfrm>
      </p:grpSpPr>
      <p:sp>
        <p:nvSpPr>
          <p:cNvPr id="7" name="Rectangle 7" descr="CMSLegal_BG_IM_Fill"/>
          <p:cNvSpPr>
            <a:spLocks noChangeArrowheads="1"/>
          </p:cNvSpPr>
          <p:nvPr userDrawn="1"/>
        </p:nvSpPr>
        <p:spPr bwMode="auto">
          <a:xfrm>
            <a:off x="0" y="0"/>
            <a:ext cx="12192000" cy="6858000"/>
          </a:xfrm>
          <a:prstGeom prst="rect">
            <a:avLst/>
          </a:prstGeom>
          <a:solidFill>
            <a:schemeClr val="accent1"/>
          </a:solidFill>
          <a:ln w="9525">
            <a:noFill/>
            <a:miter lim="800000"/>
            <a:headEnd/>
            <a:tailEnd/>
          </a:ln>
        </p:spPr>
        <p:txBody>
          <a:bodyPr lIns="0" tIns="0" rIns="0" bIns="0"/>
          <a:lstStyle/>
          <a:p>
            <a:endParaRPr lang="en-GB" sz="1800" noProof="0" dirty="0">
              <a:latin typeface="Calibri" pitchFamily="-110" charset="0"/>
            </a:endParaRPr>
          </a:p>
        </p:txBody>
      </p:sp>
      <p:sp>
        <p:nvSpPr>
          <p:cNvPr id="10" name="Footer_PageNR"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9" name="Text Placeholder 9">
            <a:extLst>
              <a:ext uri="{FF2B5EF4-FFF2-40B4-BE49-F238E27FC236}">
                <a16:creationId xmlns:a16="http://schemas.microsoft.com/office/drawing/2014/main" id="{0324591D-05AA-4BBB-B9EC-ACE696054674}"/>
              </a:ext>
            </a:extLst>
          </p:cNvPr>
          <p:cNvSpPr>
            <a:spLocks noGrp="1"/>
          </p:cNvSpPr>
          <p:nvPr>
            <p:ph type="body" sz="quarter" idx="16" hasCustomPrompt="1"/>
            <p:custDataLst>
              <p:tags r:id="rId1"/>
            </p:custDataLst>
          </p:nvPr>
        </p:nvSpPr>
        <p:spPr>
          <a:xfrm>
            <a:off x="594000" y="2412000"/>
            <a:ext cx="9601200" cy="1440000"/>
          </a:xfrm>
        </p:spPr>
        <p:txBody>
          <a:bodyPr anchor="b" anchorCtr="0"/>
          <a:lstStyle>
            <a:lvl1pPr marL="0" indent="0">
              <a:defRPr sz="4000" b="1">
                <a:solidFill>
                  <a:schemeClr val="bg1"/>
                </a:solidFill>
                <a:latin typeface="+mj-lt"/>
              </a:defRPr>
            </a:lvl1pPr>
          </a:lstStyle>
          <a:p>
            <a:pPr lvl="0"/>
            <a:r>
              <a:rPr lang="en-US" dirty="0"/>
              <a:t>&lt;&lt;</a:t>
            </a:r>
            <a:r>
              <a:rPr lang="en-US" dirty="0" err="1"/>
              <a:t>Title.Text</a:t>
            </a:r>
            <a:r>
              <a:rPr lang="en-US" dirty="0"/>
              <a:t>&gt;&gt;</a:t>
            </a:r>
          </a:p>
        </p:txBody>
      </p:sp>
      <p:sp>
        <p:nvSpPr>
          <p:cNvPr id="13" name="Text Placeholder 13">
            <a:extLst>
              <a:ext uri="{FF2B5EF4-FFF2-40B4-BE49-F238E27FC236}">
                <a16:creationId xmlns:a16="http://schemas.microsoft.com/office/drawing/2014/main" id="{5C07212C-FA3A-4BC1-9591-63C493300D5F}"/>
              </a:ext>
            </a:extLst>
          </p:cNvPr>
          <p:cNvSpPr>
            <a:spLocks noGrp="1"/>
          </p:cNvSpPr>
          <p:nvPr>
            <p:ph type="body" sz="quarter" idx="17" hasCustomPrompt="1"/>
            <p:custDataLst>
              <p:tags r:id="rId2"/>
            </p:custDataLst>
          </p:nvPr>
        </p:nvSpPr>
        <p:spPr>
          <a:xfrm>
            <a:off x="594000" y="4212000"/>
            <a:ext cx="9599084" cy="935038"/>
          </a:xfrm>
        </p:spPr>
        <p:txBody>
          <a:bodyPr/>
          <a:lstStyle>
            <a:lvl1pPr marL="0" indent="0">
              <a:defRPr sz="1400">
                <a:solidFill>
                  <a:schemeClr val="bg1"/>
                </a:solidFill>
                <a:latin typeface="+mn-lt"/>
              </a:defRPr>
            </a:lvl1pPr>
            <a:lvl2pPr>
              <a:defRPr sz="1800"/>
            </a:lvl2pPr>
            <a:lvl3pPr>
              <a:defRPr sz="1800"/>
            </a:lvl3pPr>
            <a:lvl4pPr>
              <a:defRPr sz="1800"/>
            </a:lvl4pPr>
            <a:lvl5pPr>
              <a:defRPr sz="1800"/>
            </a:lvl5pPr>
          </a:lstStyle>
          <a:p>
            <a:pPr lvl="0"/>
            <a:r>
              <a:rPr lang="en-US" dirty="0"/>
              <a:t>&lt;&lt;</a:t>
            </a:r>
            <a:r>
              <a:rPr lang="en-US" dirty="0" err="1"/>
              <a:t>Subtitle.Text</a:t>
            </a:r>
            <a:r>
              <a:rPr lang="en-US" dirty="0"/>
              <a:t>&gt;&gt;</a:t>
            </a:r>
          </a:p>
        </p:txBody>
      </p:sp>
      <p:sp>
        <p:nvSpPr>
          <p:cNvPr id="15" name="TextBox 14" descr="CMSLegal_Footer_Firm">
            <a:extLst>
              <a:ext uri="{FF2B5EF4-FFF2-40B4-BE49-F238E27FC236}">
                <a16:creationId xmlns:a16="http://schemas.microsoft.com/office/drawing/2014/main" id="{78AF47E0-6B34-45FC-B30D-1334AE1EE3F1}"/>
              </a:ext>
            </a:extLst>
          </p:cNvPr>
          <p:cNvSpPr txBox="1"/>
          <p:nvPr userDrawn="1">
            <p:custDataLst>
              <p:tags r:id="rId3"/>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
        <p:nvSpPr>
          <p:cNvPr id="11" name="Picture Placeholder 15">
            <a:extLst>
              <a:ext uri="{FF2B5EF4-FFF2-40B4-BE49-F238E27FC236}">
                <a16:creationId xmlns:a16="http://schemas.microsoft.com/office/drawing/2014/main" id="{780EE861-1826-4B2F-865E-70FADB5EB36E}"/>
              </a:ext>
            </a:extLst>
          </p:cNvPr>
          <p:cNvSpPr>
            <a:spLocks noGrp="1" noChangeAspect="1"/>
          </p:cNvSpPr>
          <p:nvPr>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Footer_Ref" descr="CMSLegal_Cover_Footer_and_Date">
            <a:extLst>
              <a:ext uri="{FF2B5EF4-FFF2-40B4-BE49-F238E27FC236}">
                <a16:creationId xmlns:a16="http://schemas.microsoft.com/office/drawing/2014/main" id="{50A06A1A-390C-46B8-8168-6434E7169233}"/>
              </a:ext>
            </a:extLst>
          </p:cNvPr>
          <p:cNvSpPr txBox="1"/>
          <p:nvPr userDrawn="1">
            <p:custDataLst>
              <p:tags r:id="rId5"/>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94000" y="6264000"/>
            <a:ext cx="288000" cy="594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‹nr.›</a:t>
            </a:fld>
            <a:endParaRPr lang="en-GB" noProof="0" dirty="0"/>
          </a:p>
        </p:txBody>
      </p:sp>
      <p:sp>
        <p:nvSpPr>
          <p:cNvPr id="6" name="Textplatzhalter 11"/>
          <p:cNvSpPr>
            <a:spLocks noGrp="1"/>
          </p:cNvSpPr>
          <p:nvPr>
            <p:ph type="body" sz="quarter" idx="11" hasCustomPrompt="1"/>
          </p:nvPr>
        </p:nvSpPr>
        <p:spPr>
          <a:xfrm>
            <a:off x="584200" y="1803400"/>
            <a:ext cx="11040000" cy="44704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03400"/>
            <a:ext cx="5280000" cy="44606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8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03400"/>
            <a:ext cx="5280000" cy="44606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‹nr.›</a:t>
            </a:fld>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404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‹nr.›</a:t>
            </a:fld>
            <a:endParaRPr lang="en-GB" noProof="0" dirty="0"/>
          </a:p>
        </p:txBody>
      </p:sp>
      <p:sp>
        <p:nvSpPr>
          <p:cNvPr id="10" name="Textplatzhalter 11"/>
          <p:cNvSpPr>
            <a:spLocks noGrp="1"/>
          </p:cNvSpPr>
          <p:nvPr>
            <p:ph type="body" sz="quarter" idx="11" hasCustomPrompt="1"/>
          </p:nvPr>
        </p:nvSpPr>
        <p:spPr>
          <a:xfrm>
            <a:off x="576000" y="1803400"/>
            <a:ext cx="5280000" cy="44606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03400"/>
            <a:ext cx="1440000" cy="1505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89830"/>
            <a:ext cx="256605" cy="568170"/>
          </a:xfrm>
          <a:prstGeom prst="rect">
            <a:avLst/>
          </a:prstGeom>
        </p:spPr>
        <p:txBody>
          <a:bodyPr/>
          <a:lstStyle>
            <a:lvl1pPr>
              <a:defRPr/>
            </a:lvl1pPr>
          </a:lstStyle>
          <a:p>
            <a:fld id="{DBADB286-8906-46F4-AFB0-BBD9285A98EB}" type="slidenum">
              <a:rPr lang="en-GB" noProof="0" smtClean="0"/>
              <a:pPr/>
              <a:t>‹nr.›</a:t>
            </a:fld>
            <a:endParaRPr lang="en-GB" noProof="0" dirty="0"/>
          </a:p>
        </p:txBody>
      </p:sp>
      <p:sp>
        <p:nvSpPr>
          <p:cNvPr id="9" name="Textplatzhalter 11"/>
          <p:cNvSpPr>
            <a:spLocks noGrp="1"/>
          </p:cNvSpPr>
          <p:nvPr>
            <p:ph type="body" sz="quarter" idx="11" hasCustomPrompt="1"/>
          </p:nvPr>
        </p:nvSpPr>
        <p:spPr>
          <a:xfrm>
            <a:off x="576000" y="1803400"/>
            <a:ext cx="5280000" cy="448643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Inhaltsplatzhalter 6">
            <a:extLst>
              <a:ext uri="{FF2B5EF4-FFF2-40B4-BE49-F238E27FC236}">
                <a16:creationId xmlns:a16="http://schemas.microsoft.com/office/drawing/2014/main" id="{836423F2-573A-4782-8049-CD806ACDA4EF}"/>
              </a:ext>
            </a:extLst>
          </p:cNvPr>
          <p:cNvSpPr>
            <a:spLocks noGrp="1"/>
          </p:cNvSpPr>
          <p:nvPr>
            <p:ph sz="quarter" idx="17"/>
          </p:nvPr>
        </p:nvSpPr>
        <p:spPr>
          <a:xfrm>
            <a:off x="6342512" y="1803400"/>
            <a:ext cx="5281200" cy="4470400"/>
          </a:xfrm>
        </p:spPr>
        <p:txBody>
          <a:bodyPr/>
          <a:lstStyle>
            <a:lvl1pPr marL="0" indent="0" algn="ctr">
              <a:buFontTx/>
              <a:buNone/>
              <a:defRPr sz="1400"/>
            </a:lvl1pPr>
          </a:lstStyle>
          <a:p>
            <a:pPr lvl="0"/>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03400"/>
            <a:ext cx="5280000" cy="702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64000"/>
            <a:ext cx="288000" cy="594000"/>
          </a:xfrm>
          <a:prstGeom prst="rect">
            <a:avLst/>
          </a:prstGeom>
        </p:spPr>
        <p:txBody>
          <a:bodyPr/>
          <a:lstStyle>
            <a:lvl1pPr>
              <a:defRPr/>
            </a:lvl1pPr>
          </a:lstStyle>
          <a:p>
            <a:fld id="{DBADB286-8906-46F4-AFB0-BBD9285A98EB}" type="slidenum">
              <a:rPr lang="en-GB" noProof="0" smtClean="0"/>
              <a:pPr/>
              <a:t>‹nr.›</a:t>
            </a:fld>
            <a:endParaRPr lang="en-GB" noProof="0" dirty="0"/>
          </a:p>
        </p:txBody>
      </p:sp>
      <p:sp>
        <p:nvSpPr>
          <p:cNvPr id="10" name="Textplatzhalter 14"/>
          <p:cNvSpPr>
            <a:spLocks noGrp="1"/>
          </p:cNvSpPr>
          <p:nvPr>
            <p:ph type="body" sz="quarter" idx="18"/>
          </p:nvPr>
        </p:nvSpPr>
        <p:spPr>
          <a:xfrm>
            <a:off x="6340800" y="1803400"/>
            <a:ext cx="5280000" cy="702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9" name="Inhaltsplatzhalter 6">
            <a:extLst>
              <a:ext uri="{FF2B5EF4-FFF2-40B4-BE49-F238E27FC236}">
                <a16:creationId xmlns:a16="http://schemas.microsoft.com/office/drawing/2014/main" id="{A889310A-1059-4C97-95C1-5A586AA8C786}"/>
              </a:ext>
            </a:extLst>
          </p:cNvPr>
          <p:cNvSpPr>
            <a:spLocks noGrp="1"/>
          </p:cNvSpPr>
          <p:nvPr>
            <p:ph sz="quarter" idx="17"/>
          </p:nvPr>
        </p:nvSpPr>
        <p:spPr>
          <a:xfrm>
            <a:off x="584580" y="2505600"/>
            <a:ext cx="5281200" cy="3776400"/>
          </a:xfrm>
        </p:spPr>
        <p:txBody>
          <a:bodyPr/>
          <a:lstStyle>
            <a:lvl1pPr marL="0" indent="0" algn="ctr">
              <a:buFontTx/>
              <a:buNone/>
              <a:defRPr sz="1400"/>
            </a:lvl1pPr>
          </a:lstStyle>
          <a:p>
            <a:pPr lvl="0"/>
            <a:endParaRPr lang="de-DE" dirty="0"/>
          </a:p>
        </p:txBody>
      </p:sp>
      <p:sp>
        <p:nvSpPr>
          <p:cNvPr id="11" name="Inhaltsplatzhalter 6">
            <a:extLst>
              <a:ext uri="{FF2B5EF4-FFF2-40B4-BE49-F238E27FC236}">
                <a16:creationId xmlns:a16="http://schemas.microsoft.com/office/drawing/2014/main" id="{E73B1335-D5F1-4B14-A48B-BED21604E73F}"/>
              </a:ext>
            </a:extLst>
          </p:cNvPr>
          <p:cNvSpPr>
            <a:spLocks noGrp="1"/>
          </p:cNvSpPr>
          <p:nvPr>
            <p:ph sz="quarter" idx="19"/>
          </p:nvPr>
        </p:nvSpPr>
        <p:spPr>
          <a:xfrm>
            <a:off x="6337650" y="2505600"/>
            <a:ext cx="5281200" cy="3776400"/>
          </a:xfrm>
        </p:spPr>
        <p:txBody>
          <a:bodyPr/>
          <a:lstStyle>
            <a:lvl1pPr marL="0" indent="0" algn="ctr">
              <a:buFontTx/>
              <a:buNone/>
              <a:defRPr sz="1400"/>
            </a:lvl1pPr>
          </a:lstStyle>
          <a:p>
            <a:pPr lvl="0"/>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98178"/>
            <a:ext cx="288000" cy="594000"/>
          </a:xfrm>
          <a:prstGeom prst="rect">
            <a:avLst/>
          </a:prstGeom>
        </p:spPr>
        <p:txBody>
          <a:bodyPr/>
          <a:lstStyle>
            <a:lvl1pPr>
              <a:defRPr/>
            </a:lvl1pPr>
          </a:lstStyle>
          <a:p>
            <a:fld id="{DBADB286-8906-46F4-AFB0-BBD9285A98EB}" type="slidenum">
              <a:rPr lang="en-GB" noProof="0" smtClean="0"/>
              <a:pPr/>
              <a:t>‹nr.›</a:t>
            </a:fld>
            <a:endParaRPr lang="en-GB" noProof="0" dirty="0"/>
          </a:p>
        </p:txBody>
      </p:sp>
      <p:sp>
        <p:nvSpPr>
          <p:cNvPr id="12" name="Textplatzhalter 14"/>
          <p:cNvSpPr>
            <a:spLocks noGrp="1"/>
          </p:cNvSpPr>
          <p:nvPr>
            <p:ph type="body" sz="quarter" idx="14"/>
          </p:nvPr>
        </p:nvSpPr>
        <p:spPr>
          <a:xfrm>
            <a:off x="576000" y="1803400"/>
            <a:ext cx="11040000" cy="702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6" name="Inhaltsplatzhalter 6">
            <a:extLst>
              <a:ext uri="{FF2B5EF4-FFF2-40B4-BE49-F238E27FC236}">
                <a16:creationId xmlns:a16="http://schemas.microsoft.com/office/drawing/2014/main" id="{BD30036F-6C5A-4832-A5FA-2152223BA781}"/>
              </a:ext>
            </a:extLst>
          </p:cNvPr>
          <p:cNvSpPr>
            <a:spLocks noGrp="1"/>
          </p:cNvSpPr>
          <p:nvPr>
            <p:ph sz="quarter" idx="17"/>
          </p:nvPr>
        </p:nvSpPr>
        <p:spPr>
          <a:xfrm>
            <a:off x="584580" y="2497230"/>
            <a:ext cx="11041200" cy="3776570"/>
          </a:xfr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348805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5" name="Foliennummernplatzhalter 5" descr="CMSLegal_Footer_SlideNumber"/>
          <p:cNvSpPr>
            <a:spLocks noGrp="1"/>
          </p:cNvSpPr>
          <p:nvPr>
            <p:ph type="sldNum" sz="quarter" idx="13"/>
          </p:nvPr>
        </p:nvSpPr>
        <p:spPr>
          <a:xfrm>
            <a:off x="594000" y="6264000"/>
            <a:ext cx="288000" cy="5940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‹nr.›</a:t>
            </a:fld>
            <a:endParaRPr lang="en-GB" noProof="0" dirty="0"/>
          </a:p>
        </p:txBody>
      </p:sp>
      <p:sp>
        <p:nvSpPr>
          <p:cNvPr id="6" name="Textplatzhalter 11"/>
          <p:cNvSpPr>
            <a:spLocks noGrp="1"/>
          </p:cNvSpPr>
          <p:nvPr>
            <p:ph type="body" sz="quarter" idx="11" hasCustomPrompt="1"/>
          </p:nvPr>
        </p:nvSpPr>
        <p:spPr>
          <a:xfrm>
            <a:off x="576000" y="1803400"/>
            <a:ext cx="11040000" cy="4289896"/>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Tree>
    <p:extLst>
      <p:ext uri="{BB962C8B-B14F-4D97-AF65-F5344CB8AC3E}">
        <p14:creationId xmlns:p14="http://schemas.microsoft.com/office/powerpoint/2010/main" val="11062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chemeClr val="tx1"/>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2" name="Textplatzhalter 11"/>
          <p:cNvSpPr>
            <a:spLocks noGrp="1"/>
          </p:cNvSpPr>
          <p:nvPr>
            <p:ph type="body" sz="quarter" idx="11" hasCustomPrompt="1"/>
          </p:nvPr>
        </p:nvSpPr>
        <p:spPr>
          <a:xfrm>
            <a:off x="576000" y="1803400"/>
            <a:ext cx="5280000" cy="44577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8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9" name="Textplatzhalter 8"/>
          <p:cNvSpPr>
            <a:spLocks noGrp="1"/>
          </p:cNvSpPr>
          <p:nvPr>
            <p:ph type="body" sz="quarter" idx="12" hasCustomPrompt="1"/>
          </p:nvPr>
        </p:nvSpPr>
        <p:spPr>
          <a:xfrm>
            <a:off x="6340800" y="1803400"/>
            <a:ext cx="5280000" cy="4460600"/>
          </a:xfrm>
        </p:spPr>
        <p:txBody>
          <a:bodyPr/>
          <a:lstStyle>
            <a:lvl2pPr marL="648000">
              <a:defRPr/>
            </a:lvl2pPr>
            <a:lvl3pPr marL="900000">
              <a:defRPr/>
            </a:lvl3pPr>
            <a:lvl4pPr marL="1152000">
              <a:defRPr/>
            </a:lvl4pPr>
            <a:lvl5pPr marL="140400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‹nr.›</a:t>
            </a:fld>
            <a:endParaRPr lang="en-GB" noProof="0" dirty="0"/>
          </a:p>
        </p:txBody>
      </p:sp>
    </p:spTree>
    <p:extLst>
      <p:ext uri="{BB962C8B-B14F-4D97-AF65-F5344CB8AC3E}">
        <p14:creationId xmlns:p14="http://schemas.microsoft.com/office/powerpoint/2010/main" val="3960282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195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6" name="Foliennummernplatzhalter 5" descr="CMSLegal_Footer_SlideNumber"/>
          <p:cNvSpPr>
            <a:spLocks noGrp="1"/>
          </p:cNvSpPr>
          <p:nvPr>
            <p:ph type="sldNum" sz="quarter" idx="14"/>
          </p:nvPr>
        </p:nvSpPr>
        <p:spPr>
          <a:xfrm>
            <a:off x="594000" y="6264000"/>
            <a:ext cx="288000" cy="594000"/>
          </a:xfrm>
          <a:prstGeom prst="rect">
            <a:avLst/>
          </a:prstGeom>
        </p:spPr>
        <p:txBody>
          <a:bodyPr/>
          <a:lstStyle>
            <a:lvl1pPr>
              <a:defRPr/>
            </a:lvl1pPr>
          </a:lstStyle>
          <a:p>
            <a:fld id="{BCA178D2-D38B-496A-BFAF-4FB157D36662}" type="slidenum">
              <a:rPr lang="en-GB" noProof="0" smtClean="0"/>
              <a:pPr/>
              <a:t>‹nr.›</a:t>
            </a:fld>
            <a:endParaRPr lang="en-GB" noProof="0" dirty="0"/>
          </a:p>
        </p:txBody>
      </p:sp>
      <p:sp>
        <p:nvSpPr>
          <p:cNvPr id="10" name="Textplatzhalter 11"/>
          <p:cNvSpPr>
            <a:spLocks noGrp="1"/>
          </p:cNvSpPr>
          <p:nvPr>
            <p:ph type="body" sz="quarter" idx="11" hasCustomPrompt="1"/>
          </p:nvPr>
        </p:nvSpPr>
        <p:spPr>
          <a:xfrm>
            <a:off x="576000" y="1803400"/>
            <a:ext cx="5280000" cy="44577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03400"/>
            <a:ext cx="1440000" cy="1505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Tree>
    <p:extLst>
      <p:ext uri="{BB962C8B-B14F-4D97-AF65-F5344CB8AC3E}">
        <p14:creationId xmlns:p14="http://schemas.microsoft.com/office/powerpoint/2010/main" val="104962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with_image_colour_supergraphic">
    <p:spTree>
      <p:nvGrpSpPr>
        <p:cNvPr id="1" name=""/>
        <p:cNvGrpSpPr/>
        <p:nvPr/>
      </p:nvGrpSpPr>
      <p:grpSpPr>
        <a:xfrm>
          <a:off x="0" y="0"/>
          <a:ext cx="0" cy="0"/>
          <a:chOff x="0" y="0"/>
          <a:chExt cx="0" cy="0"/>
        </a:xfrm>
      </p:grpSpPr>
      <p:pic>
        <p:nvPicPr>
          <p:cNvPr id="16" name="TextBox 13">
            <a:extLst>
              <a:ext uri="{FF2B5EF4-FFF2-40B4-BE49-F238E27FC236}">
                <a16:creationId xmlns:a16="http://schemas.microsoft.com/office/drawing/2014/main" id="{DC972BD4-5A01-7A46-76A2-F23FC8929D72}"/>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DB02E2B5-89BF-44D8-8D5C-04F9F6684F53}"/>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784211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64000"/>
            <a:ext cx="288000" cy="594000"/>
          </a:xfrm>
          <a:prstGeom prst="rect">
            <a:avLst/>
          </a:prstGeom>
        </p:spPr>
        <p:txBody>
          <a:bodyPr/>
          <a:lstStyle>
            <a:lvl1pPr>
              <a:defRPr/>
            </a:lvl1pPr>
          </a:lstStyle>
          <a:p>
            <a:fld id="{DBADB286-8906-46F4-AFB0-BBD9285A98EB}" type="slidenum">
              <a:rPr lang="en-GB" noProof="0" smtClean="0"/>
              <a:pPr/>
              <a:t>‹nr.›</a:t>
            </a:fld>
            <a:endParaRPr lang="en-GB" noProof="0" dirty="0"/>
          </a:p>
        </p:txBody>
      </p:sp>
      <p:sp>
        <p:nvSpPr>
          <p:cNvPr id="9" name="Textplatzhalter 11"/>
          <p:cNvSpPr>
            <a:spLocks noGrp="1"/>
          </p:cNvSpPr>
          <p:nvPr>
            <p:ph type="body" sz="quarter" idx="11" hasCustomPrompt="1"/>
          </p:nvPr>
        </p:nvSpPr>
        <p:spPr>
          <a:xfrm>
            <a:off x="576000" y="1803400"/>
            <a:ext cx="5280000" cy="4457700"/>
          </a:xfrm>
        </p:spPr>
        <p:txBody>
          <a:bodyPr/>
          <a:lstStyle>
            <a:lvl1pPr>
              <a:spcBef>
                <a:spcPts val="480"/>
              </a:spcBef>
              <a:buFont typeface="Symbol" pitchFamily="18" charset="2"/>
              <a:buChar char="-"/>
              <a:defRPr sz="24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2000" baseline="0">
                <a:solidFill>
                  <a:schemeClr val="tx1"/>
                </a:solidFill>
              </a:defRPr>
            </a:lvl3pPr>
            <a:lvl4pPr marL="1152000">
              <a:spcBef>
                <a:spcPts val="384"/>
              </a:spcBef>
              <a:buFont typeface="Arial" pitchFamily="34" charset="0"/>
              <a:buChar char="•"/>
              <a:defRPr sz="18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6" name="Inhaltsplatzhalter 6">
            <a:extLst>
              <a:ext uri="{FF2B5EF4-FFF2-40B4-BE49-F238E27FC236}">
                <a16:creationId xmlns:a16="http://schemas.microsoft.com/office/drawing/2014/main" id="{836423F2-573A-4782-8049-CD806ACDA4EF}"/>
              </a:ext>
            </a:extLst>
          </p:cNvPr>
          <p:cNvSpPr>
            <a:spLocks noGrp="1"/>
          </p:cNvSpPr>
          <p:nvPr>
            <p:ph sz="quarter" idx="17"/>
          </p:nvPr>
        </p:nvSpPr>
        <p:spPr>
          <a:xfrm>
            <a:off x="6342512" y="1803400"/>
            <a:ext cx="5281200" cy="4457700"/>
          </a:xfr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372192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with_two_objec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15" name="Textplatzhalter 14"/>
          <p:cNvSpPr>
            <a:spLocks noGrp="1"/>
          </p:cNvSpPr>
          <p:nvPr>
            <p:ph type="body" sz="quarter" idx="14"/>
          </p:nvPr>
        </p:nvSpPr>
        <p:spPr>
          <a:xfrm>
            <a:off x="576000" y="1803400"/>
            <a:ext cx="5280000" cy="702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64000"/>
            <a:ext cx="288000" cy="594000"/>
          </a:xfrm>
          <a:prstGeom prst="rect">
            <a:avLst/>
          </a:prstGeom>
        </p:spPr>
        <p:txBody>
          <a:bodyPr/>
          <a:lstStyle>
            <a:lvl1pPr>
              <a:defRPr/>
            </a:lvl1pPr>
          </a:lstStyle>
          <a:p>
            <a:fld id="{DBADB286-8906-46F4-AFB0-BBD9285A98EB}" type="slidenum">
              <a:rPr lang="en-GB" noProof="0" smtClean="0"/>
              <a:pPr/>
              <a:t>‹nr.›</a:t>
            </a:fld>
            <a:endParaRPr lang="en-GB" noProof="0" dirty="0"/>
          </a:p>
        </p:txBody>
      </p:sp>
      <p:sp>
        <p:nvSpPr>
          <p:cNvPr id="10" name="Textplatzhalter 14"/>
          <p:cNvSpPr>
            <a:spLocks noGrp="1"/>
          </p:cNvSpPr>
          <p:nvPr>
            <p:ph type="body" sz="quarter" idx="18"/>
          </p:nvPr>
        </p:nvSpPr>
        <p:spPr>
          <a:xfrm>
            <a:off x="6340800" y="1803400"/>
            <a:ext cx="5280000" cy="702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9" name="Inhaltsplatzhalter 6">
            <a:extLst>
              <a:ext uri="{FF2B5EF4-FFF2-40B4-BE49-F238E27FC236}">
                <a16:creationId xmlns:a16="http://schemas.microsoft.com/office/drawing/2014/main" id="{A889310A-1059-4C97-95C1-5A586AA8C786}"/>
              </a:ext>
            </a:extLst>
          </p:cNvPr>
          <p:cNvSpPr>
            <a:spLocks noGrp="1"/>
          </p:cNvSpPr>
          <p:nvPr>
            <p:ph sz="quarter" idx="17"/>
          </p:nvPr>
        </p:nvSpPr>
        <p:spPr>
          <a:xfrm>
            <a:off x="584580" y="2497230"/>
            <a:ext cx="5281200" cy="3763870"/>
          </a:xfrm>
        </p:spPr>
        <p:txBody>
          <a:bodyPr/>
          <a:lstStyle>
            <a:lvl1pPr marL="0" indent="0" algn="ctr">
              <a:buFontTx/>
              <a:buNone/>
              <a:defRPr sz="1400"/>
            </a:lvl1pPr>
          </a:lstStyle>
          <a:p>
            <a:pPr lvl="0"/>
            <a:endParaRPr lang="de-DE" dirty="0"/>
          </a:p>
        </p:txBody>
      </p:sp>
      <p:sp>
        <p:nvSpPr>
          <p:cNvPr id="11" name="Inhaltsplatzhalter 6">
            <a:extLst>
              <a:ext uri="{FF2B5EF4-FFF2-40B4-BE49-F238E27FC236}">
                <a16:creationId xmlns:a16="http://schemas.microsoft.com/office/drawing/2014/main" id="{E73B1335-D5F1-4B14-A48B-BED21604E73F}"/>
              </a:ext>
            </a:extLst>
          </p:cNvPr>
          <p:cNvSpPr>
            <a:spLocks noGrp="1"/>
          </p:cNvSpPr>
          <p:nvPr>
            <p:ph sz="quarter" idx="19"/>
          </p:nvPr>
        </p:nvSpPr>
        <p:spPr>
          <a:xfrm>
            <a:off x="6337650" y="2546760"/>
            <a:ext cx="5281200" cy="3765600"/>
          </a:xfr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230319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with_large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76000"/>
            <a:ext cx="11040000" cy="900000"/>
          </a:xfrm>
        </p:spPr>
        <p:txBody>
          <a:bodyPr anchor="t" anchorCtr="0">
            <a:noAutofit/>
          </a:bodyPr>
          <a:lstStyle>
            <a:lvl1pPr marL="0" indent="0" algn="l">
              <a:lnSpc>
                <a:spcPct val="100000"/>
              </a:lnSpc>
              <a:spcBef>
                <a:spcPts val="0"/>
              </a:spcBef>
              <a:buFontTx/>
              <a:buNone/>
              <a:defRPr sz="32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7" name="Foliennummernplatzhalter 5" descr="CMSLegal_Footer_SlideNumber"/>
          <p:cNvSpPr>
            <a:spLocks noGrp="1"/>
          </p:cNvSpPr>
          <p:nvPr>
            <p:ph type="sldNum" sz="quarter" idx="16"/>
          </p:nvPr>
        </p:nvSpPr>
        <p:spPr>
          <a:xfrm>
            <a:off x="594000" y="6298178"/>
            <a:ext cx="288000" cy="594000"/>
          </a:xfrm>
          <a:prstGeom prst="rect">
            <a:avLst/>
          </a:prstGeom>
        </p:spPr>
        <p:txBody>
          <a:bodyPr/>
          <a:lstStyle>
            <a:lvl1pPr>
              <a:defRPr/>
            </a:lvl1pPr>
          </a:lstStyle>
          <a:p>
            <a:fld id="{DBADB286-8906-46F4-AFB0-BBD9285A98EB}" type="slidenum">
              <a:rPr lang="en-GB" noProof="0" smtClean="0"/>
              <a:pPr/>
              <a:t>‹nr.›</a:t>
            </a:fld>
            <a:endParaRPr lang="en-GB" noProof="0" dirty="0"/>
          </a:p>
        </p:txBody>
      </p:sp>
      <p:sp>
        <p:nvSpPr>
          <p:cNvPr id="12" name="Textplatzhalter 14"/>
          <p:cNvSpPr>
            <a:spLocks noGrp="1"/>
          </p:cNvSpPr>
          <p:nvPr>
            <p:ph type="body" sz="quarter" idx="14"/>
          </p:nvPr>
        </p:nvSpPr>
        <p:spPr>
          <a:xfrm>
            <a:off x="576000" y="1803400"/>
            <a:ext cx="11040000" cy="702200"/>
          </a:xfrm>
        </p:spPr>
        <p:txBody>
          <a:bodyPr/>
          <a:lstStyle>
            <a:lvl1pPr marL="0" indent="0">
              <a:buFontTx/>
              <a:buNone/>
              <a:defRPr baseline="0">
                <a:solidFill>
                  <a:srgbClr val="000000"/>
                </a:solidFill>
              </a:defRPr>
            </a:lvl1pPr>
          </a:lstStyle>
          <a:p>
            <a:pPr lvl="0"/>
            <a:r>
              <a:rPr lang="en-GB" noProof="0" dirty="0"/>
              <a:t>Click to edit Master text styles</a:t>
            </a:r>
          </a:p>
        </p:txBody>
      </p:sp>
      <p:sp>
        <p:nvSpPr>
          <p:cNvPr id="6" name="Inhaltsplatzhalter 6">
            <a:extLst>
              <a:ext uri="{FF2B5EF4-FFF2-40B4-BE49-F238E27FC236}">
                <a16:creationId xmlns:a16="http://schemas.microsoft.com/office/drawing/2014/main" id="{BD30036F-6C5A-4832-A5FA-2152223BA781}"/>
              </a:ext>
            </a:extLst>
          </p:cNvPr>
          <p:cNvSpPr>
            <a:spLocks noGrp="1"/>
          </p:cNvSpPr>
          <p:nvPr>
            <p:ph sz="quarter" idx="17"/>
          </p:nvPr>
        </p:nvSpPr>
        <p:spPr>
          <a:xfrm>
            <a:off x="584580" y="2497230"/>
            <a:ext cx="11041200" cy="3763870"/>
          </a:xfrm>
        </p:spPr>
        <p:txBody>
          <a:bodyPr/>
          <a:lstStyle>
            <a:lvl1pPr marL="0" indent="0" algn="ctr">
              <a:buFontTx/>
              <a:buNone/>
              <a:defRPr sz="1400"/>
            </a:lvl1pPr>
          </a:lstStyle>
          <a:p>
            <a:pPr lvl="0"/>
            <a:endParaRPr lang="de-DE" dirty="0"/>
          </a:p>
        </p:txBody>
      </p:sp>
    </p:spTree>
    <p:extLst>
      <p:ext uri="{BB962C8B-B14F-4D97-AF65-F5344CB8AC3E}">
        <p14:creationId xmlns:p14="http://schemas.microsoft.com/office/powerpoint/2010/main" val="533273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c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45F676-DEBF-71C8-9580-6DFFE36F850A}"/>
              </a:ext>
            </a:extLst>
          </p:cNvPr>
          <p:cNvSpPr>
            <a:spLocks noGrp="1"/>
          </p:cNvSpPr>
          <p:nvPr>
            <p:ph type="sldNum" sz="quarter" idx="10"/>
          </p:nvPr>
        </p:nvSpPr>
        <p:spPr/>
        <p:txBody>
          <a:bodyPr/>
          <a:lstStyle/>
          <a:p>
            <a:fld id="{C59E9118-33B1-4D54-B9F3-5B7DAEA597CD}" type="slidenum">
              <a:rPr lang="en-GB" smtClean="0"/>
              <a:pPr/>
              <a:t>‹nr.›</a:t>
            </a:fld>
            <a:endParaRPr lang="en-GB" dirty="0"/>
          </a:p>
        </p:txBody>
      </p:sp>
    </p:spTree>
    <p:extLst>
      <p:ext uri="{BB962C8B-B14F-4D97-AF65-F5344CB8AC3E}">
        <p14:creationId xmlns:p14="http://schemas.microsoft.com/office/powerpoint/2010/main" val="3987212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_and_content_supergraphic">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68400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76000" y="1803400"/>
            <a:ext cx="6840000" cy="44606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‹nr.›</a:t>
            </a:fld>
            <a:endParaRPr lang="de-DE" dirty="0"/>
          </a:p>
        </p:txBody>
      </p:sp>
      <p:grpSp>
        <p:nvGrpSpPr>
          <p:cNvPr id="9" name="Group 4">
            <a:extLst>
              <a:ext uri="{FF2B5EF4-FFF2-40B4-BE49-F238E27FC236}">
                <a16:creationId xmlns:a16="http://schemas.microsoft.com/office/drawing/2014/main" id="{4DD382A5-2F3E-4B8E-B5E0-DE1BF284D911}"/>
              </a:ext>
            </a:extLst>
          </p:cNvPr>
          <p:cNvGrpSpPr>
            <a:grpSpLocks noChangeAspect="1"/>
          </p:cNvGrpSpPr>
          <p:nvPr userDrawn="1"/>
        </p:nvGrpSpPr>
        <p:grpSpPr bwMode="auto">
          <a:xfrm>
            <a:off x="8529638" y="3175"/>
            <a:ext cx="3662362" cy="6858000"/>
            <a:chOff x="5373" y="2"/>
            <a:chExt cx="2307" cy="4320"/>
          </a:xfrm>
          <a:solidFill>
            <a:schemeClr val="accent1">
              <a:alpha val="20000"/>
            </a:schemeClr>
          </a:solidFill>
        </p:grpSpPr>
        <p:sp>
          <p:nvSpPr>
            <p:cNvPr id="11" name="Freeform 5">
              <a:extLst>
                <a:ext uri="{FF2B5EF4-FFF2-40B4-BE49-F238E27FC236}">
                  <a16:creationId xmlns:a16="http://schemas.microsoft.com/office/drawing/2014/main" id="{00642F99-62A0-4E57-91E5-C73150BBC88A}"/>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378E226B-2679-42FC-89C8-3B57A90BF8A4}"/>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0924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and_three_content_supergraphic_ba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6AA6E7C-909A-4A6D-970F-B29D111184E0}"/>
              </a:ext>
            </a:extLst>
          </p:cNvPr>
          <p:cNvSpPr/>
          <p:nvPr userDrawn="1"/>
        </p:nvSpPr>
        <p:spPr>
          <a:xfrm>
            <a:off x="0" y="0"/>
            <a:ext cx="12192000" cy="20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76000" y="576000"/>
            <a:ext cx="6840000" cy="900000"/>
          </a:xfrm>
        </p:spPr>
        <p:txBody>
          <a:bodyPr anchor="t">
            <a:no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‹nr.›</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86B9502D-5EF0-4D78-8647-9CA266A7035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115349" y="3174"/>
            <a:ext cx="3076388" cy="2084825"/>
          </a:xfrm>
          <a:prstGeom prst="rect">
            <a:avLst/>
          </a:prstGeom>
        </p:spPr>
      </p:pic>
    </p:spTree>
    <p:extLst>
      <p:ext uri="{BB962C8B-B14F-4D97-AF65-F5344CB8AC3E}">
        <p14:creationId xmlns:p14="http://schemas.microsoft.com/office/powerpoint/2010/main" val="279199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AB5291B-EE1E-4FCA-A6D7-9314ED4FCEE0}"/>
              </a:ext>
            </a:extLst>
          </p:cNvPr>
          <p:cNvSpPr/>
          <p:nvPr userDrawn="1"/>
        </p:nvSpPr>
        <p:spPr>
          <a:xfrm>
            <a:off x="6096000" y="-1"/>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oup 4">
            <a:extLst>
              <a:ext uri="{FF2B5EF4-FFF2-40B4-BE49-F238E27FC236}">
                <a16:creationId xmlns:a16="http://schemas.microsoft.com/office/drawing/2014/main" id="{F32D8540-D05E-4D9C-8FF3-DC6966AB3958}"/>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15" name="Freeform 5">
              <a:extLst>
                <a:ext uri="{FF2B5EF4-FFF2-40B4-BE49-F238E27FC236}">
                  <a16:creationId xmlns:a16="http://schemas.microsoft.com/office/drawing/2014/main" id="{B6B1BFB2-45CE-4BB4-8817-B856EC3C9FE5}"/>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51775000-C478-41EA-A96C-2F31851AE886}"/>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576000" y="576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03400"/>
            <a:ext cx="4860000" cy="447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‹nr.›</a:t>
            </a:fld>
            <a:endParaRPr lang="de-DE" dirty="0"/>
          </a:p>
        </p:txBody>
      </p:sp>
      <p:sp>
        <p:nvSpPr>
          <p:cNvPr id="11" name="TextBox 10" descr="CMSLegal_Footer_Firm">
            <a:extLst>
              <a:ext uri="{FF2B5EF4-FFF2-40B4-BE49-F238E27FC236}">
                <a16:creationId xmlns:a16="http://schemas.microsoft.com/office/drawing/2014/main" id="{67FE776E-6D0D-4FA6-8D9C-BC2208562EB2}"/>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21234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ontent_supergraphic_half_lef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A8B791-AB5C-42D9-85F9-C4929C4144F5}"/>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 name="Group 4">
            <a:extLst>
              <a:ext uri="{FF2B5EF4-FFF2-40B4-BE49-F238E27FC236}">
                <a16:creationId xmlns:a16="http://schemas.microsoft.com/office/drawing/2014/main" id="{7C138FE4-6A36-41E7-83CA-D4BB63FFDB9D}"/>
              </a:ext>
            </a:extLst>
          </p:cNvPr>
          <p:cNvGrpSpPr>
            <a:grpSpLocks noChangeAspect="1"/>
          </p:cNvGrpSpPr>
          <p:nvPr userDrawn="1"/>
        </p:nvGrpSpPr>
        <p:grpSpPr bwMode="auto">
          <a:xfrm>
            <a:off x="2433639" y="-1312"/>
            <a:ext cx="3662362" cy="6858000"/>
            <a:chOff x="5373" y="2"/>
            <a:chExt cx="2307" cy="4320"/>
          </a:xfrm>
          <a:solidFill>
            <a:schemeClr val="bg1">
              <a:alpha val="20000"/>
            </a:schemeClr>
          </a:solidFill>
        </p:grpSpPr>
        <p:sp>
          <p:nvSpPr>
            <p:cNvPr id="18" name="Freeform 5">
              <a:extLst>
                <a:ext uri="{FF2B5EF4-FFF2-40B4-BE49-F238E27FC236}">
                  <a16:creationId xmlns:a16="http://schemas.microsoft.com/office/drawing/2014/main" id="{802C3217-5BC3-46ED-9A3D-B872C22705D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id="{DA00E224-412E-4E80-B7CB-DA84A4D11E67}"/>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3400"/>
            <a:ext cx="4860000" cy="447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Foliennummernplatzhalter 5" descr="CMSLegal_Footer_SlideNumber">
            <a:extLst>
              <a:ext uri="{FF2B5EF4-FFF2-40B4-BE49-F238E27FC236}">
                <a16:creationId xmlns:a16="http://schemas.microsoft.com/office/drawing/2014/main" id="{C4580922-8779-4EAA-9CD4-F71E8D0ADBA1}"/>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9" name="TextBox 8" descr="CMSLegal_Cover_Footer_and_Date">
            <a:extLst>
              <a:ext uri="{FF2B5EF4-FFF2-40B4-BE49-F238E27FC236}">
                <a16:creationId xmlns:a16="http://schemas.microsoft.com/office/drawing/2014/main" id="{DAFF3702-057D-4B8D-A2D5-BEA4E9A23913}"/>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265931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and_two_content_picture ">
    <p:spTree>
      <p:nvGrpSpPr>
        <p:cNvPr id="1" name=""/>
        <p:cNvGrpSpPr/>
        <p:nvPr/>
      </p:nvGrpSpPr>
      <p:grpSpPr>
        <a:xfrm>
          <a:off x="0" y="0"/>
          <a:ext cx="0" cy="0"/>
          <a:chOff x="0" y="0"/>
          <a:chExt cx="0" cy="0"/>
        </a:xfrm>
      </p:grpSpPr>
      <p:sp>
        <p:nvSpPr>
          <p:cNvPr id="2" name="Title 1"/>
          <p:cNvSpPr>
            <a:spLocks noGrp="1"/>
          </p:cNvSpPr>
          <p:nvPr>
            <p:ph type="title"/>
          </p:nvPr>
        </p:nvSpPr>
        <p:spPr>
          <a:xfrm>
            <a:off x="576000" y="576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chemeClr val="accent1"/>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76000" y="1803400"/>
            <a:ext cx="3780000" cy="447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3400"/>
            <a:ext cx="3780000" cy="447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‹nr.›</a:t>
            </a:fld>
            <a:endParaRPr lang="de-DE" dirty="0"/>
          </a:p>
        </p:txBody>
      </p:sp>
      <p:sp>
        <p:nvSpPr>
          <p:cNvPr id="9" name="TextBox 8" descr="CMSLegal_Footer_Firm">
            <a:extLst>
              <a:ext uri="{FF2B5EF4-FFF2-40B4-BE49-F238E27FC236}">
                <a16:creationId xmlns:a16="http://schemas.microsoft.com/office/drawing/2014/main" id="{69F2AB7F-8B4C-484F-9C38-2B98705B37C6}"/>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067698883"/>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 Placeholder 5">
            <a:extLst>
              <a:ext uri="{FF2B5EF4-FFF2-40B4-BE49-F238E27FC236}">
                <a16:creationId xmlns:a16="http://schemas.microsoft.com/office/drawing/2014/main" id="{5C0D6109-B180-4DF2-A71F-0831E1169E04}"/>
              </a:ext>
            </a:extLst>
          </p:cNvPr>
          <p:cNvSpPr>
            <a:spLocks noGrp="1"/>
          </p:cNvSpPr>
          <p:nvPr>
            <p:ph type="body" sz="quarter" idx="15" hasCustomPrompt="1"/>
          </p:nvPr>
        </p:nvSpPr>
        <p:spPr>
          <a:xfrm>
            <a:off x="6006720" y="4027655"/>
            <a:ext cx="5579999" cy="1003256"/>
          </a:xfrm>
        </p:spPr>
        <p:txBody>
          <a:bodyPr/>
          <a:lstStyle>
            <a:lvl1pPr marL="0" indent="0">
              <a:lnSpc>
                <a:spcPct val="100000"/>
              </a:lnSpc>
              <a:buNone/>
              <a:defRPr sz="3200">
                <a:solidFill>
                  <a:schemeClr val="bg1"/>
                </a:solidFill>
              </a:defRPr>
            </a:lvl1pPr>
            <a:lvl2pPr>
              <a:lnSpc>
                <a:spcPct val="100000"/>
              </a:lnSpc>
              <a:defRPr>
                <a:solidFill>
                  <a:schemeClr val="bg1"/>
                </a:solidFill>
              </a:defRPr>
            </a:lvl2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4" name="Text Placeholder 3"/>
          <p:cNvSpPr>
            <a:spLocks noGrp="1"/>
          </p:cNvSpPr>
          <p:nvPr>
            <p:ph type="body" sz="half" idx="2" hasCustomPrompt="1"/>
          </p:nvPr>
        </p:nvSpPr>
        <p:spPr>
          <a:xfrm>
            <a:off x="1761224" y="2475443"/>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8" name="Freeform 5">
            <a:extLst>
              <a:ext uri="{FF2B5EF4-FFF2-40B4-BE49-F238E27FC236}">
                <a16:creationId xmlns:a16="http://schemas.microsoft.com/office/drawing/2014/main" id="{48536AF5-5B95-4520-980B-0FE4A61733A6}"/>
              </a:ext>
            </a:extLst>
          </p:cNvPr>
          <p:cNvSpPr>
            <a:spLocks noEditPoints="1"/>
          </p:cNvSpPr>
          <p:nvPr userDrawn="1"/>
        </p:nvSpPr>
        <p:spPr bwMode="auto">
          <a:xfrm>
            <a:off x="594000" y="1290847"/>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le 1">
            <a:extLst>
              <a:ext uri="{FF2B5EF4-FFF2-40B4-BE49-F238E27FC236}">
                <a16:creationId xmlns:a16="http://schemas.microsoft.com/office/drawing/2014/main" id="{8206107B-8BF7-4260-8BFE-D21DB82D45FB}"/>
              </a:ext>
            </a:extLst>
          </p:cNvPr>
          <p:cNvSpPr>
            <a:spLocks noGrp="1"/>
          </p:cNvSpPr>
          <p:nvPr>
            <p:ph type="title" hasCustomPrompt="1"/>
          </p:nvPr>
        </p:nvSpPr>
        <p:spPr>
          <a:xfrm>
            <a:off x="1751922" y="1391620"/>
            <a:ext cx="5580000" cy="947717"/>
          </a:xfrm>
        </p:spPr>
        <p:txBody>
          <a:bodyPr/>
          <a:lstStyle>
            <a:lvl1pPr>
              <a:defRPr>
                <a:solidFill>
                  <a:schemeClr val="bg1"/>
                </a:solidFill>
              </a:defRPr>
            </a:lvl1pPr>
          </a:lstStyle>
          <a:p>
            <a:r>
              <a:rPr lang="en-US" dirty="0"/>
              <a:t>Citation lorem ipsum dolor sit </a:t>
            </a:r>
            <a:r>
              <a:rPr lang="en-US" dirty="0" err="1"/>
              <a:t>amet</a:t>
            </a:r>
            <a:r>
              <a:rPr lang="en-US" dirty="0"/>
              <a:t>, </a:t>
            </a:r>
            <a:r>
              <a:rPr lang="en-US" dirty="0" err="1"/>
              <a:t>adipiscing</a:t>
            </a:r>
            <a:r>
              <a:rPr lang="en-US" dirty="0"/>
              <a:t> </a:t>
            </a:r>
            <a:r>
              <a:rPr lang="en-US" dirty="0" err="1"/>
              <a:t>erat</a:t>
            </a:r>
            <a:r>
              <a:rPr lang="en-US" dirty="0"/>
              <a:t> </a:t>
            </a:r>
            <a:r>
              <a:rPr lang="en-US" dirty="0" err="1"/>
              <a:t>volutpat</a:t>
            </a:r>
            <a:r>
              <a:rPr lang="en-US" dirty="0"/>
              <a:t>.</a:t>
            </a:r>
            <a:endParaRPr lang="en-GB" dirty="0"/>
          </a:p>
        </p:txBody>
      </p:sp>
      <p:sp>
        <p:nvSpPr>
          <p:cNvPr id="10" name="Text Placeholder 3">
            <a:extLst>
              <a:ext uri="{FF2B5EF4-FFF2-40B4-BE49-F238E27FC236}">
                <a16:creationId xmlns:a16="http://schemas.microsoft.com/office/drawing/2014/main" id="{22538D80-93D9-4A8D-A56F-F9EFE4D1BA9B}"/>
              </a:ext>
            </a:extLst>
          </p:cNvPr>
          <p:cNvSpPr>
            <a:spLocks noGrp="1"/>
          </p:cNvSpPr>
          <p:nvPr>
            <p:ph type="body" sz="half" idx="13" hasCustomPrompt="1"/>
          </p:nvPr>
        </p:nvSpPr>
        <p:spPr>
          <a:xfrm>
            <a:off x="6016022" y="5167017"/>
            <a:ext cx="5580000" cy="648000"/>
          </a:xfrm>
          <a:prstGeom prst="rect">
            <a:avLst/>
          </a:prstGeom>
        </p:spPr>
        <p:txBody>
          <a:bodyPr>
            <a:normAutofit/>
          </a:bodyPr>
          <a:lstStyle>
            <a:lvl1pPr marL="0" indent="0" algn="r">
              <a:buFont typeface="Symbol" panose="05050102010706020507" pitchFamily="18" charset="2"/>
              <a:buNone/>
              <a:defRPr sz="2000" i="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Author</a:t>
            </a:r>
          </a:p>
        </p:txBody>
      </p:sp>
      <p:sp>
        <p:nvSpPr>
          <p:cNvPr id="14" name="Freeform 5">
            <a:extLst>
              <a:ext uri="{FF2B5EF4-FFF2-40B4-BE49-F238E27FC236}">
                <a16:creationId xmlns:a16="http://schemas.microsoft.com/office/drawing/2014/main" id="{AC3967A6-B166-48F7-90B1-FED9A7184CC7}"/>
              </a:ext>
            </a:extLst>
          </p:cNvPr>
          <p:cNvSpPr>
            <a:spLocks noEditPoints="1"/>
          </p:cNvSpPr>
          <p:nvPr userDrawn="1"/>
        </p:nvSpPr>
        <p:spPr bwMode="auto">
          <a:xfrm>
            <a:off x="4828423" y="4027655"/>
            <a:ext cx="950988" cy="887494"/>
          </a:xfrm>
          <a:custGeom>
            <a:avLst/>
            <a:gdLst>
              <a:gd name="T0" fmla="*/ 0 w 4628"/>
              <a:gd name="T1" fmla="*/ 0 h 4319"/>
              <a:gd name="T2" fmla="*/ 1389 w 4628"/>
              <a:gd name="T3" fmla="*/ 2159 h 4319"/>
              <a:gd name="T4" fmla="*/ 0 w 4628"/>
              <a:gd name="T5" fmla="*/ 4319 h 4319"/>
              <a:gd name="T6" fmla="*/ 940 w 4628"/>
              <a:gd name="T7" fmla="*/ 4319 h 4319"/>
              <a:gd name="T8" fmla="*/ 2469 w 4628"/>
              <a:gd name="T9" fmla="*/ 2159 h 4319"/>
              <a:gd name="T10" fmla="*/ 940 w 4628"/>
              <a:gd name="T11" fmla="*/ 0 h 4319"/>
              <a:gd name="T12" fmla="*/ 0 w 4628"/>
              <a:gd name="T13" fmla="*/ 0 h 4319"/>
              <a:gd name="T14" fmla="*/ 2159 w 4628"/>
              <a:gd name="T15" fmla="*/ 0 h 4319"/>
              <a:gd name="T16" fmla="*/ 3548 w 4628"/>
              <a:gd name="T17" fmla="*/ 2159 h 4319"/>
              <a:gd name="T18" fmla="*/ 2159 w 4628"/>
              <a:gd name="T19" fmla="*/ 4319 h 4319"/>
              <a:gd name="T20" fmla="*/ 3101 w 4628"/>
              <a:gd name="T21" fmla="*/ 4319 h 4319"/>
              <a:gd name="T22" fmla="*/ 4628 w 4628"/>
              <a:gd name="T23" fmla="*/ 2159 h 4319"/>
              <a:gd name="T24" fmla="*/ 3101 w 4628"/>
              <a:gd name="T25" fmla="*/ 0 h 4319"/>
              <a:gd name="T26" fmla="*/ 2159 w 4628"/>
              <a:gd name="T27"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28" h="4319">
                <a:moveTo>
                  <a:pt x="0" y="0"/>
                </a:moveTo>
                <a:lnTo>
                  <a:pt x="1389" y="2159"/>
                </a:lnTo>
                <a:lnTo>
                  <a:pt x="0" y="4319"/>
                </a:lnTo>
                <a:lnTo>
                  <a:pt x="940" y="4319"/>
                </a:lnTo>
                <a:lnTo>
                  <a:pt x="2469" y="2159"/>
                </a:lnTo>
                <a:lnTo>
                  <a:pt x="940" y="0"/>
                </a:lnTo>
                <a:lnTo>
                  <a:pt x="0" y="0"/>
                </a:lnTo>
                <a:close/>
                <a:moveTo>
                  <a:pt x="2159" y="0"/>
                </a:moveTo>
                <a:lnTo>
                  <a:pt x="3548" y="2159"/>
                </a:lnTo>
                <a:lnTo>
                  <a:pt x="2159" y="4319"/>
                </a:lnTo>
                <a:lnTo>
                  <a:pt x="3101" y="4319"/>
                </a:lnTo>
                <a:lnTo>
                  <a:pt x="4628" y="2159"/>
                </a:lnTo>
                <a:lnTo>
                  <a:pt x="3101" y="0"/>
                </a:lnTo>
                <a:lnTo>
                  <a:pt x="215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TextBox 11" descr="CMSLegal_Footer_Firm">
            <a:extLst>
              <a:ext uri="{FF2B5EF4-FFF2-40B4-BE49-F238E27FC236}">
                <a16:creationId xmlns:a16="http://schemas.microsoft.com/office/drawing/2014/main" id="{5FC74165-AB92-4B8A-9CB5-BCD966758F9B}"/>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
        <p:nvSpPr>
          <p:cNvPr id="15" name="Foliennummernplatzhalter 5" descr="CMSLegal_Footer_SlideNumber">
            <a:extLst>
              <a:ext uri="{FF2B5EF4-FFF2-40B4-BE49-F238E27FC236}">
                <a16:creationId xmlns:a16="http://schemas.microsoft.com/office/drawing/2014/main" id="{8A21BD16-B35D-4103-9D53-A136B161EBF5}"/>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11" name="TextBox 10" descr="CMSLegal_Cover_Footer_and_Date">
            <a:extLst>
              <a:ext uri="{FF2B5EF4-FFF2-40B4-BE49-F238E27FC236}">
                <a16:creationId xmlns:a16="http://schemas.microsoft.com/office/drawing/2014/main" id="{4BFE41D2-3088-4F55-A497-3B406C043DC1}"/>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418069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with_image_white_supergraphic">
    <p:spTree>
      <p:nvGrpSpPr>
        <p:cNvPr id="1" name=""/>
        <p:cNvGrpSpPr/>
        <p:nvPr/>
      </p:nvGrpSpPr>
      <p:grpSpPr>
        <a:xfrm>
          <a:off x="0" y="0"/>
          <a:ext cx="0" cy="0"/>
          <a:chOff x="0" y="0"/>
          <a:chExt cx="0" cy="0"/>
        </a:xfrm>
      </p:grpSpPr>
      <p:pic>
        <p:nvPicPr>
          <p:cNvPr id="19" name="Rectangle 13" descr="CMSLegal_BG_IM_Fill">
            <a:extLst>
              <a:ext uri="{FF2B5EF4-FFF2-40B4-BE49-F238E27FC236}">
                <a16:creationId xmlns:a16="http://schemas.microsoft.com/office/drawing/2014/main" id="{02DC15C3-022D-BB43-6B4C-B47265195E7C}"/>
              </a:ext>
            </a:extLst>
          </p:cNvPr>
          <p:cNvPicPr>
            <a:picLocks/>
          </p:cNvPicPr>
          <p:nvPr userDrawn="1">
            <p:custDataLst>
              <p:tags r:id="rId1"/>
            </p:custDataLst>
          </p:nvPr>
        </p:nvPicPr>
        <p:blipFill>
          <a:blip r:embed="rId10">
            <a:extLst>
              <a:ext uri="{28A0092B-C50C-407E-A947-70E740481C1C}">
                <a14:useLocalDpi xmlns:a14="http://schemas.microsoft.com/office/drawing/2010/main" val="0"/>
              </a:ext>
            </a:extLst>
          </a:blip>
          <a:stretch>
            <a:fillRect/>
          </a:stretch>
        </p:blipFill>
        <p:spPr bwMode="auto">
          <a:xfrm>
            <a:off x="0" y="0"/>
            <a:ext cx="12193200" cy="6858000"/>
          </a:xfrm>
          <a:prstGeom prst="rect">
            <a:avLst/>
          </a:prstGeom>
          <a:solidFill>
            <a:srgbClr val="0D535F"/>
          </a:solidFill>
          <a:effectLst>
            <a:glow>
              <a:srgbClr val="000000"/>
            </a:glow>
          </a:effectLst>
        </p:spPr>
      </p:pic>
      <p:pic>
        <p:nvPicPr>
          <p:cNvPr id="17" name="Rectangle 6">
            <a:extLst>
              <a:ext uri="{FF2B5EF4-FFF2-40B4-BE49-F238E27FC236}">
                <a16:creationId xmlns:a16="http://schemas.microsoft.com/office/drawing/2014/main" id="{2DFE4603-AF94-39C3-FE8B-8B0172C48C6E}"/>
              </a:ext>
            </a:extLst>
          </p:cNvPr>
          <p:cNvPicPr>
            <a:picLocks/>
          </p:cNvPicPr>
          <p:nvPr userDrawn="1">
            <p:custDataLst>
              <p:tags r:id="rId2"/>
            </p:custDataLst>
          </p:nvPr>
        </p:nvPicPr>
        <p:blipFill>
          <a:blip r:embed="rId10">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3"/>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4"/>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5"/>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5"/>
            <a:ext cx="6829425" cy="2060575"/>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TextBox 10" descr="CMSLegal_Cover_Footer_and_Date">
            <a:extLst>
              <a:ext uri="{FF2B5EF4-FFF2-40B4-BE49-F238E27FC236}">
                <a16:creationId xmlns:a16="http://schemas.microsoft.com/office/drawing/2014/main" id="{BD014D82-FE55-444F-B40F-C87828145287}"/>
              </a:ext>
            </a:extLst>
          </p:cNvPr>
          <p:cNvSpPr txBox="1"/>
          <p:nvPr userDrawn="1">
            <p:custDataLst>
              <p:tags r:id="rId6"/>
            </p:custDataLst>
          </p:nvPr>
        </p:nvSpPr>
        <p:spPr>
          <a:xfrm>
            <a:off x="607448" y="5998552"/>
            <a:ext cx="864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9357BE0E-D61F-4999-94CE-FF6E25D43294}"/>
              </a:ext>
            </a:extLst>
          </p:cNvPr>
          <p:cNvSpPr txBox="1"/>
          <p:nvPr userDrawn="1">
            <p:custDataLst>
              <p:tags r:id="rId7"/>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chemeClr val="tx1"/>
                </a:solidFill>
                <a:latin typeface="Arial"/>
                <a:cs typeface="Arial" pitchFamily="34" charset="0"/>
              </a:rPr>
              <a:t>12 mei 2026</a:t>
            </a:r>
            <a:endParaRPr lang="en-GB" sz="1000" kern="1560" baseline="0" noProof="0" dirty="0">
              <a:solidFill>
                <a:schemeClr val="tx1"/>
              </a:solidFill>
              <a:latin typeface="Arial"/>
              <a:cs typeface="Arial" pitchFamily="34" charset="0"/>
            </a:endParaRPr>
          </a:p>
        </p:txBody>
      </p:sp>
      <p:sp>
        <p:nvSpPr>
          <p:cNvPr id="15" name="TextBox 14" descr="CMSLegal_Footer_Firm">
            <a:extLst>
              <a:ext uri="{FF2B5EF4-FFF2-40B4-BE49-F238E27FC236}">
                <a16:creationId xmlns:a16="http://schemas.microsoft.com/office/drawing/2014/main" id="{0733BF2B-315C-4EE5-B2E7-537498743216}"/>
              </a:ext>
            </a:extLst>
          </p:cNvPr>
          <p:cNvSpPr txBox="1"/>
          <p:nvPr userDrawn="1">
            <p:custDataLst>
              <p:tags r:id="rId8"/>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10178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Quot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oup 4">
            <a:extLst>
              <a:ext uri="{FF2B5EF4-FFF2-40B4-BE49-F238E27FC236}">
                <a16:creationId xmlns:a16="http://schemas.microsoft.com/office/drawing/2014/main" id="{CDCC618A-DB04-4D4F-B722-9D348D8EA65D}"/>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7" name="Freeform 5">
              <a:extLst>
                <a:ext uri="{FF2B5EF4-FFF2-40B4-BE49-F238E27FC236}">
                  <a16:creationId xmlns:a16="http://schemas.microsoft.com/office/drawing/2014/main" id="{E6632E79-8266-4C8D-B45D-BCA93DBBED60}"/>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a:extLst>
                <a:ext uri="{FF2B5EF4-FFF2-40B4-BE49-F238E27FC236}">
                  <a16:creationId xmlns:a16="http://schemas.microsoft.com/office/drawing/2014/main" id="{12BB432C-E7C2-4D73-8C39-573CB6249790}"/>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oliennummernplatzhalter 5" descr="CMSLegal_Footer_SlideNumber">
            <a:extLst>
              <a:ext uri="{FF2B5EF4-FFF2-40B4-BE49-F238E27FC236}">
                <a16:creationId xmlns:a16="http://schemas.microsoft.com/office/drawing/2014/main" id="{FE05E1D1-3779-435D-B8D4-ADFB8FD85C4E}"/>
              </a:ext>
            </a:extLst>
          </p:cNvP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10" name="TextBox 9" descr="CMSLegal_Cover_Footer_and_Date">
            <a:extLst>
              <a:ext uri="{FF2B5EF4-FFF2-40B4-BE49-F238E27FC236}">
                <a16:creationId xmlns:a16="http://schemas.microsoft.com/office/drawing/2014/main" id="{7EA8733D-FC9C-4E83-8C65-9BB29B09E17E}"/>
              </a:ext>
            </a:extLst>
          </p:cNvPr>
          <p:cNvSpPr txBox="1"/>
          <p:nvPr userDrawn="1">
            <p:custDataLst>
              <p:tags r:id="rId1"/>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2EBB0CD5-355A-42DF-A1AB-0C2EAC3E2BED}"/>
              </a:ext>
            </a:extLst>
          </p:cNvPr>
          <p:cNvSpPr txBox="1"/>
          <p:nvPr userDrawn="1">
            <p:custDataLst>
              <p:tags r:id="rId2"/>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974566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and_content _supergraphic_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76000" y="576000"/>
            <a:ext cx="6840000" cy="900000"/>
          </a:xfrm>
          <a:prstGeom prst="rect">
            <a:avLst/>
          </a:prstGeom>
        </p:spPr>
        <p:txBody>
          <a:bodyPr anchor="t"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76000" y="1803401"/>
            <a:ext cx="6840000" cy="4457424"/>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‹nr.›</a:t>
            </a:fld>
            <a:endParaRPr lang="de-DE" dirty="0"/>
          </a:p>
        </p:txBody>
      </p:sp>
      <p:sp>
        <p:nvSpPr>
          <p:cNvPr id="15" name="TextBox 14" descr="CMSLegal_Footer_Firm">
            <a:extLst>
              <a:ext uri="{FF2B5EF4-FFF2-40B4-BE49-F238E27FC236}">
                <a16:creationId xmlns:a16="http://schemas.microsoft.com/office/drawing/2014/main" id="{6E1D190B-F579-4C0E-87F0-18AA15D7C3E1}"/>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
        <p:nvSpPr>
          <p:cNvPr id="12" name="TextBox 11" descr="CMSLegal_Cover_Footer_and_Date">
            <a:extLst>
              <a:ext uri="{FF2B5EF4-FFF2-40B4-BE49-F238E27FC236}">
                <a16:creationId xmlns:a16="http://schemas.microsoft.com/office/drawing/2014/main" id="{5D0E4B01-9384-405C-9C66-A9E4B75AB15B}"/>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1655378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_and_content _supergraphic_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4917"/>
            <a:ext cx="12192000" cy="6866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76000" y="576000"/>
            <a:ext cx="6840000" cy="900000"/>
          </a:xfrm>
          <a:prstGeom prst="rect">
            <a:avLst/>
          </a:prstGeom>
        </p:spPr>
        <p:txBody>
          <a:bodyPr anchor="t" anchorCtr="0">
            <a:normAutofit/>
          </a:bodyPr>
          <a:lstStyle>
            <a:lvl1pPr marL="0" indent="0">
              <a:buFont typeface="Symbol" panose="05050102010706020507" pitchFamily="18" charset="2"/>
              <a:buNone/>
              <a:defRPr sz="32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4">
            <a:extLst>
              <a:ext uri="{FF2B5EF4-FFF2-40B4-BE49-F238E27FC236}">
                <a16:creationId xmlns:a16="http://schemas.microsoft.com/office/drawing/2014/main" id="{0A7C4239-7FB1-48E4-9F17-DDBF2CE0CE07}"/>
              </a:ext>
            </a:extLst>
          </p:cNvPr>
          <p:cNvGrpSpPr>
            <a:grpSpLocks noChangeAspect="1"/>
          </p:cNvGrpSpPr>
          <p:nvPr userDrawn="1"/>
        </p:nvGrpSpPr>
        <p:grpSpPr bwMode="auto">
          <a:xfrm>
            <a:off x="8529638" y="3175"/>
            <a:ext cx="3662362" cy="6858000"/>
            <a:chOff x="5373" y="2"/>
            <a:chExt cx="2307" cy="4320"/>
          </a:xfrm>
          <a:solidFill>
            <a:schemeClr val="bg1">
              <a:alpha val="20000"/>
            </a:schemeClr>
          </a:solidFill>
        </p:grpSpPr>
        <p:sp>
          <p:nvSpPr>
            <p:cNvPr id="9" name="Freeform 5">
              <a:extLst>
                <a:ext uri="{FF2B5EF4-FFF2-40B4-BE49-F238E27FC236}">
                  <a16:creationId xmlns:a16="http://schemas.microsoft.com/office/drawing/2014/main" id="{F107A3FF-3D13-4945-B0B8-46DBE8F1614B}"/>
                </a:ext>
              </a:extLst>
            </p:cNvPr>
            <p:cNvSpPr>
              <a:spLocks/>
            </p:cNvSpPr>
            <p:nvPr userDrawn="1"/>
          </p:nvSpPr>
          <p:spPr bwMode="auto">
            <a:xfrm>
              <a:off x="6907" y="2"/>
              <a:ext cx="773" cy="4320"/>
            </a:xfrm>
            <a:custGeom>
              <a:avLst/>
              <a:gdLst>
                <a:gd name="T0" fmla="*/ 10 w 386"/>
                <a:gd name="T1" fmla="*/ 1212 h 2160"/>
                <a:gd name="T2" fmla="*/ 11 w 386"/>
                <a:gd name="T3" fmla="*/ 1223 h 2160"/>
                <a:gd name="T4" fmla="*/ 294 w 386"/>
                <a:gd name="T5" fmla="*/ 2160 h 2160"/>
                <a:gd name="T6" fmla="*/ 386 w 386"/>
                <a:gd name="T7" fmla="*/ 2160 h 2160"/>
                <a:gd name="T8" fmla="*/ 386 w 386"/>
                <a:gd name="T9" fmla="*/ 0 h 2160"/>
                <a:gd name="T10" fmla="*/ 305 w 386"/>
                <a:gd name="T11" fmla="*/ 0 h 2160"/>
                <a:gd name="T12" fmla="*/ 35 w 386"/>
                <a:gd name="T13" fmla="*/ 717 h 2160"/>
                <a:gd name="T14" fmla="*/ 10 w 386"/>
                <a:gd name="T15" fmla="*/ 1212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2160">
                  <a:moveTo>
                    <a:pt x="10" y="1212"/>
                  </a:moveTo>
                  <a:cubicBezTo>
                    <a:pt x="11" y="1223"/>
                    <a:pt x="11" y="1223"/>
                    <a:pt x="11" y="1223"/>
                  </a:cubicBezTo>
                  <a:cubicBezTo>
                    <a:pt x="33" y="1572"/>
                    <a:pt x="133" y="1889"/>
                    <a:pt x="294" y="2160"/>
                  </a:cubicBezTo>
                  <a:cubicBezTo>
                    <a:pt x="386" y="2160"/>
                    <a:pt x="386" y="2160"/>
                    <a:pt x="386" y="2160"/>
                  </a:cubicBezTo>
                  <a:cubicBezTo>
                    <a:pt x="386" y="0"/>
                    <a:pt x="386" y="0"/>
                    <a:pt x="386" y="0"/>
                  </a:cubicBezTo>
                  <a:cubicBezTo>
                    <a:pt x="305" y="0"/>
                    <a:pt x="305" y="0"/>
                    <a:pt x="305" y="0"/>
                  </a:cubicBezTo>
                  <a:cubicBezTo>
                    <a:pt x="172" y="214"/>
                    <a:pt x="79" y="456"/>
                    <a:pt x="35" y="717"/>
                  </a:cubicBezTo>
                  <a:cubicBezTo>
                    <a:pt x="9" y="876"/>
                    <a:pt x="0" y="1041"/>
                    <a:pt x="10" y="1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CAC3B76D-B496-405B-A13D-8EB0C3F89DBE}"/>
                </a:ext>
              </a:extLst>
            </p:cNvPr>
            <p:cNvSpPr>
              <a:spLocks/>
            </p:cNvSpPr>
            <p:nvPr userDrawn="1"/>
          </p:nvSpPr>
          <p:spPr bwMode="auto">
            <a:xfrm>
              <a:off x="5373" y="2"/>
              <a:ext cx="1532" cy="4320"/>
            </a:xfrm>
            <a:custGeom>
              <a:avLst/>
              <a:gdLst>
                <a:gd name="T0" fmla="*/ 483 w 765"/>
                <a:gd name="T1" fmla="*/ 1138 h 2160"/>
                <a:gd name="T2" fmla="*/ 523 w 765"/>
                <a:gd name="T3" fmla="*/ 717 h 2160"/>
                <a:gd name="T4" fmla="*/ 585 w 765"/>
                <a:gd name="T5" fmla="*/ 474 h 2160"/>
                <a:gd name="T6" fmla="*/ 765 w 765"/>
                <a:gd name="T7" fmla="*/ 0 h 2160"/>
                <a:gd name="T8" fmla="*/ 637 w 765"/>
                <a:gd name="T9" fmla="*/ 0 h 2160"/>
                <a:gd name="T10" fmla="*/ 159 w 765"/>
                <a:gd name="T11" fmla="*/ 717 h 2160"/>
                <a:gd name="T12" fmla="*/ 0 w 765"/>
                <a:gd name="T13" fmla="*/ 1548 h 2160"/>
                <a:gd name="T14" fmla="*/ 0 w 765"/>
                <a:gd name="T15" fmla="*/ 1560 h 2160"/>
                <a:gd name="T16" fmla="*/ 79 w 765"/>
                <a:gd name="T17" fmla="*/ 2160 h 2160"/>
                <a:gd name="T18" fmla="*/ 733 w 765"/>
                <a:gd name="T19" fmla="*/ 2160 h 2160"/>
                <a:gd name="T20" fmla="*/ 483 w 765"/>
                <a:gd name="T21" fmla="*/ 113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2160">
                  <a:moveTo>
                    <a:pt x="483" y="1138"/>
                  </a:moveTo>
                  <a:cubicBezTo>
                    <a:pt x="483" y="994"/>
                    <a:pt x="497" y="853"/>
                    <a:pt x="523" y="717"/>
                  </a:cubicBezTo>
                  <a:cubicBezTo>
                    <a:pt x="539" y="634"/>
                    <a:pt x="560" y="553"/>
                    <a:pt x="585" y="474"/>
                  </a:cubicBezTo>
                  <a:cubicBezTo>
                    <a:pt x="628" y="307"/>
                    <a:pt x="688" y="149"/>
                    <a:pt x="765" y="0"/>
                  </a:cubicBezTo>
                  <a:cubicBezTo>
                    <a:pt x="637" y="0"/>
                    <a:pt x="637" y="0"/>
                    <a:pt x="637" y="0"/>
                  </a:cubicBezTo>
                  <a:cubicBezTo>
                    <a:pt x="431" y="202"/>
                    <a:pt x="268" y="445"/>
                    <a:pt x="159" y="717"/>
                  </a:cubicBezTo>
                  <a:cubicBezTo>
                    <a:pt x="56" y="972"/>
                    <a:pt x="0" y="1252"/>
                    <a:pt x="0" y="1548"/>
                  </a:cubicBezTo>
                  <a:cubicBezTo>
                    <a:pt x="0" y="1560"/>
                    <a:pt x="0" y="1560"/>
                    <a:pt x="0" y="1560"/>
                  </a:cubicBezTo>
                  <a:cubicBezTo>
                    <a:pt x="0" y="1771"/>
                    <a:pt x="28" y="1972"/>
                    <a:pt x="79" y="2160"/>
                  </a:cubicBezTo>
                  <a:cubicBezTo>
                    <a:pt x="733" y="2160"/>
                    <a:pt x="733" y="2160"/>
                    <a:pt x="733" y="2160"/>
                  </a:cubicBezTo>
                  <a:cubicBezTo>
                    <a:pt x="573" y="1854"/>
                    <a:pt x="483" y="1506"/>
                    <a:pt x="483" y="1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Slide Number Placeholder 5">
            <a:extLst>
              <a:ext uri="{FF2B5EF4-FFF2-40B4-BE49-F238E27FC236}">
                <a16:creationId xmlns:a16="http://schemas.microsoft.com/office/drawing/2014/main" id="{A05A7208-4173-4166-B03D-7B7F4800D3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‹nr.›</a:t>
            </a:fld>
            <a:endParaRPr lang="de-DE"/>
          </a:p>
        </p:txBody>
      </p:sp>
      <p:sp>
        <p:nvSpPr>
          <p:cNvPr id="15" name="TextBox 14" descr="CMSLegal_Footer_Firm">
            <a:extLst>
              <a:ext uri="{FF2B5EF4-FFF2-40B4-BE49-F238E27FC236}">
                <a16:creationId xmlns:a16="http://schemas.microsoft.com/office/drawing/2014/main" id="{6E1D190B-F579-4C0E-87F0-18AA15D7C3E1}"/>
              </a:ext>
            </a:extLst>
          </p:cNvPr>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a:solidFill>
                <a:schemeClr val="bg1"/>
              </a:solidFill>
              <a:latin typeface="Arial"/>
              <a:cs typeface="Arial" pitchFamily="34" charset="0"/>
            </a:endParaRPr>
          </a:p>
        </p:txBody>
      </p:sp>
      <p:sp>
        <p:nvSpPr>
          <p:cNvPr id="5" name="Tijdelijke aanduiding voor afbeelding 4">
            <a:extLst>
              <a:ext uri="{FF2B5EF4-FFF2-40B4-BE49-F238E27FC236}">
                <a16:creationId xmlns:a16="http://schemas.microsoft.com/office/drawing/2014/main" id="{D4CEF20F-1B90-AED4-9B60-10C2EE2F1996}"/>
              </a:ext>
            </a:extLst>
          </p:cNvPr>
          <p:cNvSpPr>
            <a:spLocks noGrp="1"/>
          </p:cNvSpPr>
          <p:nvPr>
            <p:ph type="pic" sz="quarter" idx="10" hasCustomPrompt="1"/>
          </p:nvPr>
        </p:nvSpPr>
        <p:spPr>
          <a:xfrm>
            <a:off x="856006" y="2245986"/>
            <a:ext cx="1620000" cy="1620000"/>
          </a:xfrm>
          <a:prstGeom prst="ellipse">
            <a:avLst/>
          </a:prstGeom>
        </p:spPr>
        <p:txBody>
          <a:bodyPr/>
          <a:lstStyle>
            <a:lvl1pPr marL="0" indent="0" algn="ctr">
              <a:buNone/>
              <a:defRPr sz="1600" b="1">
                <a:solidFill>
                  <a:schemeClr val="bg1"/>
                </a:solidFill>
              </a:defRPr>
            </a:lvl1pPr>
          </a:lstStyle>
          <a:p>
            <a:r>
              <a:rPr lang="nl-NL" sz="1400"/>
              <a:t>Foto</a:t>
            </a:r>
            <a:endParaRPr lang="nl-NL"/>
          </a:p>
        </p:txBody>
      </p:sp>
      <p:sp>
        <p:nvSpPr>
          <p:cNvPr id="6" name="Tijdelijke aanduiding voor afbeelding 4">
            <a:extLst>
              <a:ext uri="{FF2B5EF4-FFF2-40B4-BE49-F238E27FC236}">
                <a16:creationId xmlns:a16="http://schemas.microsoft.com/office/drawing/2014/main" id="{4D815BAC-9DAC-EA68-1C77-2507EFECEE0A}"/>
              </a:ext>
            </a:extLst>
          </p:cNvPr>
          <p:cNvSpPr>
            <a:spLocks noGrp="1"/>
          </p:cNvSpPr>
          <p:nvPr>
            <p:ph type="pic" sz="quarter" idx="11" hasCustomPrompt="1"/>
          </p:nvPr>
        </p:nvSpPr>
        <p:spPr>
          <a:xfrm>
            <a:off x="8187938" y="2243980"/>
            <a:ext cx="1624012" cy="1624013"/>
          </a:xfrm>
          <a:prstGeom prst="ellipse">
            <a:avLst/>
          </a:prstGeom>
        </p:spPr>
        <p:txBody>
          <a:bodyPr/>
          <a:lstStyle>
            <a:lvl1pPr marL="0" indent="0" algn="ctr">
              <a:buNone/>
              <a:defRPr sz="1600" b="1">
                <a:solidFill>
                  <a:schemeClr val="bg1"/>
                </a:solidFill>
              </a:defRPr>
            </a:lvl1pPr>
          </a:lstStyle>
          <a:p>
            <a:r>
              <a:rPr lang="nl-NL" sz="1400"/>
              <a:t>Foto</a:t>
            </a:r>
            <a:endParaRPr lang="nl-NL"/>
          </a:p>
        </p:txBody>
      </p:sp>
      <p:sp>
        <p:nvSpPr>
          <p:cNvPr id="7" name="Tijdelijke aanduiding voor afbeelding 4">
            <a:extLst>
              <a:ext uri="{FF2B5EF4-FFF2-40B4-BE49-F238E27FC236}">
                <a16:creationId xmlns:a16="http://schemas.microsoft.com/office/drawing/2014/main" id="{CF975E5B-6B7C-DA81-ADCF-C2B157EA3203}"/>
              </a:ext>
            </a:extLst>
          </p:cNvPr>
          <p:cNvSpPr>
            <a:spLocks noGrp="1"/>
          </p:cNvSpPr>
          <p:nvPr>
            <p:ph type="pic" sz="quarter" idx="12" hasCustomPrompt="1"/>
          </p:nvPr>
        </p:nvSpPr>
        <p:spPr>
          <a:xfrm>
            <a:off x="4519966" y="2243980"/>
            <a:ext cx="1624012" cy="1624013"/>
          </a:xfrm>
          <a:prstGeom prst="ellipse">
            <a:avLst/>
          </a:prstGeom>
        </p:spPr>
        <p:txBody>
          <a:bodyPr/>
          <a:lstStyle>
            <a:lvl1pPr marL="0" indent="0" algn="ctr">
              <a:buNone/>
              <a:defRPr sz="1600" b="1">
                <a:solidFill>
                  <a:schemeClr val="bg1"/>
                </a:solidFill>
              </a:defRPr>
            </a:lvl1pPr>
          </a:lstStyle>
          <a:p>
            <a:r>
              <a:rPr lang="nl-NL" sz="1400"/>
              <a:t>Foto</a:t>
            </a:r>
            <a:endParaRPr lang="nl-NL"/>
          </a:p>
        </p:txBody>
      </p:sp>
      <p:sp>
        <p:nvSpPr>
          <p:cNvPr id="14" name="TextBox 11" descr="CMSLegal_Cover_Footer_and_Date">
            <a:extLst>
              <a:ext uri="{FF2B5EF4-FFF2-40B4-BE49-F238E27FC236}">
                <a16:creationId xmlns:a16="http://schemas.microsoft.com/office/drawing/2014/main" id="{02EF8E6B-5F4B-6E3E-0475-C6A001333280}"/>
              </a:ext>
            </a:extLst>
          </p:cNvPr>
          <p:cNvSpPr txBox="1"/>
          <p:nvPr userDrawn="1">
            <p:custDataLst>
              <p:tags r:id="rId2"/>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3889352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cover_with_image_colour_supergraphic">
    <p:spTree>
      <p:nvGrpSpPr>
        <p:cNvPr id="1" name=""/>
        <p:cNvGrpSpPr/>
        <p:nvPr/>
      </p:nvGrpSpPr>
      <p:grpSpPr>
        <a:xfrm>
          <a:off x="0" y="0"/>
          <a:ext cx="0" cy="0"/>
          <a:chOff x="0" y="0"/>
          <a:chExt cx="0" cy="0"/>
        </a:xfrm>
      </p:grpSpPr>
      <p:pic>
        <p:nvPicPr>
          <p:cNvPr id="7" name="Rectangle 6">
            <a:extLst>
              <a:ext uri="{FF2B5EF4-FFF2-40B4-BE49-F238E27FC236}">
                <a16:creationId xmlns:a16="http://schemas.microsoft.com/office/drawing/2014/main" id="{0983625B-9BE5-E4BF-4618-1429AD8247B0}"/>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accent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02A8800C-AA5A-4548-9036-B7E682E0FF6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1101256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25" name="Footer">
            <a:extLst>
              <a:ext uri="{FF2B5EF4-FFF2-40B4-BE49-F238E27FC236}">
                <a16:creationId xmlns:a16="http://schemas.microsoft.com/office/drawing/2014/main" id="{ED83C10C-0959-87F8-D22A-2B6C02799F3D}"/>
              </a:ext>
            </a:extLst>
          </p:cNvPr>
          <p:cNvSpPr txBox="1"/>
          <p:nvPr userDrawn="1">
            <p:custDataLst>
              <p:tags r:id="rId1"/>
            </p:custDataLst>
          </p:nvPr>
        </p:nvSpPr>
        <p:spPr>
          <a:xfrm>
            <a:off x="521589" y="6431538"/>
            <a:ext cx="1666957" cy="215444"/>
          </a:xfrm>
          <a:prstGeom prst="rect">
            <a:avLst/>
          </a:prstGeom>
          <a:noFill/>
          <a:ln>
            <a:noFill/>
          </a:ln>
        </p:spPr>
        <p:txBody>
          <a:bodyPr wrap="square" rtlCol="0">
            <a:spAutoFit/>
          </a:bodyPr>
          <a:lstStyle/>
          <a:p>
            <a:r>
              <a:rPr lang="en-GB" sz="800">
                <a:latin typeface="Arial" pitchFamily="34" charset="0"/>
                <a:cs typeface="Arial" pitchFamily="34" charset="0"/>
              </a:rPr>
              <a:t>v</a:t>
            </a:r>
            <a:endParaRPr lang="en-GB" sz="800" dirty="0">
              <a:latin typeface="Arial" pitchFamily="34" charset="0"/>
              <a:cs typeface="Arial" pitchFamily="34" charset="0"/>
            </a:endParaRPr>
          </a:p>
        </p:txBody>
      </p:sp>
      <p:sp>
        <p:nvSpPr>
          <p:cNvPr id="32" name="Default_Text_2" descr="CMS_Legal_Disclaimer_Textbox_003">
            <a:extLst>
              <a:ext uri="{FF2B5EF4-FFF2-40B4-BE49-F238E27FC236}">
                <a16:creationId xmlns:a16="http://schemas.microsoft.com/office/drawing/2014/main" id="{211327F4-487A-10AA-4CCB-7B6655897900}"/>
              </a:ext>
            </a:extLst>
          </p:cNvPr>
          <p:cNvSpPr txBox="1">
            <a:spLocks/>
          </p:cNvSpPr>
          <p:nvPr userDrawn="1">
            <p:custDataLst>
              <p:tags r:id="rId2"/>
            </p:custDataLst>
          </p:nvPr>
        </p:nvSpPr>
        <p:spPr>
          <a:xfrm>
            <a:off x="587375" y="891252"/>
            <a:ext cx="5294400" cy="5376760"/>
          </a:xfrm>
          <a:prstGeom prst="rect">
            <a:avLst/>
          </a:prstGeom>
          <a:noFill/>
          <a:ln>
            <a:noFill/>
          </a:ln>
        </p:spPr>
        <p:txBody>
          <a:bodyPr lIns="0" tIns="0" rIns="0" bIns="0" anchor="b">
            <a:normAutofit/>
          </a:bodyPr>
          <a:lst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Symbol" pitchFamily="-110" charset="2"/>
              <a:buNone/>
              <a:defRPr/>
            </a:pPr>
            <a:r>
              <a:rPr lang="en-GB" sz="800" b="1" baseline="0">
                <a:solidFill>
                  <a:schemeClr val="tx1"/>
                </a:solidFill>
              </a:rPr>
              <a:t>CMS Legal Updates subscription service</a:t>
            </a:r>
            <a:endParaRPr lang="en-US" sz="800" b="1" baseline="0">
              <a:solidFill>
                <a:schemeClr val="tx1"/>
              </a:solidFill>
            </a:endParaRPr>
          </a:p>
          <a:p>
            <a:pPr marL="0" indent="0">
              <a:spcBef>
                <a:spcPts val="0"/>
              </a:spcBef>
              <a:buFont typeface="Symbol" pitchFamily="-110" charset="2"/>
              <a:buNone/>
              <a:defRPr/>
            </a:pPr>
            <a:endParaRPr lang="en-US" sz="800" b="0" baseline="0">
              <a:solidFill>
                <a:schemeClr val="tx1"/>
              </a:solidFill>
            </a:endParaRPr>
          </a:p>
          <a:p>
            <a:pPr marL="0" indent="0">
              <a:spcBef>
                <a:spcPts val="0"/>
              </a:spcBef>
              <a:buFont typeface="Symbol" pitchFamily="-110" charset="2"/>
              <a:buNone/>
              <a:defRPr/>
            </a:pPr>
            <a:r>
              <a:rPr lang="en-US" sz="800" b="0" baseline="0">
                <a:solidFill>
                  <a:schemeClr val="tx1"/>
                </a:solidFill>
              </a:rPr>
              <a:t>Sign up now for the free online email alert service delivering commentary, analyses and insights from CMS experts on the legal issues affecting your business, directly to your inbox.</a:t>
            </a:r>
          </a:p>
          <a:p>
            <a:pPr marL="0" indent="0">
              <a:spcBef>
                <a:spcPts val="0"/>
              </a:spcBef>
              <a:buFont typeface="Symbol" pitchFamily="-110" charset="2"/>
              <a:buNone/>
              <a:defRPr/>
            </a:pPr>
            <a:r>
              <a:rPr lang="en-GB" sz="800" b="1" baseline="0">
                <a:solidFill>
                  <a:schemeClr val="tx1"/>
                </a:solidFill>
              </a:rPr>
              <a:t>cms.law/subscription</a:t>
            </a:r>
          </a:p>
          <a:p>
            <a:pPr marL="0" indent="0">
              <a:spcBef>
                <a:spcPts val="0"/>
              </a:spcBef>
              <a:buFont typeface="Symbol" pitchFamily="-110" charset="2"/>
              <a:buNone/>
              <a:defRPr/>
            </a:pPr>
            <a:r>
              <a:rPr lang="en-GB" sz="400" b="0" baseline="0">
                <a:solidFill>
                  <a:schemeClr val="tx1"/>
                </a:solidFill>
              </a:rPr>
              <a:t> </a:t>
            </a:r>
          </a:p>
          <a:p>
            <a:pPr marL="0" indent="0">
              <a:spcBef>
                <a:spcPts val="0"/>
              </a:spcBef>
              <a:buFont typeface="Symbol" pitchFamily="-110" charset="2"/>
              <a:buNone/>
              <a:defRPr/>
            </a:pPr>
            <a:r>
              <a:rPr lang="en-GB" sz="800" b="0" baseline="0">
                <a:solidFill>
                  <a:schemeClr val="tx1"/>
                </a:solidFill>
              </a:rPr>
              <a:t>- - - - - - - - - - - - - - - - - - - - - - - - - - - - - - - - - - - - - - - - - - - - - - - - - - - - - - - - - - - - - - - - - - - - - - - - - - - - - - - - - - - - -</a:t>
            </a:r>
          </a:p>
          <a:p>
            <a:pPr marL="0" indent="0">
              <a:spcBef>
                <a:spcPts val="0"/>
              </a:spcBef>
              <a:buFont typeface="Symbol" pitchFamily="-110" charset="2"/>
              <a:buNone/>
              <a:defRPr/>
            </a:pPr>
            <a:r>
              <a:rPr lang="en-GB" sz="400" b="0" baseline="0">
                <a:solidFill>
                  <a:schemeClr val="tx1"/>
                </a:solidFill>
              </a:rPr>
              <a:t> </a:t>
            </a:r>
            <a:endParaRPr lang="en-US" sz="400" b="0" baseline="0">
              <a:solidFill>
                <a:schemeClr val="tx1"/>
              </a:solidFill>
            </a:endParaRPr>
          </a:p>
          <a:p>
            <a:pPr marL="0" indent="0">
              <a:spcBef>
                <a:spcPts val="0"/>
              </a:spcBef>
              <a:buFont typeface="Symbol" pitchFamily="-110" charset="2"/>
              <a:buNone/>
              <a:defRPr/>
            </a:pPr>
            <a:r>
              <a:rPr lang="en-US" sz="800" b="0" baseline="0">
                <a:solidFill>
                  <a:schemeClr val="tx1"/>
                </a:solidFill>
              </a:rPr>
              <a:t>The information held in this publication is for general purposes and guidance only and does not purport to constitute legal or professional advice.</a:t>
            </a:r>
          </a:p>
          <a:p>
            <a:pPr marL="0" indent="0">
              <a:spcBef>
                <a:spcPts val="0"/>
              </a:spcBef>
              <a:buFont typeface="Symbol" pitchFamily="-110" charset="2"/>
              <a:buNone/>
              <a:defRPr/>
            </a:pPr>
            <a:endParaRPr lang="en-US" sz="800" b="0" baseline="0">
              <a:solidFill>
                <a:schemeClr val="tx1"/>
              </a:solidFill>
            </a:endParaRPr>
          </a:p>
          <a:p>
            <a:pPr marL="0" indent="0">
              <a:spcBef>
                <a:spcPts val="0"/>
              </a:spcBef>
              <a:buFont typeface="Symbol" pitchFamily="-110" charset="2"/>
              <a:buNone/>
              <a:defRPr/>
            </a:pPr>
            <a:r>
              <a:rPr lang="en-US" sz="800" b="0" baseline="0">
                <a:solidFill>
                  <a:schemeClr val="tx1"/>
                </a:solidFill>
              </a:rPr>
              <a:t>CMS is an international organisation of independent law firms (“CMS Member Firms”). CMS LTF Limited (CMS LTF) is a company limited by guarantee incorporated in England &amp; Wales (no. 15367752) whose registered office is at Cannon Place, 78 Cannon Street, London EC4N 6AF United Kingdom. CMS LTF coordinates the CMS Member Firms. CMS LTF provides no client services. Such services are solely provided by CMS LTF’s CMS Member Firms in their respective jurisdictions. CMS LTF and each of its CMS Member Firms are separate and legally distinct entities, and no such entity has any authority to bind any other. CMS LTF and each CMS Member Firm are liable only for their own acts or omissions and not those of each other. The brand name “CMS” and the term “firm” are used to refer to some or all of the CMS Member Firms or their offices; details can be found under “legal information” in the footer of cms.law.</a:t>
            </a:r>
          </a:p>
          <a:p>
            <a:pPr marL="0" indent="0">
              <a:spcBef>
                <a:spcPts val="0"/>
              </a:spcBef>
              <a:buFont typeface="Symbol" pitchFamily="-110" charset="2"/>
              <a:buNone/>
              <a:defRPr/>
            </a:pPr>
            <a:endParaRPr lang="en-US" sz="800" b="0" baseline="0">
              <a:solidFill>
                <a:schemeClr val="tx1"/>
              </a:solidFill>
            </a:endParaRPr>
          </a:p>
          <a:p>
            <a:pPr marL="0" indent="0">
              <a:spcBef>
                <a:spcPts val="0"/>
              </a:spcBef>
              <a:buFont typeface="Symbol" pitchFamily="-110" charset="2"/>
              <a:buNone/>
              <a:defRPr/>
            </a:pPr>
            <a:r>
              <a:rPr lang="nl-NL" sz="800" b="1" baseline="0">
                <a:solidFill>
                  <a:schemeClr val="tx1"/>
                </a:solidFill>
              </a:rPr>
              <a:t>CMS kantoren en gelieerde kantoren wereldwijd: </a:t>
            </a:r>
          </a:p>
          <a:p>
            <a:pPr marL="0" indent="0">
              <a:spcBef>
                <a:spcPts val="0"/>
              </a:spcBef>
              <a:buFont typeface="Symbol" pitchFamily="-110" charset="2"/>
              <a:buNone/>
              <a:defRPr/>
            </a:pPr>
            <a:r>
              <a:rPr lang="nl-NL" sz="800" b="0" baseline="0">
                <a:solidFill>
                  <a:schemeClr val="tx1"/>
                </a:solidFill>
              </a:rPr>
              <a:t>Aberdeen, Abu Dhabi, Amsterdam, Antwerp, Barcelona, Beijing, Belgrade, Bengaluru, Bergen, Berlin, Bogotá, Bratislava, Brisbane, Bristol, Brussels, Bucharest, Budapest, Casablanca, Chennai, Cologne, Dubai, Dublin, Duesseldorf, Ebene, Edinburgh, Frankfurt, Funchal, Geneva, Glasgow, Gothenburg, Gurugram, Hamburg, Hong Kong, Hyderabad, Istanbul, Johannesburg, Kyiv, Leipzig, Lima, Lisbon, Liverpool, Ljubljana, London, Luanda, Luxembourg, Lyon, Madrid, Manchester, Maputo, Mexico City, Milan, Mombasa, Monaco, Mumbai, Munich, Muscat, Nairobi, New Delhi, Oslo, Paris, Podgorica, Poznan, Prague, Reading, Rio de Janeiro, Riyadh, Rome, Santiago de Chile, São Paulo, Sarajevo, Shanghai, Sheffield, Silicon Valley, Singapore, Skopje, Sofia, Stavanger, Stockholm, Strasbourg, Stuttgart, Sydney, Tel Aviv, Tirana, Vienna, Warsaw, Zagreb and Zurich.</a:t>
            </a:r>
          </a:p>
          <a:p>
            <a:pPr marL="0" indent="0">
              <a:spcBef>
                <a:spcPts val="0"/>
              </a:spcBef>
              <a:buFont typeface="Symbol" pitchFamily="-110" charset="2"/>
              <a:buNone/>
              <a:defRPr/>
            </a:pPr>
            <a:r>
              <a:rPr lang="en-GB" sz="400" b="0" baseline="0">
                <a:solidFill>
                  <a:schemeClr val="tx1"/>
                </a:solidFill>
              </a:rPr>
              <a:t> </a:t>
            </a:r>
          </a:p>
          <a:p>
            <a:pPr marL="0" indent="0">
              <a:spcBef>
                <a:spcPts val="0"/>
              </a:spcBef>
              <a:buFont typeface="Symbol" pitchFamily="-110" charset="2"/>
              <a:buNone/>
              <a:defRPr/>
            </a:pPr>
            <a:r>
              <a:rPr lang="en-GB" sz="800" b="0" baseline="0">
                <a:solidFill>
                  <a:schemeClr val="tx1"/>
                </a:solidFill>
              </a:rPr>
              <a:t>- - - - - - - - - - - - - - - - - - - - - - - - - - - - - - - - - - - - - - - - - - - - - - - - - - - - - - - - - - - - - - - - - - - - - - - - - - - - - - - - - - - - -</a:t>
            </a:r>
          </a:p>
          <a:p>
            <a:pPr marL="0" indent="0">
              <a:spcBef>
                <a:spcPts val="0"/>
              </a:spcBef>
              <a:buFont typeface="Symbol" pitchFamily="-110" charset="2"/>
              <a:buNone/>
              <a:defRPr/>
            </a:pPr>
            <a:r>
              <a:rPr lang="en-GB" sz="400" b="0" baseline="0">
                <a:solidFill>
                  <a:schemeClr val="tx1"/>
                </a:solidFill>
              </a:rPr>
              <a:t> </a:t>
            </a:r>
            <a:endParaRPr lang="en-US" sz="400" b="0" baseline="0">
              <a:solidFill>
                <a:schemeClr val="tx1"/>
              </a:solidFill>
            </a:endParaRPr>
          </a:p>
          <a:p>
            <a:pPr marL="0" indent="0">
              <a:spcBef>
                <a:spcPts val="0"/>
              </a:spcBef>
              <a:buFont typeface="Symbol" pitchFamily="-110" charset="2"/>
              <a:buNone/>
              <a:defRPr/>
            </a:pPr>
            <a:r>
              <a:rPr lang="en-US" sz="800" b="0" baseline="0">
                <a:solidFill>
                  <a:schemeClr val="tx1"/>
                </a:solidFill>
              </a:rPr>
              <a:t>Further information can be found at </a:t>
            </a:r>
            <a:r>
              <a:rPr lang="en-US" sz="800" b="1" baseline="0">
                <a:solidFill>
                  <a:schemeClr val="tx1"/>
                </a:solidFill>
              </a:rPr>
              <a:t>cms.law</a:t>
            </a:r>
            <a:r>
              <a:rPr lang="en-US" sz="800" b="0" baseline="0">
                <a:solidFill>
                  <a:schemeClr val="tx1"/>
                </a:solidFill>
              </a:rPr>
              <a:t> </a:t>
            </a:r>
            <a:endParaRPr lang="en-GB" sz="800" b="0" baseline="0" dirty="0">
              <a:solidFill>
                <a:schemeClr val="tx1"/>
              </a:solidFill>
            </a:endParaRPr>
          </a:p>
        </p:txBody>
      </p:sp>
    </p:spTree>
    <p:extLst>
      <p:ext uri="{BB962C8B-B14F-4D97-AF65-F5344CB8AC3E}">
        <p14:creationId xmlns:p14="http://schemas.microsoft.com/office/powerpoint/2010/main" val="40932228"/>
      </p:ext>
    </p:extLst>
  </p:cSld>
  <p:clrMapOvr>
    <a:masterClrMapping/>
  </p:clrMapOvr>
  <p:extLst>
    <p:ext uri="{DCECCB84-F9BA-43D5-87BE-67443E8EF086}">
      <p15:sldGuideLst xmlns:p15="http://schemas.microsoft.com/office/powerpoint/2012/main">
        <p15:guide id="1" orient="horz" pos="3952" userDrawn="1">
          <p15:clr>
            <a:srgbClr val="FBAE40"/>
          </p15:clr>
        </p15:guide>
        <p15:guide id="2" pos="37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l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EF218076-CC01-7D97-9E6D-27E62D351008}"/>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3582102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Facts">
    <p:spTree>
      <p:nvGrpSpPr>
        <p:cNvPr id="1" name=""/>
        <p:cNvGrpSpPr/>
        <p:nvPr/>
      </p:nvGrpSpPr>
      <p:grpSpPr>
        <a:xfrm>
          <a:off x="0" y="0"/>
          <a:ext cx="0" cy="0"/>
          <a:chOff x="0" y="0"/>
          <a:chExt cx="0" cy="0"/>
        </a:xfrm>
      </p:grpSpPr>
      <p:pic>
        <p:nvPicPr>
          <p:cNvPr id="5" name="TextBox 17">
            <a:extLst>
              <a:ext uri="{FF2B5EF4-FFF2-40B4-BE49-F238E27FC236}">
                <a16:creationId xmlns:a16="http://schemas.microsoft.com/office/drawing/2014/main" id="{7A076A9A-E709-7173-C3EF-391F1ECEE12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3786208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nk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626E94D1-4D9C-E0D8-EB28-0C1D3227C7FC}"/>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3645082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Yellow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C40DDF99-5788-EABD-E609-D391F862B513}"/>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1124227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ange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061D19A1-ABE1-0363-FCC5-D3C78A451AB4}"/>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3114031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colour_supergraphic">
    <p:spTree>
      <p:nvGrpSpPr>
        <p:cNvPr id="1" name=""/>
        <p:cNvGrpSpPr/>
        <p:nvPr/>
      </p:nvGrpSpPr>
      <p:grpSpPr>
        <a:xfrm>
          <a:off x="0" y="0"/>
          <a:ext cx="0" cy="0"/>
          <a:chOff x="0" y="0"/>
          <a:chExt cx="0" cy="0"/>
        </a:xfrm>
      </p:grpSpPr>
      <p:pic>
        <p:nvPicPr>
          <p:cNvPr id="7" name="Rectangle 6">
            <a:extLst>
              <a:ext uri="{FF2B5EF4-FFF2-40B4-BE49-F238E27FC236}">
                <a16:creationId xmlns:a16="http://schemas.microsoft.com/office/drawing/2014/main" id="{0983625B-9BE5-E4BF-4618-1429AD8247B0}"/>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accent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02A8800C-AA5A-4548-9036-B7E682E0FF6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8183250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F5501D2A-FD61-E185-49A3-FA4117D95D22}"/>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2071693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rple Facts">
    <p:spTree>
      <p:nvGrpSpPr>
        <p:cNvPr id="1" name=""/>
        <p:cNvGrpSpPr/>
        <p:nvPr/>
      </p:nvGrpSpPr>
      <p:grpSpPr>
        <a:xfrm>
          <a:off x="0" y="0"/>
          <a:ext cx="0" cy="0"/>
          <a:chOff x="0" y="0"/>
          <a:chExt cx="0" cy="0"/>
        </a:xfrm>
      </p:grpSpPr>
      <p:pic>
        <p:nvPicPr>
          <p:cNvPr id="5" name="TextBox 17">
            <a:extLst>
              <a:ext uri="{FF2B5EF4-FFF2-40B4-BE49-F238E27FC236}">
                <a16:creationId xmlns:a16="http://schemas.microsoft.com/office/drawing/2014/main" id="{E1371646-878D-1BA8-EEFC-94FDEBB25952}"/>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802766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urquoise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4BD725FA-0846-EDB8-2285-3F85B48BECA0}"/>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479998" cy="7020000"/>
          </a:xfrm>
          <a:prstGeom prst="rect">
            <a:avLst/>
          </a:prstGeom>
          <a:effectLst>
            <a:glow>
              <a:srgbClr val="000000"/>
            </a:glow>
          </a:effectLst>
        </p:spPr>
      </p:pic>
    </p:spTree>
    <p:extLst>
      <p:ext uri="{BB962C8B-B14F-4D97-AF65-F5344CB8AC3E}">
        <p14:creationId xmlns:p14="http://schemas.microsoft.com/office/powerpoint/2010/main" val="3211866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etrol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5DF9F76A-FAA1-B1A3-914A-D809D1F536D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479998" cy="7020000"/>
          </a:xfrm>
          <a:prstGeom prst="rect">
            <a:avLst/>
          </a:prstGeom>
          <a:effectLst>
            <a:glow>
              <a:srgbClr val="000000"/>
            </a:glow>
          </a:effectLst>
        </p:spPr>
      </p:pic>
    </p:spTree>
    <p:extLst>
      <p:ext uri="{BB962C8B-B14F-4D97-AF65-F5344CB8AC3E}">
        <p14:creationId xmlns:p14="http://schemas.microsoft.com/office/powerpoint/2010/main" val="455905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Green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74758F30-3554-2BE7-F914-11CCDBBC0846}"/>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380569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Green Facts">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D6D7BA12-5351-9810-75CF-24EAEF329D0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191998" cy="6858000"/>
          </a:xfrm>
          <a:prstGeom prst="rect">
            <a:avLst/>
          </a:prstGeom>
          <a:effectLst>
            <a:glow>
              <a:srgbClr val="000000"/>
            </a:glow>
          </a:effectLst>
        </p:spPr>
      </p:pic>
    </p:spTree>
    <p:extLst>
      <p:ext uri="{BB962C8B-B14F-4D97-AF65-F5344CB8AC3E}">
        <p14:creationId xmlns:p14="http://schemas.microsoft.com/office/powerpoint/2010/main" val="3320541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Facts">
    <p:spTree>
      <p:nvGrpSpPr>
        <p:cNvPr id="1" name=""/>
        <p:cNvGrpSpPr/>
        <p:nvPr/>
      </p:nvGrpSpPr>
      <p:grpSpPr>
        <a:xfrm>
          <a:off x="0" y="0"/>
          <a:ext cx="0" cy="0"/>
          <a:chOff x="0" y="0"/>
          <a:chExt cx="0" cy="0"/>
        </a:xfrm>
      </p:grpSpPr>
      <p:pic>
        <p:nvPicPr>
          <p:cNvPr id="5" name="TextBox 17">
            <a:extLst>
              <a:ext uri="{FF2B5EF4-FFF2-40B4-BE49-F238E27FC236}">
                <a16:creationId xmlns:a16="http://schemas.microsoft.com/office/drawing/2014/main" id="{A6EF7712-E746-864D-C13D-4EAA86D1D0CE}"/>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0" y="0"/>
            <a:ext cx="12479998" cy="7020000"/>
          </a:xfrm>
          <a:prstGeom prst="rect">
            <a:avLst/>
          </a:prstGeom>
          <a:effectLst>
            <a:glow>
              <a:srgbClr val="000000"/>
            </a:glow>
          </a:effectLst>
        </p:spPr>
      </p:pic>
    </p:spTree>
    <p:extLst>
      <p:ext uri="{BB962C8B-B14F-4D97-AF65-F5344CB8AC3E}">
        <p14:creationId xmlns:p14="http://schemas.microsoft.com/office/powerpoint/2010/main" val="2004540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l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6F6CDC38-4609-4CFE-2FCE-203F8AA38B5B}"/>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2390429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7A22F547-57F1-2038-1EEE-CAA87E06C074}"/>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655444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nk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D02960FA-4911-2C35-C7BD-E85DB738B98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426998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_with_image_white_supergraphic">
    <p:spTree>
      <p:nvGrpSpPr>
        <p:cNvPr id="1" name=""/>
        <p:cNvGrpSpPr/>
        <p:nvPr/>
      </p:nvGrpSpPr>
      <p:grpSpPr>
        <a:xfrm>
          <a:off x="0" y="0"/>
          <a:ext cx="0" cy="0"/>
          <a:chOff x="0" y="0"/>
          <a:chExt cx="0" cy="0"/>
        </a:xfrm>
      </p:grpSpPr>
      <p:pic>
        <p:nvPicPr>
          <p:cNvPr id="7" name="Rectangle 6">
            <a:extLst>
              <a:ext uri="{FF2B5EF4-FFF2-40B4-BE49-F238E27FC236}">
                <a16:creationId xmlns:a16="http://schemas.microsoft.com/office/drawing/2014/main" id="{796D44DA-1FEB-0014-0A9A-F8823D977D9B}"/>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0" y="1312"/>
            <a:ext cx="12193200" cy="6858000"/>
          </a:xfrm>
          <a:prstGeom prst="rect">
            <a:avLst/>
          </a:prstGeom>
          <a:solidFill>
            <a:srgbClr val="0D535F"/>
          </a:solidFill>
          <a:effectLst>
            <a:glow>
              <a:srgbClr val="000000"/>
            </a:glow>
          </a:effectLst>
        </p:spPr>
      </p:pic>
      <p:sp>
        <p:nvSpPr>
          <p:cNvPr id="14" name="Freeform: Shape 13" descr="CMSLegal_BG_IM_Fill">
            <a:extLst>
              <a:ext uri="{FF2B5EF4-FFF2-40B4-BE49-F238E27FC236}">
                <a16:creationId xmlns:a16="http://schemas.microsoft.com/office/drawing/2014/main" id="{54A93A10-08A3-4572-8CCF-7C7EC7C617B8}"/>
              </a:ext>
            </a:extLst>
          </p:cNvPr>
          <p:cNvSpPr>
            <a:spLocks noChangeArrowheads="1"/>
          </p:cNvSpPr>
          <p:nvPr userDrawn="1"/>
        </p:nvSpPr>
        <p:spPr bwMode="auto">
          <a:xfrm>
            <a:off x="0" y="742950"/>
            <a:ext cx="12192000" cy="6115050"/>
          </a:xfrm>
          <a:custGeom>
            <a:avLst/>
            <a:gdLst>
              <a:gd name="connsiteX0" fmla="*/ 0 w 12192000"/>
              <a:gd name="connsiteY0" fmla="*/ 0 h 6115050"/>
              <a:gd name="connsiteX1" fmla="*/ 12192000 w 12192000"/>
              <a:gd name="connsiteY1" fmla="*/ 2914650 h 6115050"/>
              <a:gd name="connsiteX2" fmla="*/ 12192000 w 12192000"/>
              <a:gd name="connsiteY2" fmla="*/ 6115050 h 6115050"/>
              <a:gd name="connsiteX3" fmla="*/ 6829425 w 12192000"/>
              <a:gd name="connsiteY3" fmla="*/ 6115050 h 6115050"/>
              <a:gd name="connsiteX4" fmla="*/ 1720051 w 12192000"/>
              <a:gd name="connsiteY4" fmla="*/ 4711700 h 6115050"/>
              <a:gd name="connsiteX5" fmla="*/ 854075 w 12192000"/>
              <a:gd name="connsiteY5" fmla="*/ 4394994 h 6115050"/>
              <a:gd name="connsiteX6" fmla="*/ 0 w 12192000"/>
              <a:gd name="connsiteY6" fmla="*/ 4054475 h 6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15050">
                <a:moveTo>
                  <a:pt x="0" y="0"/>
                </a:moveTo>
                <a:cubicBezTo>
                  <a:pt x="3638551" y="1825625"/>
                  <a:pt x="7769225" y="2854325"/>
                  <a:pt x="12192000" y="2914650"/>
                </a:cubicBezTo>
                <a:lnTo>
                  <a:pt x="12192000" y="6115050"/>
                </a:lnTo>
                <a:lnTo>
                  <a:pt x="6829425" y="6115050"/>
                </a:lnTo>
                <a:cubicBezTo>
                  <a:pt x="5068119" y="5788025"/>
                  <a:pt x="3363936" y="5314950"/>
                  <a:pt x="1720051" y="4711700"/>
                </a:cubicBezTo>
                <a:cubicBezTo>
                  <a:pt x="1429673" y="4610100"/>
                  <a:pt x="1140882" y="4504532"/>
                  <a:pt x="854075" y="4394994"/>
                </a:cubicBezTo>
                <a:lnTo>
                  <a:pt x="0" y="4054475"/>
                </a:lnTo>
                <a:close/>
              </a:path>
            </a:pathLst>
          </a:custGeom>
          <a:solidFill>
            <a:schemeClr val="bg1"/>
          </a:solidFill>
          <a:ln w="9525">
            <a:noFill/>
            <a:miter lim="800000"/>
            <a:headEnd/>
            <a:tailEnd/>
          </a:ln>
        </p:spPr>
        <p:txBody>
          <a:bodyPr wrap="square" lIns="0" tIns="0" rIns="0" bIns="0">
            <a:noAutofit/>
          </a:bodyPr>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2"/>
            </p:custDataLst>
          </p:nvPr>
        </p:nvSpPr>
        <p:spPr>
          <a:xfrm>
            <a:off x="594000" y="2411999"/>
            <a:ext cx="3960000" cy="1440000"/>
          </a:xfrm>
        </p:spPr>
        <p:txBody>
          <a:bodyPr anchor="b" anchorCtr="0"/>
          <a:lstStyle>
            <a:lvl1pPr marL="0" indent="0">
              <a:defRPr sz="4000">
                <a:latin typeface="+mj-lt"/>
              </a:defRPr>
            </a:lvl1pPr>
          </a:lstStyle>
          <a:p>
            <a:pPr lvl="0"/>
            <a:r>
              <a:rPr lang="en-US" dirty="0"/>
              <a:t>&lt;&lt;</a:t>
            </a:r>
            <a:r>
              <a:rPr lang="en-US" dirty="0" err="1"/>
              <a:t>Title.Text</a:t>
            </a:r>
            <a:r>
              <a:rPr lang="en-US" dirty="0"/>
              <a:t>&gt;&gt;</a:t>
            </a:r>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3"/>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4"/>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12" name="TextBox 11" descr="CMSLegal_Cover_Footer_and_Date">
            <a:extLst>
              <a:ext uri="{FF2B5EF4-FFF2-40B4-BE49-F238E27FC236}">
                <a16:creationId xmlns:a16="http://schemas.microsoft.com/office/drawing/2014/main" id="{FCC2C753-79D3-4A0F-B78D-37308CC01A9C}"/>
              </a:ext>
            </a:extLst>
          </p:cNvPr>
          <p:cNvSpPr txBox="1"/>
          <p:nvPr userDrawn="1">
            <p:custDataLst>
              <p:tags r:id="rId5"/>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8" name="TextBox 7" descr="CMSLegal_Footer_Firm">
            <a:extLst>
              <a:ext uri="{FF2B5EF4-FFF2-40B4-BE49-F238E27FC236}">
                <a16:creationId xmlns:a16="http://schemas.microsoft.com/office/drawing/2014/main" id="{B95451F5-FE49-4C1B-B62A-D715AA276FBA}"/>
              </a:ext>
            </a:extLst>
          </p:cNvPr>
          <p:cNvSpPr txBox="1"/>
          <p:nvPr userDrawn="1">
            <p:custDataLst>
              <p:tags r:id="rId6"/>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29316629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Yellow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A54BBA65-9FF0-3F4C-2FE4-68CA01674F3D}"/>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2276520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range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DF5DE957-3E69-ACEF-EE3A-3961A1CC3780}"/>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4167895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3AC12144-76E3-A728-56DF-FD9427917332}"/>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2874528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urple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6923AB65-D41D-F751-CF42-4E77B3C8E64F}"/>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307077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urquoise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611EDC18-BAFD-9EAF-90A8-AB638FFF08A7}"/>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37077154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etrol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2D04209E-3793-9C73-CC76-B527B7B57BE4}"/>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31217777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Green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581DA1F1-9BFF-72D5-6588-C2DD41EB0001}"/>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537072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ght Green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DB001653-0CFE-79BD-078E-D89B33F68D49}"/>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3915" cy="5670000"/>
          </a:xfrm>
          <a:prstGeom prst="rect">
            <a:avLst/>
          </a:prstGeom>
          <a:effectLst>
            <a:glow>
              <a:srgbClr val="000000"/>
            </a:glow>
          </a:effectLst>
        </p:spPr>
      </p:pic>
    </p:spTree>
    <p:extLst>
      <p:ext uri="{BB962C8B-B14F-4D97-AF65-F5344CB8AC3E}">
        <p14:creationId xmlns:p14="http://schemas.microsoft.com/office/powerpoint/2010/main" val="2720974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Map">
    <p:spTree>
      <p:nvGrpSpPr>
        <p:cNvPr id="1" name=""/>
        <p:cNvGrpSpPr/>
        <p:nvPr/>
      </p:nvGrpSpPr>
      <p:grpSpPr>
        <a:xfrm>
          <a:off x="0" y="0"/>
          <a:ext cx="0" cy="0"/>
          <a:chOff x="0" y="0"/>
          <a:chExt cx="0" cy="0"/>
        </a:xfrm>
      </p:grpSpPr>
      <p:pic>
        <p:nvPicPr>
          <p:cNvPr id="6" name="TextBox 1">
            <a:extLst>
              <a:ext uri="{FF2B5EF4-FFF2-40B4-BE49-F238E27FC236}">
                <a16:creationId xmlns:a16="http://schemas.microsoft.com/office/drawing/2014/main" id="{CB0FFF4C-F1F8-43E9-5C99-35B93EF9C2FB}"/>
              </a:ext>
            </a:extLst>
          </p:cNvPr>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68800" y="586800"/>
            <a:ext cx="11005148" cy="5670000"/>
          </a:xfrm>
          <a:prstGeom prst="rect">
            <a:avLst/>
          </a:prstGeom>
          <a:effectLst>
            <a:glow>
              <a:srgbClr val="000000"/>
            </a:glow>
          </a:effectLst>
        </p:spPr>
      </p:pic>
    </p:spTree>
    <p:extLst>
      <p:ext uri="{BB962C8B-B14F-4D97-AF65-F5344CB8AC3E}">
        <p14:creationId xmlns:p14="http://schemas.microsoft.com/office/powerpoint/2010/main" val="79269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_with_colour_supergraphic">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Freeform 10">
            <a:extLst>
              <a:ext uri="{FF2B5EF4-FFF2-40B4-BE49-F238E27FC236}">
                <a16:creationId xmlns:a16="http://schemas.microsoft.com/office/drawing/2014/main" id="{C5846466-E2B4-4B2B-A696-92D6705ACB24}"/>
              </a:ext>
            </a:extLst>
          </p:cNvPr>
          <p:cNvSpPr>
            <a:spLocks/>
          </p:cNvSpPr>
          <p:nvPr userDrawn="1"/>
        </p:nvSpPr>
        <p:spPr bwMode="auto">
          <a:xfrm>
            <a:off x="0" y="0"/>
            <a:ext cx="12192000" cy="3657600"/>
          </a:xfrm>
          <a:custGeom>
            <a:avLst/>
            <a:gdLst>
              <a:gd name="T0" fmla="*/ 0 w 3840"/>
              <a:gd name="T1" fmla="*/ 234 h 1152"/>
              <a:gd name="T2" fmla="*/ 3840 w 3840"/>
              <a:gd name="T3" fmla="*/ 1152 h 1152"/>
              <a:gd name="T4" fmla="*/ 3840 w 3840"/>
              <a:gd name="T5" fmla="*/ 0 h 1152"/>
              <a:gd name="T6" fmla="*/ 0 w 3840"/>
              <a:gd name="T7" fmla="*/ 0 h 1152"/>
              <a:gd name="T8" fmla="*/ 0 w 3840"/>
              <a:gd name="T9" fmla="*/ 234 h 1152"/>
            </a:gdLst>
            <a:ahLst/>
            <a:cxnLst>
              <a:cxn ang="0">
                <a:pos x="T0" y="T1"/>
              </a:cxn>
              <a:cxn ang="0">
                <a:pos x="T2" y="T3"/>
              </a:cxn>
              <a:cxn ang="0">
                <a:pos x="T4" y="T5"/>
              </a:cxn>
              <a:cxn ang="0">
                <a:pos x="T6" y="T7"/>
              </a:cxn>
              <a:cxn ang="0">
                <a:pos x="T8" y="T9"/>
              </a:cxn>
            </a:cxnLst>
            <a:rect l="0" t="0" r="r" b="b"/>
            <a:pathLst>
              <a:path w="3840" h="1152">
                <a:moveTo>
                  <a:pt x="0" y="234"/>
                </a:moveTo>
                <a:cubicBezTo>
                  <a:pt x="1146" y="809"/>
                  <a:pt x="2447" y="1133"/>
                  <a:pt x="3840" y="1152"/>
                </a:cubicBezTo>
                <a:cubicBezTo>
                  <a:pt x="3840" y="0"/>
                  <a:pt x="3840" y="0"/>
                  <a:pt x="3840" y="0"/>
                </a:cubicBezTo>
                <a:cubicBezTo>
                  <a:pt x="0" y="0"/>
                  <a:pt x="0" y="0"/>
                  <a:pt x="0" y="0"/>
                </a:cubicBezTo>
                <a:lnTo>
                  <a:pt x="0" y="2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22324458-F95B-4165-9D5A-805B967DB003}"/>
              </a:ext>
            </a:extLst>
          </p:cNvPr>
          <p:cNvSpPr>
            <a:spLocks/>
          </p:cNvSpPr>
          <p:nvPr userDrawn="1"/>
        </p:nvSpPr>
        <p:spPr bwMode="auto">
          <a:xfrm>
            <a:off x="0" y="4797426"/>
            <a:ext cx="6829425" cy="2060574"/>
          </a:xfrm>
          <a:custGeom>
            <a:avLst/>
            <a:gdLst>
              <a:gd name="T0" fmla="*/ 0 w 2152"/>
              <a:gd name="T1" fmla="*/ 0 h 649"/>
              <a:gd name="T2" fmla="*/ 542 w 2152"/>
              <a:gd name="T3" fmla="*/ 207 h 649"/>
              <a:gd name="T4" fmla="*/ 2152 w 2152"/>
              <a:gd name="T5" fmla="*/ 649 h 649"/>
              <a:gd name="T6" fmla="*/ 0 w 2152"/>
              <a:gd name="T7" fmla="*/ 649 h 649"/>
              <a:gd name="T8" fmla="*/ 0 w 2152"/>
              <a:gd name="T9" fmla="*/ 0 h 649"/>
            </a:gdLst>
            <a:ahLst/>
            <a:cxnLst>
              <a:cxn ang="0">
                <a:pos x="T0" y="T1"/>
              </a:cxn>
              <a:cxn ang="0">
                <a:pos x="T2" y="T3"/>
              </a:cxn>
              <a:cxn ang="0">
                <a:pos x="T4" y="T5"/>
              </a:cxn>
              <a:cxn ang="0">
                <a:pos x="T6" y="T7"/>
              </a:cxn>
              <a:cxn ang="0">
                <a:pos x="T8" y="T9"/>
              </a:cxn>
            </a:cxnLst>
            <a:rect l="0" t="0" r="r" b="b"/>
            <a:pathLst>
              <a:path w="2152" h="649">
                <a:moveTo>
                  <a:pt x="0" y="0"/>
                </a:moveTo>
                <a:cubicBezTo>
                  <a:pt x="178" y="74"/>
                  <a:pt x="359" y="143"/>
                  <a:pt x="542" y="207"/>
                </a:cubicBezTo>
                <a:cubicBezTo>
                  <a:pt x="1060" y="397"/>
                  <a:pt x="1597" y="546"/>
                  <a:pt x="2152" y="649"/>
                </a:cubicBezTo>
                <a:cubicBezTo>
                  <a:pt x="0" y="649"/>
                  <a:pt x="0" y="649"/>
                  <a:pt x="0" y="649"/>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descr="CMSLegal_Cover_Footer_and_Date">
            <a:extLst>
              <a:ext uri="{FF2B5EF4-FFF2-40B4-BE49-F238E27FC236}">
                <a16:creationId xmlns:a16="http://schemas.microsoft.com/office/drawing/2014/main" id="{BD9A5E84-44E1-4D45-9F5B-0874E73567B8}"/>
              </a:ext>
            </a:extLst>
          </p:cNvPr>
          <p:cNvSpPr txBox="1"/>
          <p:nvPr userDrawn="1">
            <p:custDataLst>
              <p:tags r:id="rId4"/>
            </p:custDataLst>
          </p:nvPr>
        </p:nvSpPr>
        <p:spPr>
          <a:xfrm>
            <a:off x="607448"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11" name="TextBox 10" descr="CMSLegal_Footer_Firm">
            <a:extLst>
              <a:ext uri="{FF2B5EF4-FFF2-40B4-BE49-F238E27FC236}">
                <a16:creationId xmlns:a16="http://schemas.microsoft.com/office/drawing/2014/main" id="{6B3D0776-20A9-466A-BE26-4E6F4E2AA43F}"/>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1078794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_with_theme_colour">
    <p:spTree>
      <p:nvGrpSpPr>
        <p:cNvPr id="1" name=""/>
        <p:cNvGrpSpPr/>
        <p:nvPr/>
      </p:nvGrpSpPr>
      <p:grpSpPr>
        <a:xfrm>
          <a:off x="0" y="0"/>
          <a:ext cx="0" cy="0"/>
          <a:chOff x="0" y="0"/>
          <a:chExt cx="0" cy="0"/>
        </a:xfrm>
      </p:grpSpPr>
      <p:sp>
        <p:nvSpPr>
          <p:cNvPr id="8" name="Rectangle 7" descr="CMSLegal_BG_IM_Fill">
            <a:extLst>
              <a:ext uri="{FF2B5EF4-FFF2-40B4-BE49-F238E27FC236}">
                <a16:creationId xmlns:a16="http://schemas.microsoft.com/office/drawing/2014/main" id="{A7E7FE3E-07C8-44FF-B0C3-081C122B3592}"/>
              </a:ext>
            </a:extLst>
          </p:cNvPr>
          <p:cNvSpPr>
            <a:spLocks noChangeArrowheads="1"/>
          </p:cNvSpPr>
          <p:nvPr userDrawn="1"/>
        </p:nvSpPr>
        <p:spPr bwMode="auto">
          <a:xfrm>
            <a:off x="0" y="0"/>
            <a:ext cx="12192000" cy="6858000"/>
          </a:xfrm>
          <a:prstGeom prst="rect">
            <a:avLst/>
          </a:prstGeom>
          <a:solidFill>
            <a:schemeClr val="accent1"/>
          </a:solidFill>
          <a:ln w="9525">
            <a:noFill/>
            <a:miter lim="800000"/>
            <a:headEnd/>
            <a:tailEnd/>
          </a:ln>
        </p:spPr>
        <p:txBody>
          <a:bodyPr lIns="0" tIns="0" rIns="0" bIns="0"/>
          <a:lstStyle/>
          <a:p>
            <a:endParaRPr lang="en-GB" sz="1800" noProof="0" dirty="0">
              <a:latin typeface="Calibri" pitchFamily="-110" charset="0"/>
            </a:endParaRPr>
          </a:p>
        </p:txBody>
      </p:sp>
      <p:sp>
        <p:nvSpPr>
          <p:cNvPr id="13" name="Text Placeholder 12">
            <a:extLst>
              <a:ext uri="{FF2B5EF4-FFF2-40B4-BE49-F238E27FC236}">
                <a16:creationId xmlns:a16="http://schemas.microsoft.com/office/drawing/2014/main" id="{36B9EAC9-ABE8-4A8F-B30F-A5711D995D28}"/>
              </a:ext>
            </a:extLst>
          </p:cNvPr>
          <p:cNvSpPr>
            <a:spLocks noGrp="1"/>
          </p:cNvSpPr>
          <p:nvPr userDrawn="1">
            <p:ph type="body" sz="quarter" idx="13" hasCustomPrompt="1"/>
            <p:custDataLst>
              <p:tags r:id="rId1"/>
            </p:custDataLst>
          </p:nvPr>
        </p:nvSpPr>
        <p:spPr>
          <a:xfrm>
            <a:off x="594000" y="2411999"/>
            <a:ext cx="3960000" cy="1440000"/>
          </a:xfrm>
        </p:spPr>
        <p:txBody>
          <a:bodyPr anchor="b" anchorCtr="0"/>
          <a:lstStyle>
            <a:lvl1pPr marL="0" indent="0">
              <a:defRPr sz="4000">
                <a:latin typeface="+mj-lt"/>
              </a:defRPr>
            </a:lvl1pPr>
          </a:lstStyle>
          <a:p>
            <a:pPr lvl="0"/>
            <a:r>
              <a:rPr lang="en-US"/>
              <a:t>&lt;&lt;Title.Text&gt;&gt;</a:t>
            </a:r>
            <a:endParaRPr lang="en-US" dirty="0"/>
          </a:p>
        </p:txBody>
      </p:sp>
      <p:sp>
        <p:nvSpPr>
          <p:cNvPr id="3" name="Text Placeholder 2">
            <a:extLst>
              <a:ext uri="{FF2B5EF4-FFF2-40B4-BE49-F238E27FC236}">
                <a16:creationId xmlns:a16="http://schemas.microsoft.com/office/drawing/2014/main" id="{44ED424E-0430-45FD-A90F-D0EE75C82B2C}"/>
              </a:ext>
            </a:extLst>
          </p:cNvPr>
          <p:cNvSpPr>
            <a:spLocks noGrp="1"/>
          </p:cNvSpPr>
          <p:nvPr userDrawn="1">
            <p:ph type="body" sz="quarter" idx="14" hasCustomPrompt="1"/>
            <p:custDataLst>
              <p:tags r:id="rId2"/>
            </p:custDataLst>
          </p:nvPr>
        </p:nvSpPr>
        <p:spPr>
          <a:xfrm>
            <a:off x="594000" y="4212000"/>
            <a:ext cx="3960000" cy="900000"/>
          </a:xfrm>
        </p:spPr>
        <p:txBody>
          <a:bodyPr/>
          <a:lstStyle>
            <a:lvl1pPr marL="0" indent="0">
              <a:defRPr sz="2000">
                <a:latin typeface="+mn-lt"/>
              </a:defRPr>
            </a:lvl1pPr>
            <a:lvl2pPr>
              <a:defRPr sz="1800"/>
            </a:lvl2pPr>
            <a:lvl3pPr>
              <a:defRPr sz="1800"/>
            </a:lvl3pPr>
            <a:lvl4pPr>
              <a:defRPr sz="1800"/>
            </a:lvl4pPr>
            <a:lvl5pPr>
              <a:defRPr sz="1800"/>
            </a:lvl5pPr>
          </a:lstStyle>
          <a:p>
            <a:pPr lvl="0"/>
            <a:r>
              <a:rPr lang="en-US"/>
              <a:t>&lt;&lt;Subtitle.Text&gt;&gt;</a:t>
            </a:r>
            <a:endParaRPr lang="en-US" dirty="0"/>
          </a:p>
        </p:txBody>
      </p:sp>
      <p:sp>
        <p:nvSpPr>
          <p:cNvPr id="10" name="Picture Placeholder 15">
            <a:extLst>
              <a:ext uri="{FF2B5EF4-FFF2-40B4-BE49-F238E27FC236}">
                <a16:creationId xmlns:a16="http://schemas.microsoft.com/office/drawing/2014/main" id="{63911939-E668-447D-82E0-7A53C0F8C0F7}"/>
              </a:ext>
            </a:extLst>
          </p:cNvPr>
          <p:cNvSpPr>
            <a:spLocks noGrp="1" noChangeAspect="1"/>
          </p:cNvSpPr>
          <p:nvPr userDrawn="1">
            <p:ph type="pic" sz="quarter" idx="18" hasCustomPrompt="1"/>
            <p:custDataLst>
              <p:tags r:id="rId3"/>
            </p:custDataLst>
          </p:nvPr>
        </p:nvSpPr>
        <p:spPr>
          <a:xfrm>
            <a:off x="607448" y="562448"/>
            <a:ext cx="10972800" cy="1018800"/>
          </a:xfrm>
        </p:spPr>
        <p:txBody>
          <a:bodyPr/>
          <a:lstStyle>
            <a:lvl1pPr algn="r">
              <a:defRPr>
                <a:solidFill>
                  <a:schemeClr val="tx1"/>
                </a:solidFill>
              </a:defRPr>
            </a:lvl1pPr>
          </a:lstStyle>
          <a:p>
            <a:r>
              <a:rPr lang="en-GB" dirty="0"/>
              <a:t>&lt;&lt;Logo&gt;&gt;</a:t>
            </a:r>
          </a:p>
        </p:txBody>
      </p:sp>
      <p:sp>
        <p:nvSpPr>
          <p:cNvPr id="7" name="TextBox 6" descr="CMSLegal_Cover_Footer_and_Date">
            <a:extLst>
              <a:ext uri="{FF2B5EF4-FFF2-40B4-BE49-F238E27FC236}">
                <a16:creationId xmlns:a16="http://schemas.microsoft.com/office/drawing/2014/main" id="{AE24B72D-1443-415A-87E7-FBA97A4C3F92}"/>
              </a:ext>
            </a:extLst>
          </p:cNvPr>
          <p:cNvSpPr txBox="1"/>
          <p:nvPr userDrawn="1">
            <p:custDataLst>
              <p:tags r:id="rId4"/>
            </p:custDataLst>
          </p:nvPr>
        </p:nvSpPr>
        <p:spPr>
          <a:xfrm>
            <a:off x="594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9" name="TextBox 8" descr="CMSLegal_Footer_Firm">
            <a:extLst>
              <a:ext uri="{FF2B5EF4-FFF2-40B4-BE49-F238E27FC236}">
                <a16:creationId xmlns:a16="http://schemas.microsoft.com/office/drawing/2014/main" id="{E36D9CB0-EAF3-476E-88A6-5396A489C733}"/>
              </a:ext>
            </a:extLst>
          </p:cNvPr>
          <p:cNvSpPr txBox="1"/>
          <p:nvPr userDrawn="1">
            <p:custDataLst>
              <p:tags r:id="rId5"/>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Tree>
    <p:extLst>
      <p:ext uri="{BB962C8B-B14F-4D97-AF65-F5344CB8AC3E}">
        <p14:creationId xmlns:p14="http://schemas.microsoft.com/office/powerpoint/2010/main" val="3154234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mediate_cover_with_image">
    <p:spTree>
      <p:nvGrpSpPr>
        <p:cNvPr id="1" name=""/>
        <p:cNvGrpSpPr/>
        <p:nvPr/>
      </p:nvGrpSpPr>
      <p:grpSpPr>
        <a:xfrm>
          <a:off x="0" y="0"/>
          <a:ext cx="0" cy="0"/>
          <a:chOff x="0" y="0"/>
          <a:chExt cx="0" cy="0"/>
        </a:xfrm>
      </p:grpSpPr>
      <p:pic>
        <p:nvPicPr>
          <p:cNvPr id="6" name="Rectangle 7" descr="CMSLegal_BG_IM_Fill">
            <a:extLst>
              <a:ext uri="{FF2B5EF4-FFF2-40B4-BE49-F238E27FC236}">
                <a16:creationId xmlns:a16="http://schemas.microsoft.com/office/drawing/2014/main" id="{8A644590-E85A-4F61-A371-20FCB6645857}"/>
              </a:ext>
            </a:extLst>
          </p:cNvPr>
          <p:cNvPicPr>
            <a:picLocks/>
          </p:cNvPicPr>
          <p:nvPr userDrawn="1">
            <p:custDataLst>
              <p:tags r:id="rId1"/>
            </p:custDataLst>
          </p:nvPr>
        </p:nvPicPr>
        <p:blipFill>
          <a:blip r:embed="rId8">
            <a:extLst>
              <a:ext uri="{28A0092B-C50C-407E-A947-70E740481C1C}">
                <a14:useLocalDpi xmlns:a14="http://schemas.microsoft.com/office/drawing/2010/main" val="0"/>
              </a:ext>
            </a:extLst>
          </a:blip>
          <a:stretch>
            <a:fillRect/>
          </a:stretch>
        </p:blipFill>
        <p:spPr bwMode="auto">
          <a:xfrm>
            <a:off x="-1200" y="0"/>
            <a:ext cx="12193200" cy="6858000"/>
          </a:xfrm>
          <a:prstGeom prst="rect">
            <a:avLst/>
          </a:prstGeom>
          <a:solidFill>
            <a:srgbClr val="0D535F"/>
          </a:solidFill>
          <a:effectLst>
            <a:glow>
              <a:srgbClr val="000000"/>
            </a:glow>
          </a:effectLst>
        </p:spPr>
      </p:pic>
      <p:sp>
        <p:nvSpPr>
          <p:cNvPr id="10"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rgbClr val="FFFFFF"/>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9" name="Text Placeholder 9">
            <a:extLst>
              <a:ext uri="{FF2B5EF4-FFF2-40B4-BE49-F238E27FC236}">
                <a16:creationId xmlns:a16="http://schemas.microsoft.com/office/drawing/2014/main" id="{0324591D-05AA-4BBB-B9EC-ACE696054674}"/>
              </a:ext>
            </a:extLst>
          </p:cNvPr>
          <p:cNvSpPr>
            <a:spLocks noGrp="1"/>
          </p:cNvSpPr>
          <p:nvPr>
            <p:ph type="body" sz="quarter" idx="16" hasCustomPrompt="1"/>
            <p:custDataLst>
              <p:tags r:id="rId2"/>
            </p:custDataLst>
          </p:nvPr>
        </p:nvSpPr>
        <p:spPr>
          <a:xfrm>
            <a:off x="594000" y="2412000"/>
            <a:ext cx="9601200" cy="1440000"/>
          </a:xfrm>
        </p:spPr>
        <p:txBody>
          <a:bodyPr anchor="b" anchorCtr="0"/>
          <a:lstStyle>
            <a:lvl1pPr marL="0" indent="0">
              <a:defRPr sz="4000" b="1">
                <a:solidFill>
                  <a:schemeClr val="bg1"/>
                </a:solidFill>
              </a:defRPr>
            </a:lvl1pPr>
          </a:lstStyle>
          <a:p>
            <a:pPr lvl="0"/>
            <a:r>
              <a:rPr lang="en-US" dirty="0"/>
              <a:t>&lt;&lt;</a:t>
            </a:r>
            <a:r>
              <a:rPr lang="en-US" dirty="0" err="1"/>
              <a:t>Title.Text</a:t>
            </a:r>
            <a:r>
              <a:rPr lang="en-US" dirty="0"/>
              <a:t>&gt;&gt;</a:t>
            </a:r>
          </a:p>
        </p:txBody>
      </p:sp>
      <p:sp>
        <p:nvSpPr>
          <p:cNvPr id="13" name="Text Placeholder 13">
            <a:extLst>
              <a:ext uri="{FF2B5EF4-FFF2-40B4-BE49-F238E27FC236}">
                <a16:creationId xmlns:a16="http://schemas.microsoft.com/office/drawing/2014/main" id="{5C07212C-FA3A-4BC1-9591-63C493300D5F}"/>
              </a:ext>
            </a:extLst>
          </p:cNvPr>
          <p:cNvSpPr>
            <a:spLocks noGrp="1"/>
          </p:cNvSpPr>
          <p:nvPr>
            <p:ph type="body" sz="quarter" idx="17" hasCustomPrompt="1"/>
            <p:custDataLst>
              <p:tags r:id="rId3"/>
            </p:custDataLst>
          </p:nvPr>
        </p:nvSpPr>
        <p:spPr>
          <a:xfrm>
            <a:off x="594000" y="4212000"/>
            <a:ext cx="9599084" cy="935038"/>
          </a:xfrm>
        </p:spPr>
        <p:txBody>
          <a:bodyPr/>
          <a:lstStyle>
            <a:lvl1pPr marL="0" indent="0">
              <a:defRPr sz="1400">
                <a:solidFill>
                  <a:schemeClr val="bg1"/>
                </a:solidFill>
              </a:defRPr>
            </a:lvl1pPr>
            <a:lvl2pPr>
              <a:defRPr sz="1800"/>
            </a:lvl2pPr>
            <a:lvl3pPr>
              <a:defRPr sz="1800"/>
            </a:lvl3pPr>
            <a:lvl4pPr>
              <a:defRPr sz="1800"/>
            </a:lvl4pPr>
            <a:lvl5pPr>
              <a:defRPr sz="1800"/>
            </a:lvl5pPr>
          </a:lstStyle>
          <a:p>
            <a:pPr lvl="0"/>
            <a:r>
              <a:rPr lang="en-US" dirty="0"/>
              <a:t>&lt;&lt;</a:t>
            </a:r>
            <a:r>
              <a:rPr lang="en-US" dirty="0" err="1"/>
              <a:t>Subtitle.Text</a:t>
            </a:r>
            <a:r>
              <a:rPr lang="en-US" dirty="0"/>
              <a:t>&gt;&gt;</a:t>
            </a:r>
          </a:p>
        </p:txBody>
      </p:sp>
      <p:sp>
        <p:nvSpPr>
          <p:cNvPr id="15" name="TextBox 14" descr="CMSLegal_Footer_Firm">
            <a:extLst>
              <a:ext uri="{FF2B5EF4-FFF2-40B4-BE49-F238E27FC236}">
                <a16:creationId xmlns:a16="http://schemas.microsoft.com/office/drawing/2014/main" id="{78AF47E0-6B34-45FC-B30D-1334AE1EE3F1}"/>
              </a:ext>
            </a:extLst>
          </p:cNvPr>
          <p:cNvSpPr txBox="1"/>
          <p:nvPr userDrawn="1">
            <p:custDataLst>
              <p:tags r:id="rId4"/>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bg1"/>
                </a:solidFill>
                <a:latin typeface="Arial"/>
                <a:cs typeface="Arial" pitchFamily="34" charset="0"/>
              </a:rPr>
              <a:t>CMS</a:t>
            </a:r>
            <a:endParaRPr lang="en-GB" sz="1000" noProof="0" dirty="0">
              <a:solidFill>
                <a:schemeClr val="bg1"/>
              </a:solidFill>
              <a:latin typeface="Arial"/>
              <a:cs typeface="Arial" pitchFamily="34" charset="0"/>
            </a:endParaRPr>
          </a:p>
        </p:txBody>
      </p:sp>
      <p:sp>
        <p:nvSpPr>
          <p:cNvPr id="11" name="Picture Placeholder 15">
            <a:extLst>
              <a:ext uri="{FF2B5EF4-FFF2-40B4-BE49-F238E27FC236}">
                <a16:creationId xmlns:a16="http://schemas.microsoft.com/office/drawing/2014/main" id="{780EE861-1826-4B2F-865E-70FADB5EB36E}"/>
              </a:ext>
            </a:extLst>
          </p:cNvPr>
          <p:cNvSpPr>
            <a:spLocks noGrp="1"/>
          </p:cNvSpPr>
          <p:nvPr>
            <p:ph type="pic" sz="quarter" idx="18" hasCustomPrompt="1"/>
            <p:custDataLst>
              <p:tags r:id="rId5"/>
            </p:custDataLst>
          </p:nvPr>
        </p:nvSpPr>
        <p:spPr>
          <a:xfrm>
            <a:off x="607448" y="562448"/>
            <a:ext cx="10972800" cy="1018800"/>
          </a:xfrm>
        </p:spPr>
        <p:txBody>
          <a:bodyPr/>
          <a:lstStyle>
            <a:lvl1pPr algn="r">
              <a:defRPr>
                <a:solidFill>
                  <a:schemeClr val="tx1"/>
                </a:solidFill>
              </a:defRPr>
            </a:lvl1pPr>
          </a:lstStyle>
          <a:p>
            <a:r>
              <a:rPr lang="en-GB"/>
              <a:t>&lt;&lt;Logo&gt;&gt;</a:t>
            </a:r>
            <a:endParaRPr lang="en-GB" dirty="0"/>
          </a:p>
        </p:txBody>
      </p:sp>
      <p:sp>
        <p:nvSpPr>
          <p:cNvPr id="8" name="TextBox 7" descr="CMSLegal_Cover_Footer_and_Date">
            <a:extLst>
              <a:ext uri="{FF2B5EF4-FFF2-40B4-BE49-F238E27FC236}">
                <a16:creationId xmlns:a16="http://schemas.microsoft.com/office/drawing/2014/main" id="{A1E07747-9EBB-459F-AFAC-10E1B17444E3}"/>
              </a:ext>
            </a:extLst>
          </p:cNvPr>
          <p:cNvSpPr txBox="1"/>
          <p:nvPr userDrawn="1">
            <p:custDataLst>
              <p:tags r:id="rId6"/>
            </p:custDataLst>
          </p:nvPr>
        </p:nvSpPr>
        <p:spPr>
          <a:xfrm>
            <a:off x="916219"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Tree>
    <p:extLst>
      <p:ext uri="{BB962C8B-B14F-4D97-AF65-F5344CB8AC3E}">
        <p14:creationId xmlns:p14="http://schemas.microsoft.com/office/powerpoint/2010/main" val="26782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mediate_cover_with_banner">
    <p:spTree>
      <p:nvGrpSpPr>
        <p:cNvPr id="1" name=""/>
        <p:cNvGrpSpPr/>
        <p:nvPr/>
      </p:nvGrpSpPr>
      <p:grpSpPr>
        <a:xfrm>
          <a:off x="0" y="0"/>
          <a:ext cx="0" cy="0"/>
          <a:chOff x="0" y="0"/>
          <a:chExt cx="0" cy="0"/>
        </a:xfrm>
      </p:grpSpPr>
      <p:sp>
        <p:nvSpPr>
          <p:cNvPr id="7"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9" name="TextBox 12" descr="CMSLegal_Footer_Firm"/>
          <p:cNvSpPr txBox="1"/>
          <p:nvPr userDrawn="1">
            <p:custDataLst>
              <p:tags r:id="rId1"/>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en-GB" sz="1000" noProof="0">
                <a:solidFill>
                  <a:schemeClr val="tx1"/>
                </a:solidFill>
                <a:latin typeface="Arial"/>
                <a:cs typeface="Arial" pitchFamily="34" charset="0"/>
              </a:rPr>
              <a:t>CMS</a:t>
            </a:r>
            <a:endParaRPr lang="en-GB" sz="1000" noProof="0" dirty="0">
              <a:solidFill>
                <a:schemeClr val="tx1"/>
              </a:solidFill>
              <a:latin typeface="Arial"/>
              <a:cs typeface="Arial" pitchFamily="34" charset="0"/>
            </a:endParaRPr>
          </a:p>
        </p:txBody>
      </p:sp>
      <p:sp>
        <p:nvSpPr>
          <p:cNvPr id="10" name="Text Placeholder 9">
            <a:extLst>
              <a:ext uri="{FF2B5EF4-FFF2-40B4-BE49-F238E27FC236}">
                <a16:creationId xmlns:a16="http://schemas.microsoft.com/office/drawing/2014/main" id="{4992CBD3-E80F-4C45-9BA9-82884B562B1A}"/>
              </a:ext>
            </a:extLst>
          </p:cNvPr>
          <p:cNvSpPr>
            <a:spLocks noGrp="1"/>
          </p:cNvSpPr>
          <p:nvPr>
            <p:ph type="body" sz="quarter" idx="16" hasCustomPrompt="1"/>
            <p:custDataLst>
              <p:tags r:id="rId2"/>
            </p:custDataLst>
          </p:nvPr>
        </p:nvSpPr>
        <p:spPr>
          <a:xfrm>
            <a:off x="594000" y="4270375"/>
            <a:ext cx="9601200" cy="935038"/>
          </a:xfrm>
        </p:spPr>
        <p:txBody>
          <a:bodyPr anchor="b" anchorCtr="0"/>
          <a:lstStyle>
            <a:lvl1pPr marL="0" indent="0">
              <a:defRPr sz="4000" b="1">
                <a:latin typeface="+mj-lt"/>
              </a:defRPr>
            </a:lvl1pPr>
          </a:lstStyle>
          <a:p>
            <a:pPr lvl="0"/>
            <a:r>
              <a:rPr lang="en-US" dirty="0"/>
              <a:t>&lt;&lt;</a:t>
            </a:r>
            <a:r>
              <a:rPr lang="en-US" dirty="0" err="1"/>
              <a:t>Title.Text</a:t>
            </a:r>
            <a:r>
              <a:rPr lang="en-US" dirty="0"/>
              <a:t>&gt;&gt;</a:t>
            </a:r>
          </a:p>
        </p:txBody>
      </p:sp>
      <p:sp>
        <p:nvSpPr>
          <p:cNvPr id="14" name="Text Placeholder 13">
            <a:extLst>
              <a:ext uri="{FF2B5EF4-FFF2-40B4-BE49-F238E27FC236}">
                <a16:creationId xmlns:a16="http://schemas.microsoft.com/office/drawing/2014/main" id="{E8EB2DA0-29E0-4B97-BD9A-D5D4E39A4614}"/>
              </a:ext>
            </a:extLst>
          </p:cNvPr>
          <p:cNvSpPr>
            <a:spLocks noGrp="1"/>
          </p:cNvSpPr>
          <p:nvPr>
            <p:ph type="body" sz="quarter" idx="17" hasCustomPrompt="1"/>
            <p:custDataLst>
              <p:tags r:id="rId3"/>
            </p:custDataLst>
          </p:nvPr>
        </p:nvSpPr>
        <p:spPr>
          <a:xfrm>
            <a:off x="594000" y="5378450"/>
            <a:ext cx="9599084" cy="935038"/>
          </a:xfrm>
        </p:spPr>
        <p:txBody>
          <a:bodyPr/>
          <a:lstStyle>
            <a:lvl1pPr marL="0" indent="0">
              <a:defRPr sz="1400"/>
            </a:lvl1pPr>
            <a:lvl2pPr>
              <a:defRPr sz="1800"/>
            </a:lvl2pPr>
            <a:lvl3pPr>
              <a:defRPr sz="1800"/>
            </a:lvl3pPr>
            <a:lvl4pPr>
              <a:defRPr sz="1800"/>
            </a:lvl4pPr>
            <a:lvl5pPr>
              <a:defRPr sz="1800"/>
            </a:lvl5pPr>
          </a:lstStyle>
          <a:p>
            <a:pPr lvl="0"/>
            <a:r>
              <a:rPr lang="en-US" dirty="0"/>
              <a:t>&lt;&lt;</a:t>
            </a:r>
            <a:r>
              <a:rPr lang="en-US" dirty="0" err="1"/>
              <a:t>Subtitle.Text</a:t>
            </a:r>
            <a:r>
              <a:rPr lang="en-US" dirty="0"/>
              <a:t>&gt;&gt;</a:t>
            </a:r>
          </a:p>
        </p:txBody>
      </p:sp>
      <p:sp>
        <p:nvSpPr>
          <p:cNvPr id="11" name="Picture Placeholder 15">
            <a:extLst>
              <a:ext uri="{FF2B5EF4-FFF2-40B4-BE49-F238E27FC236}">
                <a16:creationId xmlns:a16="http://schemas.microsoft.com/office/drawing/2014/main" id="{BCCBB891-80C5-4DE3-99C6-1038CF777D79}"/>
              </a:ext>
            </a:extLst>
          </p:cNvPr>
          <p:cNvSpPr>
            <a:spLocks noGrp="1"/>
          </p:cNvSpPr>
          <p:nvPr>
            <p:ph type="pic" sz="quarter" idx="18" hasCustomPrompt="1"/>
            <p:custDataLst>
              <p:tags r:id="rId4"/>
            </p:custDataLst>
          </p:nvPr>
        </p:nvSpPr>
        <p:spPr>
          <a:xfrm>
            <a:off x="608400" y="561600"/>
            <a:ext cx="10972800" cy="1018800"/>
          </a:xfrm>
        </p:spPr>
        <p:txBody>
          <a:bodyPr/>
          <a:lstStyle>
            <a:lvl1pPr algn="r">
              <a:defRPr>
                <a:solidFill>
                  <a:schemeClr val="tx1"/>
                </a:solidFill>
              </a:defRPr>
            </a:lvl1pPr>
          </a:lstStyle>
          <a:p>
            <a:r>
              <a:rPr lang="en-GB" dirty="0"/>
              <a:t>&lt;&lt;Logo&gt;&gt;</a:t>
            </a:r>
          </a:p>
        </p:txBody>
      </p:sp>
      <p:sp>
        <p:nvSpPr>
          <p:cNvPr id="4" name="Content Placeholder 3">
            <a:extLst>
              <a:ext uri="{FF2B5EF4-FFF2-40B4-BE49-F238E27FC236}">
                <a16:creationId xmlns:a16="http://schemas.microsoft.com/office/drawing/2014/main" id="{BBBE7374-9206-499A-BFE1-0D7487A04EDE}"/>
              </a:ext>
            </a:extLst>
          </p:cNvPr>
          <p:cNvSpPr>
            <a:spLocks noGrp="1"/>
          </p:cNvSpPr>
          <p:nvPr>
            <p:ph sz="quarter" idx="19" hasCustomPrompt="1"/>
            <p:custDataLst>
              <p:tags r:id="rId5"/>
            </p:custDataLst>
          </p:nvPr>
        </p:nvSpPr>
        <p:spPr>
          <a:xfrm>
            <a:off x="0" y="0"/>
            <a:ext cx="12193200" cy="3672000"/>
          </a:xfrm>
        </p:spPr>
        <p:txBody>
          <a:bodyPr/>
          <a:lstStyle/>
          <a:p>
            <a:pPr lvl="0"/>
            <a:r>
              <a:rPr lang="en-GB" dirty="0"/>
              <a:t>&lt;&lt;</a:t>
            </a:r>
            <a:r>
              <a:rPr lang="en-GB" dirty="0" err="1"/>
              <a:t>Image.ImagePath</a:t>
            </a:r>
            <a:r>
              <a:rPr lang="en-GB" dirty="0"/>
              <a:t>&gt;&gt;</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ags" Target="../tags/tag4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ags" Target="../tags/tag6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ags" Target="../tags/tag65.xml"/><Relationship Id="rId4" Type="http://schemas.openxmlformats.org/officeDocument/2006/relationships/slideLayout" Target="../slideLayouts/slideLayout20.xml"/><Relationship Id="rId9" Type="http://schemas.openxmlformats.org/officeDocument/2006/relationships/tags" Target="../tags/tag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67.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6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8.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9" name="Titelplatzhalter 1" descr="CMSLegal_Cover_Heading"/>
          <p:cNvSpPr>
            <a:spLocks noGrp="1"/>
          </p:cNvSpPr>
          <p:nvPr userDrawn="1">
            <p:ph type="title"/>
          </p:nvPr>
        </p:nvSpPr>
        <p:spPr bwMode="auto">
          <a:xfrm>
            <a:off x="576000" y="1562400"/>
            <a:ext cx="9600000" cy="936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z="2400" baseline="0" noProof="0" dirty="0">
                <a:solidFill>
                  <a:srgbClr val="000000"/>
                </a:solidFill>
                <a:latin typeface="Arial"/>
              </a:rPr>
              <a:t>Heading, Arial 24/28pt.</a:t>
            </a:r>
            <a:endParaRPr lang="en-GB" noProof="0" dirty="0"/>
          </a:p>
        </p:txBody>
      </p:sp>
      <p:sp>
        <p:nvSpPr>
          <p:cNvPr id="6150" name="Textplatzhalter 2" descr="CMSLegal_Cover_SubHeading"/>
          <p:cNvSpPr>
            <a:spLocks noGrp="1"/>
          </p:cNvSpPr>
          <p:nvPr userDrawn="1">
            <p:ph type="body" idx="1"/>
          </p:nvPr>
        </p:nvSpPr>
        <p:spPr bwMode="auto">
          <a:xfrm>
            <a:off x="576000" y="2746800"/>
            <a:ext cx="9600000" cy="93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z="1800" baseline="0" noProof="0" dirty="0">
                <a:solidFill>
                  <a:srgbClr val="000000"/>
                </a:solidFill>
                <a:latin typeface="Arial"/>
              </a:rPr>
              <a:t>Sub-heading, Arial 18/22pt.</a:t>
            </a:r>
            <a:endParaRPr lang="en-GB" noProof="0" dirty="0"/>
          </a:p>
        </p:txBody>
      </p:sp>
      <p:sp>
        <p:nvSpPr>
          <p:cNvPr id="11" name="Rechteck 10" descr="CMSLegal_Wedges_001"/>
          <p:cNvSpPr/>
          <p:nvPr userDrawn="1"/>
        </p:nvSpPr>
        <p:spPr>
          <a:xfrm>
            <a:off x="47244" y="36000"/>
            <a:ext cx="48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TextBox 7" descr="CMSLegal_Cover_Text_Flag_B"/>
          <p:cNvSpPr txBox="1"/>
          <p:nvPr userDrawn="1"/>
        </p:nvSpPr>
        <p:spPr>
          <a:xfrm>
            <a:off x="0" y="0"/>
            <a:ext cx="365760" cy="274320"/>
          </a:xfrm>
          <a:prstGeom prst="rect">
            <a:avLst/>
          </a:prstGeom>
          <a:noFill/>
          <a:ln>
            <a:noFill/>
          </a:ln>
        </p:spPr>
        <p:txBody>
          <a:bodyPr wrap="square" lIns="0" tIns="0" rIns="0" bIns="0" rtlCol="0">
            <a:noAutofit/>
          </a:bodyPr>
          <a:lstStyle/>
          <a:p>
            <a:r>
              <a:rPr lang="en-GB" sz="1300" noProof="0" dirty="0">
                <a:solidFill>
                  <a:srgbClr val="13294A"/>
                </a:solidFill>
                <a:latin typeface="Arial"/>
                <a:cs typeface="Arial" pitchFamily="34" charset="0"/>
              </a:rPr>
              <a:t>    </a:t>
            </a:r>
          </a:p>
        </p:txBody>
      </p:sp>
      <p:sp>
        <p:nvSpPr>
          <p:cNvPr id="12" name="TextBox 11" descr="CMSLegal_Cover_Footer_and_Date"/>
          <p:cNvSpPr txBox="1"/>
          <p:nvPr userDrawn="1">
            <p:custDataLst>
              <p:tags r:id="rId9"/>
            </p:custDataLst>
          </p:nvPr>
        </p:nvSpPr>
        <p:spPr>
          <a:xfrm>
            <a:off x="682777" y="6361655"/>
            <a:ext cx="8640000" cy="594000"/>
          </a:xfrm>
          <a:prstGeom prst="rect">
            <a:avLst/>
          </a:prstGeom>
          <a:noFill/>
          <a:ln>
            <a:noFill/>
          </a:ln>
        </p:spPr>
        <p:txBody>
          <a:bodyPr wrap="square" lIns="0" tIns="0" rIns="0" bIns="0" rtlCol="0" anchor="ctr" anchorCtr="0">
            <a:noAutofit/>
          </a:bodyPr>
          <a:lstStyle/>
          <a:p>
            <a:r>
              <a:rPr lang="en-GB" sz="1000" kern="1560" baseline="0" noProof="0">
                <a:solidFill>
                  <a:srgbClr val="FFFFFF"/>
                </a:solidFill>
                <a:latin typeface="Arial"/>
                <a:cs typeface="Arial" pitchFamily="34" charset="0"/>
              </a:rPr>
              <a:t>12 mei 2026</a:t>
            </a:r>
            <a:endParaRPr lang="en-GB" sz="1000" kern="1560" baseline="0" noProof="0" dirty="0">
              <a:solidFill>
                <a:srgbClr val="FFFFFF"/>
              </a:solidFill>
              <a:latin typeface="Arial"/>
              <a:cs typeface="Arial" pitchFamily="34" charset="0"/>
            </a:endParaRPr>
          </a:p>
        </p:txBody>
      </p:sp>
      <p:sp>
        <p:nvSpPr>
          <p:cNvPr id="10" name="Text Placeholder 5">
            <a:extLst>
              <a:ext uri="{FF2B5EF4-FFF2-40B4-BE49-F238E27FC236}">
                <a16:creationId xmlns:a16="http://schemas.microsoft.com/office/drawing/2014/main" id="{31D226F0-99EF-427B-9990-27A7EBBF7582}"/>
              </a:ext>
            </a:extLst>
          </p:cNvPr>
          <p:cNvSpPr txBox="1">
            <a:spLocks/>
          </p:cNvSpPr>
          <p:nvPr userDrawn="1">
            <p:custDataLst>
              <p:tags r:id="rId10"/>
            </p:custDataLst>
          </p:nvPr>
        </p:nvSpPr>
        <p:spPr>
          <a:xfrm>
            <a:off x="594000" y="6264001"/>
            <a:ext cx="3960000" cy="594000"/>
          </a:xfrm>
          <a:prstGeom prst="rect">
            <a:avLst/>
          </a:prstGeom>
        </p:spPr>
        <p:txBody>
          <a:bodyPr anchor="ctr" anchorCtr="0"/>
          <a:lstStyle>
            <a:lvl1pPr marL="342900" indent="-342900" algn="l" rtl="0" eaLnBrk="1" fontAlgn="base" hangingPunct="1">
              <a:spcBef>
                <a:spcPct val="20000"/>
              </a:spcBef>
              <a:spcAft>
                <a:spcPct val="0"/>
              </a:spcAft>
              <a:defRPr lang="de-DE" sz="1000" kern="2200" baseline="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FFFFFF"/>
                </a:solidFill>
              </a:rPr>
              <a:t>12 mei 2026</a:t>
            </a:r>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815" r:id="rId1"/>
    <p:sldLayoutId id="2147483849" r:id="rId2"/>
    <p:sldLayoutId id="2147483850" r:id="rId3"/>
    <p:sldLayoutId id="2147483875" r:id="rId4"/>
    <p:sldLayoutId id="2147483876" r:id="rId5"/>
    <p:sldLayoutId id="2147483858" r:id="rId6"/>
    <p:sldLayoutId id="2147483848" r:id="rId7"/>
  </p:sldLayoutIdLst>
  <p:hf hdr="0" ftr="0" dt="0"/>
  <p:txStyles>
    <p:titleStyle>
      <a:lvl1pPr algn="l" rtl="0" eaLnBrk="1" fontAlgn="base" hangingPunct="1">
        <a:spcBef>
          <a:spcPct val="0"/>
        </a:spcBef>
        <a:spcAft>
          <a:spcPct val="0"/>
        </a:spcAft>
        <a:defRPr lang="de-DE" sz="4000" kern="2800" baseline="0" smtClean="0">
          <a:solidFill>
            <a:srgbClr val="000000"/>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2000" kern="2200" baseline="0" smtClean="0">
          <a:solidFill>
            <a:srgbClr val="000000"/>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12" userDrawn="1">
          <p15:clr>
            <a:srgbClr val="F26B43"/>
          </p15:clr>
        </p15:guide>
        <p15:guide id="4" pos="368" userDrawn="1">
          <p15:clr>
            <a:srgbClr val="F26B43"/>
          </p15:clr>
        </p15:guide>
        <p15:guide id="5" orient="horz" pos="368" userDrawn="1">
          <p15:clr>
            <a:srgbClr val="F26B43"/>
          </p15:clr>
        </p15:guide>
        <p15:guide id="6" orient="horz" pos="3952" userDrawn="1">
          <p15:clr>
            <a:srgbClr val="F26B43"/>
          </p15:clr>
        </p15:guide>
        <p15:guide id="7" orient="horz" pos="1136" userDrawn="1">
          <p15:clr>
            <a:srgbClr val="F26B43"/>
          </p15:clr>
        </p15:guide>
        <p15:guide id="8" orient="horz" pos="1344" userDrawn="1">
          <p15:clr>
            <a:srgbClr val="F26B43"/>
          </p15:clr>
        </p15:guide>
        <p15:guide id="9" orient="horz" pos="14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94000" y="2412000"/>
            <a:ext cx="9600000" cy="936000"/>
          </a:xfrm>
          <a:prstGeom prst="rect">
            <a:avLst/>
          </a:prstGeom>
          <a:noFill/>
        </p:spPr>
        <p:txBody>
          <a:bodyPr vert="horz" lIns="0" tIns="0" rIns="0" bIns="0" rtlCol="0" anchor="b" anchorCtr="0">
            <a:noAutofit/>
          </a:bodyPr>
          <a:lstStyle/>
          <a:p>
            <a:r>
              <a:rPr lang="en-US" dirty="0"/>
              <a:t>This is an intermediate title page with picture. </a:t>
            </a:r>
            <a:br>
              <a:rPr lang="en-US" dirty="0"/>
            </a:br>
            <a:r>
              <a:rPr lang="en-US" dirty="0"/>
              <a:t>Arial 40pt, bold.</a:t>
            </a:r>
            <a:endParaRPr lang="de-DE" dirty="0"/>
          </a:p>
        </p:txBody>
      </p:sp>
      <p:sp>
        <p:nvSpPr>
          <p:cNvPr id="3" name="Textplatzhalter 2"/>
          <p:cNvSpPr>
            <a:spLocks noGrp="1"/>
          </p:cNvSpPr>
          <p:nvPr>
            <p:ph type="body" idx="1"/>
          </p:nvPr>
        </p:nvSpPr>
        <p:spPr>
          <a:xfrm>
            <a:off x="594000" y="4212000"/>
            <a:ext cx="9600000" cy="936000"/>
          </a:xfrm>
          <a:prstGeom prst="rect">
            <a:avLst/>
          </a:prstGeom>
        </p:spPr>
        <p:txBody>
          <a:bodyPr vert="horz" lIns="0" tIns="0" rIns="0" bIns="0" rtlCol="0" anchor="t" anchorCtr="0">
            <a:noAutofit/>
          </a:bodyPr>
          <a:lstStyle/>
          <a:p>
            <a:pPr lvl="0"/>
            <a:r>
              <a:rPr lang="en-US" dirty="0"/>
              <a:t>This is the sub-heading, Arial 14/18pt.</a:t>
            </a:r>
          </a:p>
        </p:txBody>
      </p:sp>
      <p:sp>
        <p:nvSpPr>
          <p:cNvPr id="5" name="TextBox 4" descr="CMSLegal_Cover_Footer_and_Date">
            <a:extLst>
              <a:ext uri="{FF2B5EF4-FFF2-40B4-BE49-F238E27FC236}">
                <a16:creationId xmlns:a16="http://schemas.microsoft.com/office/drawing/2014/main" id="{B5903345-5769-40C2-A4C3-874FDA42C4FF}"/>
              </a:ext>
            </a:extLst>
          </p:cNvPr>
          <p:cNvSpPr txBox="1"/>
          <p:nvPr userDrawn="1">
            <p:custDataLst>
              <p:tags r:id="rId5"/>
            </p:custDataLst>
          </p:nvPr>
        </p:nvSpPr>
        <p:spPr>
          <a:xfrm>
            <a:off x="915725"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chemeClr val="tx1"/>
                </a:solidFill>
                <a:latin typeface="Arial"/>
                <a:cs typeface="Arial" pitchFamily="34" charset="0"/>
              </a:rPr>
              <a:t>12 mei 2026</a:t>
            </a:r>
            <a:endParaRPr lang="en-GB" sz="1000" kern="1560" baseline="0" noProof="0" dirty="0">
              <a:solidFill>
                <a:schemeClr val="tx1"/>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32" r:id="rId2"/>
    <p:sldLayoutId id="2147483817" r:id="rId3"/>
  </p:sldLayoutIdLst>
  <p:hf hdr="0" ftr="0" dt="0"/>
  <p:txStyles>
    <p:titleStyle>
      <a:lvl1pPr algn="l" rtl="0" eaLnBrk="1" fontAlgn="base" hangingPunct="1">
        <a:spcBef>
          <a:spcPct val="0"/>
        </a:spcBef>
        <a:spcAft>
          <a:spcPct val="0"/>
        </a:spcAft>
        <a:defRPr lang="de-DE" sz="4000" b="1" kern="2400" baseline="0" smtClean="0">
          <a:solidFill>
            <a:srgbClr val="000000"/>
          </a:solidFill>
          <a:latin typeface="+mj-lt"/>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2000" kern="1800" baseline="0" smtClean="0">
          <a:solidFill>
            <a:srgbClr val="000000"/>
          </a:solidFill>
          <a:latin typeface="+mn-lt"/>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000000"/>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8" userDrawn="1">
          <p15:clr>
            <a:srgbClr val="F26B43"/>
          </p15:clr>
        </p15:guide>
        <p15:guide id="4" pos="7312" userDrawn="1">
          <p15:clr>
            <a:srgbClr val="F26B43"/>
          </p15:clr>
        </p15:guide>
        <p15:guide id="5" orient="horz" pos="368" userDrawn="1">
          <p15:clr>
            <a:srgbClr val="F26B43"/>
          </p15:clr>
        </p15:guide>
        <p15:guide id="6" orient="horz" pos="3952" userDrawn="1">
          <p15:clr>
            <a:srgbClr val="F26B43"/>
          </p15:clr>
        </p15:guide>
        <p15:guide id="7" orient="horz" pos="1136" userDrawn="1">
          <p15:clr>
            <a:srgbClr val="F26B43"/>
          </p15:clr>
        </p15:guide>
        <p15:guide id="8" orient="horz" pos="1344" userDrawn="1">
          <p15:clr>
            <a:srgbClr val="F26B43"/>
          </p15:clr>
        </p15:guide>
        <p15:guide id="9" orient="horz" pos="14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89200" y="1836000"/>
            <a:ext cx="11040000" cy="4446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oter_PageNr"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13" name="TextBox 12" descr="CMSLegal_Footer_Firm"/>
          <p:cNvSpPr txBox="1"/>
          <p:nvPr userDrawn="1">
            <p:custDataLst>
              <p:tags r:id="rId8"/>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a:t>
            </a:r>
            <a:endParaRPr lang="en-GB" sz="1000" noProof="0" dirty="0">
              <a:solidFill>
                <a:schemeClr val="tx1"/>
              </a:solidFill>
              <a:latin typeface="Arial"/>
              <a:cs typeface="Arial" pitchFamily="34" charset="0"/>
            </a:endParaRPr>
          </a:p>
        </p:txBody>
      </p:sp>
      <p:sp>
        <p:nvSpPr>
          <p:cNvPr id="9" name="Footer_Ref_Black" descr="CMSLegal_Cover_Footer_and_Date">
            <a:extLst>
              <a:ext uri="{FF2B5EF4-FFF2-40B4-BE49-F238E27FC236}">
                <a16:creationId xmlns:a16="http://schemas.microsoft.com/office/drawing/2014/main" id="{9035DBC5-E8CE-4D04-BC5F-E5264E0CDC89}"/>
              </a:ext>
            </a:extLst>
          </p:cNvPr>
          <p:cNvSpPr txBox="1"/>
          <p:nvPr userDrawn="1">
            <p:custDataLst>
              <p:tags r:id="rId9"/>
            </p:custDataLst>
          </p:nvPr>
        </p:nvSpPr>
        <p:spPr>
          <a:xfrm>
            <a:off x="898794"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chemeClr val="tx1"/>
                </a:solidFill>
                <a:latin typeface="Arial"/>
                <a:cs typeface="Arial" pitchFamily="34" charset="0"/>
              </a:rPr>
              <a:t>12 mei 2026</a:t>
            </a:r>
            <a:endParaRPr lang="en-GB" sz="1000" kern="1560" baseline="0" noProof="0" dirty="0">
              <a:solidFill>
                <a:schemeClr val="tx1"/>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5" r:id="rId4"/>
    <p:sldLayoutId id="2147483826" r:id="rId5"/>
    <p:sldLayoutId id="2147483841" r:id="rId6"/>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68" userDrawn="1">
          <p15:clr>
            <a:srgbClr val="F26B43"/>
          </p15:clr>
        </p15:guide>
        <p15:guide id="4" pos="7312" userDrawn="1">
          <p15:clr>
            <a:srgbClr val="F26B43"/>
          </p15:clr>
        </p15:guide>
        <p15:guide id="5" pos="368" userDrawn="1">
          <p15:clr>
            <a:srgbClr val="F26B43"/>
          </p15:clr>
        </p15:guide>
        <p15:guide id="6" orient="horz" pos="3952" userDrawn="1">
          <p15:clr>
            <a:srgbClr val="F26B43"/>
          </p15:clr>
        </p15:guide>
        <p15:guide id="7" orient="horz" pos="1136" userDrawn="1">
          <p15:clr>
            <a:srgbClr val="F26B43"/>
          </p15:clr>
        </p15:guide>
        <p15:guide id="8" orient="horz" pos="1344" userDrawn="1">
          <p15:clr>
            <a:srgbClr val="F26B43"/>
          </p15:clr>
        </p15:guide>
        <p15:guide id="9" orient="horz" pos="145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03400"/>
            <a:ext cx="110400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13" name="TextBox 12" descr="CMSLegal_Footer_Firm"/>
          <p:cNvSpPr txBox="1"/>
          <p:nvPr userDrawn="1">
            <p:custDataLst>
              <p:tags r:id="rId9"/>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a:t>
            </a:r>
            <a:endParaRPr lang="en-GB" sz="1000" noProof="0" dirty="0">
              <a:solidFill>
                <a:schemeClr val="tx1"/>
              </a:solidFill>
              <a:latin typeface="Arial"/>
              <a:cs typeface="Arial" pitchFamily="34" charset="0"/>
            </a:endParaRPr>
          </a:p>
        </p:txBody>
      </p:sp>
      <p:sp>
        <p:nvSpPr>
          <p:cNvPr id="9" name="TextBox 8" descr="CMSLegal_Cover_Footer_and_Date">
            <a:extLst>
              <a:ext uri="{FF2B5EF4-FFF2-40B4-BE49-F238E27FC236}">
                <a16:creationId xmlns:a16="http://schemas.microsoft.com/office/drawing/2014/main" id="{9035DBC5-E8CE-4D04-BC5F-E5264E0CDC89}"/>
              </a:ext>
            </a:extLst>
          </p:cNvPr>
          <p:cNvSpPr txBox="1"/>
          <p:nvPr userDrawn="1">
            <p:custDataLst>
              <p:tags r:id="rId10"/>
            </p:custDataLst>
          </p:nvPr>
        </p:nvSpPr>
        <p:spPr>
          <a:xfrm>
            <a:off x="882000"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chemeClr val="tx1"/>
                </a:solidFill>
                <a:latin typeface="Arial"/>
                <a:cs typeface="Arial" pitchFamily="34" charset="0"/>
              </a:rPr>
              <a:t>12 mei 2026</a:t>
            </a:r>
            <a:endParaRPr lang="en-GB" sz="1000" kern="1560" baseline="0" noProof="0" dirty="0">
              <a:solidFill>
                <a:schemeClr val="tx1"/>
              </a:solidFill>
              <a:latin typeface="Arial"/>
              <a:cs typeface="Arial" pitchFamily="34" charset="0"/>
            </a:endParaRPr>
          </a:p>
        </p:txBody>
      </p:sp>
    </p:spTree>
    <p:extLst>
      <p:ext uri="{BB962C8B-B14F-4D97-AF65-F5344CB8AC3E}">
        <p14:creationId xmlns:p14="http://schemas.microsoft.com/office/powerpoint/2010/main" val="240073285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944" userDrawn="1">
          <p15:clr>
            <a:srgbClr val="F26B43"/>
          </p15:clr>
        </p15:guide>
        <p15:guide id="4" pos="7312" userDrawn="1">
          <p15:clr>
            <a:srgbClr val="F26B43"/>
          </p15:clr>
        </p15:guide>
        <p15:guide id="5" pos="368" userDrawn="1">
          <p15:clr>
            <a:srgbClr val="F26B43"/>
          </p15:clr>
        </p15:guide>
        <p15:guide id="6" orient="horz" pos="368" userDrawn="1">
          <p15:clr>
            <a:srgbClr val="F26B43"/>
          </p15:clr>
        </p15:guide>
        <p15:guide id="7" orient="horz" pos="3952" userDrawn="1">
          <p15:clr>
            <a:srgbClr val="F26B43"/>
          </p15:clr>
        </p15:guide>
        <p15:guide id="8" orient="horz" pos="1136" userDrawn="1">
          <p15:clr>
            <a:srgbClr val="F26B43"/>
          </p15:clr>
        </p15:guide>
        <p15:guide id="9" orient="horz" pos="1344" userDrawn="1">
          <p15:clr>
            <a:srgbClr val="F26B43"/>
          </p15:clr>
        </p15:guide>
        <p15:guide id="10" orient="horz" pos="145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76000" y="576000"/>
            <a:ext cx="11040000" cy="90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This is the headline, Arial 32 pt.</a:t>
            </a:r>
            <a:br>
              <a:rPr lang="en-GB" noProof="0" dirty="0"/>
            </a:br>
            <a:r>
              <a:rPr lang="en-GB" noProof="0" dirty="0"/>
              <a:t>This is the second line.</a:t>
            </a:r>
          </a:p>
        </p:txBody>
      </p:sp>
      <p:sp>
        <p:nvSpPr>
          <p:cNvPr id="8197" name="Textplatzhalter 2"/>
          <p:cNvSpPr>
            <a:spLocks noGrp="1"/>
          </p:cNvSpPr>
          <p:nvPr>
            <p:ph type="body" idx="1"/>
          </p:nvPr>
        </p:nvSpPr>
        <p:spPr bwMode="auto">
          <a:xfrm>
            <a:off x="576000" y="1803400"/>
            <a:ext cx="11040000" cy="447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 Arial 24 </a:t>
            </a:r>
            <a:r>
              <a:rPr lang="en-GB" noProof="0" dirty="0" err="1"/>
              <a:t>pt</a:t>
            </a:r>
            <a:endParaRPr lang="en-GB" noProof="0" dirty="0"/>
          </a:p>
          <a:p>
            <a:pPr lvl="1"/>
            <a:r>
              <a:rPr lang="en-GB" noProof="0" dirty="0"/>
              <a:t>Second level, Arial 22 </a:t>
            </a:r>
            <a:r>
              <a:rPr lang="en-GB" noProof="0" dirty="0" err="1"/>
              <a:t>pt</a:t>
            </a:r>
            <a:endParaRPr lang="en-GB" noProof="0" dirty="0"/>
          </a:p>
          <a:p>
            <a:pPr lvl="2"/>
            <a:r>
              <a:rPr lang="en-GB" noProof="0" dirty="0"/>
              <a:t>Third level,  Arial 20 </a:t>
            </a:r>
            <a:r>
              <a:rPr lang="en-GB" noProof="0" dirty="0" err="1"/>
              <a:t>pt</a:t>
            </a:r>
            <a:endParaRPr lang="en-GB" noProof="0" dirty="0"/>
          </a:p>
          <a:p>
            <a:pPr lvl="3"/>
            <a:r>
              <a:rPr lang="en-GB" noProof="0" dirty="0"/>
              <a:t>Fourth level,  Arial 18 </a:t>
            </a:r>
            <a:r>
              <a:rPr lang="en-GB" noProof="0" dirty="0" err="1"/>
              <a:t>pt</a:t>
            </a:r>
            <a:endParaRPr lang="en-GB" noProof="0" dirty="0"/>
          </a:p>
          <a:p>
            <a:pPr lvl="4"/>
            <a:r>
              <a:rPr lang="en-GB" noProof="0" dirty="0"/>
              <a:t>Fifth level,  Arial 16 </a:t>
            </a:r>
            <a:r>
              <a:rPr lang="en-GB" noProof="0" dirty="0" err="1"/>
              <a:t>pt</a:t>
            </a:r>
            <a:endParaRPr lang="en-GB" noProof="0" dirty="0"/>
          </a:p>
          <a:p>
            <a:pPr lvl="5"/>
            <a:r>
              <a:rPr lang="en-GB" noProof="0" dirty="0"/>
              <a:t>Sixth level,  Arial 16 </a:t>
            </a:r>
            <a:r>
              <a:rPr lang="en-GB" noProof="0" dirty="0" err="1"/>
              <a:t>pt</a:t>
            </a:r>
            <a:endParaRPr lang="en-GB" noProof="0" dirty="0"/>
          </a:p>
          <a:p>
            <a:pPr lvl="6"/>
            <a:r>
              <a:rPr lang="en-GB" noProof="0" dirty="0"/>
              <a:t>Seventh level,  Arial 16 </a:t>
            </a:r>
            <a:r>
              <a:rPr lang="en-GB" noProof="0" dirty="0" err="1"/>
              <a:t>pt</a:t>
            </a:r>
            <a:endParaRPr lang="en-GB" noProof="0" dirty="0"/>
          </a:p>
          <a:p>
            <a:pPr lvl="7"/>
            <a:r>
              <a:rPr lang="en-GB" noProof="0" dirty="0"/>
              <a:t>Eighth level,  Arial 16 </a:t>
            </a:r>
            <a:r>
              <a:rPr lang="en-GB" noProof="0" dirty="0" err="1"/>
              <a:t>pt</a:t>
            </a:r>
            <a:endParaRPr lang="en-GB" noProof="0" dirty="0"/>
          </a:p>
          <a:p>
            <a:pPr lvl="8"/>
            <a:r>
              <a:rPr lang="en-GB" noProof="0" dirty="0"/>
              <a:t>Ninth level,  Arial 16 </a:t>
            </a:r>
            <a:r>
              <a:rPr lang="en-GB" noProof="0" dirty="0" err="1"/>
              <a:t>pt</a:t>
            </a:r>
            <a:endParaRPr lang="en-GB" noProof="0" dirty="0"/>
          </a:p>
        </p:txBody>
      </p:sp>
      <p:sp>
        <p:nvSpPr>
          <p:cNvPr id="8" name="Foliennummernplatzhalter 5" descr="CMSLegal_Footer_SlideNumber"/>
          <p:cNvSpPr>
            <a:spLocks noGrp="1"/>
          </p:cNvSpPr>
          <p:nvPr>
            <p:ph type="sldNum" sz="quarter" idx="4"/>
          </p:nvPr>
        </p:nvSpPr>
        <p:spPr>
          <a:xfrm>
            <a:off x="594000" y="6264000"/>
            <a:ext cx="288000" cy="594000"/>
          </a:xfrm>
          <a:prstGeom prst="rect">
            <a:avLst/>
          </a:prstGeom>
        </p:spPr>
        <p:txBody>
          <a:bodyPr vert="horz" wrap="square" lIns="0" tIns="0" rIns="0" bIns="0" numCol="1" anchor="ctr"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‹nr.›</a:t>
            </a:fld>
            <a:endParaRPr lang="en-GB" dirty="0"/>
          </a:p>
        </p:txBody>
      </p:sp>
      <p:sp>
        <p:nvSpPr>
          <p:cNvPr id="9" name="TextBox 8" descr="CMSLegal_Cover_Footer_and_Date">
            <a:extLst>
              <a:ext uri="{FF2B5EF4-FFF2-40B4-BE49-F238E27FC236}">
                <a16:creationId xmlns:a16="http://schemas.microsoft.com/office/drawing/2014/main" id="{CAED3B9B-1BF6-4723-BA16-D6E31497F1C3}"/>
              </a:ext>
            </a:extLst>
          </p:cNvPr>
          <p:cNvSpPr txBox="1"/>
          <p:nvPr userDrawn="1">
            <p:custDataLst>
              <p:tags r:id="rId12"/>
            </p:custDataLst>
          </p:nvPr>
        </p:nvSpPr>
        <p:spPr>
          <a:xfrm>
            <a:off x="898794" y="6264000"/>
            <a:ext cx="3960000" cy="594000"/>
          </a:xfrm>
          <a:prstGeom prst="rect">
            <a:avLst/>
          </a:prstGeom>
          <a:noFill/>
          <a:ln>
            <a:noFill/>
          </a:ln>
        </p:spPr>
        <p:txBody>
          <a:bodyPr wrap="square" lIns="0" tIns="0" rIns="0" bIns="0" rtlCol="0" anchor="ctr" anchorCtr="0">
            <a:noAutofit/>
          </a:bodyPr>
          <a:lstStyle/>
          <a:p>
            <a:r>
              <a:rPr lang="en-GB" sz="1000" kern="1560" baseline="0" noProof="0">
                <a:solidFill>
                  <a:schemeClr val="tx1"/>
                </a:solidFill>
                <a:latin typeface="Arial"/>
                <a:cs typeface="Arial" pitchFamily="34" charset="0"/>
              </a:rPr>
              <a:t>12 mei 2026</a:t>
            </a:r>
            <a:endParaRPr lang="en-GB" sz="1000" kern="1560" baseline="0" noProof="0" dirty="0">
              <a:solidFill>
                <a:schemeClr val="tx1"/>
              </a:solidFill>
              <a:latin typeface="Arial"/>
              <a:cs typeface="Arial" pitchFamily="34" charset="0"/>
            </a:endParaRPr>
          </a:p>
        </p:txBody>
      </p:sp>
      <p:sp>
        <p:nvSpPr>
          <p:cNvPr id="7" name="TextBox 6" descr="CMSLegal_Footer_Firm">
            <a:extLst>
              <a:ext uri="{FF2B5EF4-FFF2-40B4-BE49-F238E27FC236}">
                <a16:creationId xmlns:a16="http://schemas.microsoft.com/office/drawing/2014/main" id="{306A83E9-52D9-4A27-B65A-F18C847EA8C8}"/>
              </a:ext>
            </a:extLst>
          </p:cNvPr>
          <p:cNvSpPr txBox="1"/>
          <p:nvPr userDrawn="1">
            <p:custDataLst>
              <p:tags r:id="rId13"/>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341949021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7" r:id="rId7"/>
    <p:sldLayoutId id="2147483873" r:id="rId8"/>
    <p:sldLayoutId id="2147483938" r:id="rId9"/>
    <p:sldLayoutId id="2147483939" r:id="rId10"/>
  </p:sldLayoutIdLst>
  <p:hf hdr="0" ftr="0" dt="0"/>
  <p:txStyles>
    <p:titleStyle>
      <a:lvl1pPr algn="l" rtl="0" eaLnBrk="1" fontAlgn="base" hangingPunct="1">
        <a:lnSpc>
          <a:spcPct val="100000"/>
        </a:lnSpc>
        <a:spcBef>
          <a:spcPct val="0"/>
        </a:spcBef>
        <a:spcAft>
          <a:spcPct val="0"/>
        </a:spcAft>
        <a:defRPr sz="3200" kern="2800" baseline="0">
          <a:solidFill>
            <a:schemeClr val="tx1"/>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400" kern="1200">
          <a:solidFill>
            <a:schemeClr val="tx1"/>
          </a:solidFill>
          <a:latin typeface="Arial" pitchFamily="34" charset="0"/>
          <a:ea typeface="Arial" panose="020B0604020202020204" pitchFamily="34" charset="0"/>
          <a:cs typeface="Arial" pitchFamily="34" charset="0"/>
        </a:defRPr>
      </a:lvl1pPr>
      <a:lvl2pPr marL="648000" indent="-285750" algn="l" rtl="0" eaLnBrk="1" fontAlgn="base" hangingPunct="1">
        <a:spcBef>
          <a:spcPct val="20000"/>
        </a:spcBef>
        <a:spcAft>
          <a:spcPct val="0"/>
        </a:spcAft>
        <a:buFont typeface="Arial" charset="0"/>
        <a:buChar char="•"/>
        <a:defRPr sz="2200"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ct val="20000"/>
        </a:spcBef>
        <a:spcAft>
          <a:spcPct val="0"/>
        </a:spcAft>
        <a:buFont typeface="Symbol" pitchFamily="-110" charset="2"/>
        <a:buChar char="-"/>
        <a:defRPr sz="2000" kern="120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ct val="20000"/>
        </a:spcBef>
        <a:spcAft>
          <a:spcPct val="0"/>
        </a:spcAft>
        <a:buFont typeface="Arial" charset="0"/>
        <a:buChar char="•"/>
        <a:defRPr sz="1800" kern="120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ct val="20000"/>
        </a:spcBef>
        <a:spcAft>
          <a:spcPct val="0"/>
        </a:spcAft>
        <a:buFont typeface="Symbol" pitchFamily="-110"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12" userDrawn="1">
          <p15:clr>
            <a:srgbClr val="F26B43"/>
          </p15:clr>
        </p15:guide>
        <p15:guide id="4" pos="368" userDrawn="1">
          <p15:clr>
            <a:srgbClr val="F26B43"/>
          </p15:clr>
        </p15:guide>
        <p15:guide id="5" orient="horz" pos="368" userDrawn="1">
          <p15:clr>
            <a:srgbClr val="F26B43"/>
          </p15:clr>
        </p15:guide>
        <p15:guide id="6" orient="horz" pos="3952" userDrawn="1">
          <p15:clr>
            <a:srgbClr val="F26B43"/>
          </p15:clr>
        </p15:guide>
        <p15:guide id="7" orient="horz" pos="1136" userDrawn="1">
          <p15:clr>
            <a:srgbClr val="F26B43"/>
          </p15:clr>
        </p15:guide>
        <p15:guide id="8" orient="horz" pos="1344" userDrawn="1">
          <p15:clr>
            <a:srgbClr val="F26B43"/>
          </p15:clr>
        </p15:guide>
        <p15:guide id="9" orient="horz" pos="145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12" descr="CMSLegal_Footer_Firm"/>
          <p:cNvSpPr txBox="1"/>
          <p:nvPr userDrawn="1">
            <p:custDataLst>
              <p:tags r:id="rId3"/>
            </p:custDataLst>
          </p:nvPr>
        </p:nvSpPr>
        <p:spPr>
          <a:xfrm>
            <a:off x="8362800" y="6264000"/>
            <a:ext cx="3240000" cy="594000"/>
          </a:xfrm>
          <a:prstGeom prst="rect">
            <a:avLst/>
          </a:prstGeom>
          <a:noFill/>
          <a:ln>
            <a:noFill/>
          </a:ln>
        </p:spPr>
        <p:txBody>
          <a:bodyPr wrap="square" lIns="0" tIns="0" rIns="0" bIns="0" rtlCol="0" anchor="ctr" anchorCtr="0">
            <a:noAutofit/>
          </a:bodyPr>
          <a:lstStyle/>
          <a:p>
            <a:pPr algn="r"/>
            <a:r>
              <a:rPr lang="de-DE" sz="1000" noProof="0">
                <a:solidFill>
                  <a:schemeClr val="tx1"/>
                </a:solidFill>
                <a:latin typeface="Arial"/>
                <a:cs typeface="Arial" pitchFamily="34" charset="0"/>
              </a:rPr>
              <a:t>CMS</a:t>
            </a:r>
            <a:endParaRPr lang="en-GB" sz="1000" noProof="0" dirty="0">
              <a:solidFill>
                <a:schemeClr val="tx1"/>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12" userDrawn="1">
          <p15:clr>
            <a:srgbClr val="F26B43"/>
          </p15:clr>
        </p15:guide>
        <p15:guide id="4" pos="368" userDrawn="1">
          <p15:clr>
            <a:srgbClr val="F26B43"/>
          </p15:clr>
        </p15:guide>
        <p15:guide id="5" orient="horz" pos="368" userDrawn="1">
          <p15:clr>
            <a:srgbClr val="F26B43"/>
          </p15:clr>
        </p15:guide>
        <p15:guide id="6" orient="horz" pos="3952" userDrawn="1">
          <p15:clr>
            <a:srgbClr val="F26B43"/>
          </p15:clr>
        </p15:guide>
        <p15:guide id="7" orient="horz" pos="1136" userDrawn="1">
          <p15:clr>
            <a:srgbClr val="F26B43"/>
          </p15:clr>
        </p15:guide>
        <p15:guide id="8" orient="horz" pos="1344" userDrawn="1">
          <p15:clr>
            <a:srgbClr val="F26B43"/>
          </p15:clr>
        </p15:guide>
        <p15:guide id="9" orient="horz" pos="145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66276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04" userDrawn="1">
          <p15:clr>
            <a:srgbClr val="F26B43"/>
          </p15:clr>
        </p15:guide>
        <p15:guide id="4" pos="376" userDrawn="1">
          <p15:clr>
            <a:srgbClr val="F26B43"/>
          </p15:clr>
        </p15:guide>
        <p15:guide id="5" orient="horz" pos="368" userDrawn="1">
          <p15:clr>
            <a:srgbClr val="F26B43"/>
          </p15:clr>
        </p15:guide>
        <p15:guide id="6" orient="horz" pos="394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7490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04" userDrawn="1">
          <p15:clr>
            <a:srgbClr val="F26B43"/>
          </p15:clr>
        </p15:guide>
        <p15:guide id="4" pos="376" userDrawn="1">
          <p15:clr>
            <a:srgbClr val="F26B43"/>
          </p15:clr>
        </p15:guide>
        <p15:guide id="5" orient="horz" pos="368" userDrawn="1">
          <p15:clr>
            <a:srgbClr val="F26B43"/>
          </p15:clr>
        </p15:guide>
        <p15:guide id="6" orient="horz" pos="39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5.xml"/><Relationship Id="rId1" Type="http://schemas.openxmlformats.org/officeDocument/2006/relationships/tags" Target="../tags/tag1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8.xml"/><Relationship Id="rId1" Type="http://schemas.openxmlformats.org/officeDocument/2006/relationships/tags" Target="../tags/tag12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8.xml"/><Relationship Id="rId1" Type="http://schemas.openxmlformats.org/officeDocument/2006/relationships/tags" Target="../tags/tag1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32.xml"/><Relationship Id="rId1" Type="http://schemas.openxmlformats.org/officeDocument/2006/relationships/tags" Target="../tags/tag125.xml"/><Relationship Id="rId5" Type="http://schemas.openxmlformats.org/officeDocument/2006/relationships/image" Target="../media/image28.png"/><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35A8FF3-6C5E-CBF9-DB25-DE36D5F00298}"/>
              </a:ext>
            </a:extLst>
          </p:cNvPr>
          <p:cNvSpPr>
            <a:spLocks noGrp="1"/>
          </p:cNvSpPr>
          <p:nvPr>
            <p:ph type="body" sz="quarter" idx="13"/>
          </p:nvPr>
        </p:nvSpPr>
        <p:spPr>
          <a:xfrm>
            <a:off x="182905" y="2263820"/>
            <a:ext cx="3960000" cy="1440000"/>
          </a:xfrm>
        </p:spPr>
        <p:txBody>
          <a:bodyPr/>
          <a:lstStyle/>
          <a:p>
            <a:r>
              <a:rPr lang="nl-NL" b="1" dirty="0">
                <a:solidFill>
                  <a:schemeClr val="bg1"/>
                </a:solidFill>
              </a:rPr>
              <a:t>Inbesteden na het Irado-arrest </a:t>
            </a:r>
          </a:p>
        </p:txBody>
      </p:sp>
      <p:sp>
        <p:nvSpPr>
          <p:cNvPr id="8" name="Tijdelijke aanduiding voor tekst 7">
            <a:extLst>
              <a:ext uri="{FF2B5EF4-FFF2-40B4-BE49-F238E27FC236}">
                <a16:creationId xmlns:a16="http://schemas.microsoft.com/office/drawing/2014/main" id="{CB39976A-85D9-D3C6-1EAC-6D19827105E3}"/>
              </a:ext>
            </a:extLst>
          </p:cNvPr>
          <p:cNvSpPr>
            <a:spLocks noGrp="1"/>
          </p:cNvSpPr>
          <p:nvPr>
            <p:ph type="body" sz="quarter" idx="14"/>
          </p:nvPr>
        </p:nvSpPr>
        <p:spPr>
          <a:xfrm>
            <a:off x="3770112" y="4386392"/>
            <a:ext cx="4957714" cy="900000"/>
          </a:xfrm>
        </p:spPr>
        <p:txBody>
          <a:bodyPr/>
          <a:lstStyle/>
          <a:p>
            <a:r>
              <a:rPr lang="nl-NL" sz="2400" b="1" dirty="0" err="1">
                <a:solidFill>
                  <a:schemeClr val="bg1"/>
                </a:solidFill>
              </a:rPr>
              <a:t>Procurement</a:t>
            </a:r>
            <a:r>
              <a:rPr lang="nl-NL" sz="2400" b="1" dirty="0">
                <a:solidFill>
                  <a:schemeClr val="bg1"/>
                </a:solidFill>
              </a:rPr>
              <a:t> </a:t>
            </a:r>
            <a:r>
              <a:rPr lang="nl-NL" sz="2400" b="1" dirty="0" err="1">
                <a:solidFill>
                  <a:schemeClr val="bg1"/>
                </a:solidFill>
              </a:rPr>
              <a:t>Hour</a:t>
            </a:r>
            <a:r>
              <a:rPr lang="nl-NL" sz="2400" b="1" dirty="0">
                <a:solidFill>
                  <a:schemeClr val="bg1"/>
                </a:solidFill>
              </a:rPr>
              <a:t> - 12 mei 2026</a:t>
            </a:r>
          </a:p>
        </p:txBody>
      </p:sp>
      <p:sp>
        <p:nvSpPr>
          <p:cNvPr id="10" name="Tekstvak 9">
            <a:extLst>
              <a:ext uri="{FF2B5EF4-FFF2-40B4-BE49-F238E27FC236}">
                <a16:creationId xmlns:a16="http://schemas.microsoft.com/office/drawing/2014/main" id="{AE3E56E4-D531-FDC9-9A1E-9D39AFB3DCB5}"/>
              </a:ext>
            </a:extLst>
          </p:cNvPr>
          <p:cNvSpPr txBox="1"/>
          <p:nvPr/>
        </p:nvSpPr>
        <p:spPr>
          <a:xfrm>
            <a:off x="7568293" y="5992585"/>
            <a:ext cx="4390946" cy="369332"/>
          </a:xfrm>
          <a:prstGeom prst="rect">
            <a:avLst/>
          </a:prstGeom>
          <a:noFill/>
        </p:spPr>
        <p:txBody>
          <a:bodyPr wrap="none" rtlCol="0">
            <a:spAutoFit/>
          </a:bodyPr>
          <a:lstStyle/>
          <a:p>
            <a:r>
              <a:rPr lang="nl-NL">
                <a:solidFill>
                  <a:schemeClr val="bg1"/>
                </a:solidFill>
              </a:rPr>
              <a:t>mrs</a:t>
            </a:r>
            <a:r>
              <a:rPr lang="nl-NL" dirty="0">
                <a:solidFill>
                  <a:schemeClr val="bg1"/>
                </a:solidFill>
              </a:rPr>
              <a:t>. Petra Heemskerk &amp; Bernard Lievers</a:t>
            </a:r>
          </a:p>
        </p:txBody>
      </p:sp>
      <p:pic>
        <p:nvPicPr>
          <p:cNvPr id="12" name="Tijdelijke aanduiding voor afbeelding 11">
            <a:extLst>
              <a:ext uri="{FF2B5EF4-FFF2-40B4-BE49-F238E27FC236}">
                <a16:creationId xmlns:a16="http://schemas.microsoft.com/office/drawing/2014/main" id="{592E6B75-54F2-D89D-474A-FE53AE49CC05}"/>
              </a:ext>
            </a:extLst>
          </p:cNvPr>
          <p:cNvPicPr>
            <a:picLocks noGrp="1" noChangeAspect="1"/>
          </p:cNvPicPr>
          <p:nvPr>
            <p:ph type="pic" sz="quarter" idx="18"/>
            <p:custDataLst>
              <p:tags r:id="rId2"/>
            </p:custDataLst>
          </p:nvPr>
        </p:nvPicPr>
        <p:blipFill>
          <a:blip r:embed="rId4">
            <a:extLst>
              <a:ext uri="{28A0092B-C50C-407E-A947-70E740481C1C}">
                <a14:useLocalDpi xmlns:a14="http://schemas.microsoft.com/office/drawing/2010/main" val="0"/>
              </a:ext>
            </a:extLst>
          </a:blip>
          <a:srcRect l="56" r="56"/>
          <a:stretch>
            <a:fillRect/>
          </a:stretch>
        </p:blipFill>
        <p:spPr bwMode="auto">
          <a:xfrm>
            <a:off x="647027" y="580936"/>
            <a:ext cx="10961460" cy="1018120"/>
          </a:xfrm>
        </p:spPr>
      </p:pic>
    </p:spTree>
    <p:custDataLst>
      <p:tags r:id="rId1"/>
    </p:custDataLst>
    <p:extLst>
      <p:ext uri="{BB962C8B-B14F-4D97-AF65-F5344CB8AC3E}">
        <p14:creationId xmlns:p14="http://schemas.microsoft.com/office/powerpoint/2010/main" val="301225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1B678-F1D7-6D86-876A-85A34BC4A8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450B0E-17FF-B4B0-7190-8D305E7B20BC}"/>
              </a:ext>
            </a:extLst>
          </p:cNvPr>
          <p:cNvSpPr>
            <a:spLocks noGrp="1"/>
          </p:cNvSpPr>
          <p:nvPr>
            <p:ph type="title"/>
          </p:nvPr>
        </p:nvSpPr>
        <p:spPr>
          <a:xfrm>
            <a:off x="576000" y="576000"/>
            <a:ext cx="8074224" cy="900000"/>
          </a:xfrm>
        </p:spPr>
        <p:txBody>
          <a:bodyPr/>
          <a:lstStyle/>
          <a:p>
            <a:r>
              <a:rPr lang="nl-NL" b="1" dirty="0"/>
              <a:t>2. Wanneer mag je quasi-inbesteden? </a:t>
            </a:r>
            <a:br>
              <a:rPr lang="nl-NL" b="1" dirty="0"/>
            </a:br>
            <a:r>
              <a:rPr lang="nl-NL" b="1" dirty="0"/>
              <a:t> </a:t>
            </a:r>
            <a:r>
              <a:rPr lang="nl-NL" sz="1800" b="1" dirty="0"/>
              <a:t>Art. 2.24b </a:t>
            </a:r>
            <a:r>
              <a:rPr lang="nl-NL" sz="1800" b="1" dirty="0" err="1"/>
              <a:t>Aw</a:t>
            </a:r>
            <a:r>
              <a:rPr lang="nl-NL" sz="1800" b="1" dirty="0"/>
              <a:t> 2012 </a:t>
            </a:r>
            <a:endParaRPr lang="nl-NL" b="1" dirty="0"/>
          </a:p>
        </p:txBody>
      </p:sp>
      <p:sp>
        <p:nvSpPr>
          <p:cNvPr id="3" name="Tijdelijke aanduiding voor inhoud 2">
            <a:extLst>
              <a:ext uri="{FF2B5EF4-FFF2-40B4-BE49-F238E27FC236}">
                <a16:creationId xmlns:a16="http://schemas.microsoft.com/office/drawing/2014/main" id="{46D13240-7436-1C72-3712-FD8CFE7DC295}"/>
              </a:ext>
            </a:extLst>
          </p:cNvPr>
          <p:cNvSpPr>
            <a:spLocks noGrp="1"/>
          </p:cNvSpPr>
          <p:nvPr>
            <p:ph idx="1"/>
          </p:nvPr>
        </p:nvSpPr>
        <p:spPr>
          <a:xfrm>
            <a:off x="594000" y="2520000"/>
            <a:ext cx="11174328" cy="3744000"/>
          </a:xfrm>
        </p:spPr>
        <p:txBody>
          <a:bodyPr/>
          <a:lstStyle/>
          <a:p>
            <a:pPr>
              <a:buFont typeface="Wingdings" panose="05000000000000000000" pitchFamily="2" charset="2"/>
              <a:buChar char="Ø"/>
            </a:pPr>
            <a:r>
              <a:rPr lang="nl-NL" b="1" dirty="0"/>
              <a:t>Quasi-</a:t>
            </a:r>
            <a:r>
              <a:rPr lang="nl-NL" b="1" dirty="0" err="1"/>
              <a:t>inbesteding</a:t>
            </a:r>
            <a:r>
              <a:rPr lang="nl-NL" dirty="0"/>
              <a:t>: meervoudig toezicht:</a:t>
            </a:r>
          </a:p>
          <a:p>
            <a:pPr marL="0" indent="0">
              <a:buNone/>
            </a:pPr>
            <a:endParaRPr lang="nl-NL" sz="2200" b="1" dirty="0"/>
          </a:p>
          <a:p>
            <a:pPr marL="457200" indent="-457200">
              <a:buFont typeface="+mj-lt"/>
              <a:buAutoNum type="alphaLcPeriod"/>
            </a:pPr>
            <a:r>
              <a:rPr lang="nl-NL" sz="2000" dirty="0"/>
              <a:t>de aanbestedende dienst oefent </a:t>
            </a:r>
            <a:r>
              <a:rPr lang="nl-NL" sz="2000" u="sng" dirty="0"/>
              <a:t>samen met andere aanbestedende diensten</a:t>
            </a:r>
            <a:r>
              <a:rPr lang="nl-NL" sz="2000" dirty="0"/>
              <a:t> toezicht uit op de rechtspersoon zoals op hun eigen diensten [</a:t>
            </a:r>
            <a:r>
              <a:rPr lang="nl-NL" sz="2000" b="1" dirty="0"/>
              <a:t>toezichtcriterium</a:t>
            </a:r>
            <a:r>
              <a:rPr lang="nl-NL" sz="2000" dirty="0"/>
              <a:t>]; </a:t>
            </a:r>
          </a:p>
          <a:p>
            <a:pPr marL="457200" indent="-457200">
              <a:buFont typeface="+mj-lt"/>
              <a:buAutoNum type="alphaLcPeriod"/>
            </a:pPr>
            <a:endParaRPr lang="nl-NL" sz="2000" dirty="0"/>
          </a:p>
          <a:p>
            <a:pPr marL="457200" indent="-457200">
              <a:buFont typeface="+mj-lt"/>
              <a:buAutoNum type="alphaLcPeriod"/>
            </a:pPr>
            <a:r>
              <a:rPr lang="nl-NL" sz="2000" dirty="0"/>
              <a:t>meer dan 80% van de activiteiten van de gecontroleerde rechtspersoon behelst taken die hem zijn toegewezen door de </a:t>
            </a:r>
            <a:r>
              <a:rPr lang="nl-NL" sz="2000" u="sng" dirty="0"/>
              <a:t>controlerende aanbestedende diensten</a:t>
            </a:r>
            <a:r>
              <a:rPr lang="nl-NL" sz="2000" dirty="0"/>
              <a:t> [</a:t>
            </a:r>
            <a:r>
              <a:rPr lang="nl-NL" sz="2000" b="1" dirty="0"/>
              <a:t>activiteitencriterium</a:t>
            </a:r>
            <a:r>
              <a:rPr lang="nl-NL" sz="2000" dirty="0"/>
              <a:t>]; en </a:t>
            </a:r>
          </a:p>
          <a:p>
            <a:pPr marL="457200" indent="-457200">
              <a:buFont typeface="+mj-lt"/>
              <a:buAutoNum type="alphaLcPeriod"/>
            </a:pPr>
            <a:endParaRPr lang="nl-NL" sz="2000" dirty="0"/>
          </a:p>
          <a:p>
            <a:pPr marL="457200" indent="-457200">
              <a:buFont typeface="+mj-lt"/>
              <a:buAutoNum type="alphaLcPeriod"/>
            </a:pPr>
            <a:r>
              <a:rPr lang="nl-NL" sz="2000" dirty="0"/>
              <a:t>geen directe participatie van privékapitaal in de gecontroleerde rechtspersoon. </a:t>
            </a:r>
          </a:p>
          <a:p>
            <a:pPr marL="457200" indent="-457200">
              <a:buFont typeface="+mj-lt"/>
              <a:buAutoNum type="alphaLcPeriod"/>
            </a:pPr>
            <a:endParaRPr lang="nl-NL" sz="2000"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225F9865-A1FD-5511-7AC9-5F2D95F5A17F}"/>
              </a:ext>
            </a:extLst>
          </p:cNvPr>
          <p:cNvSpPr>
            <a:spLocks noGrp="1"/>
          </p:cNvSpPr>
          <p:nvPr>
            <p:ph type="sldNum" sz="quarter" idx="12"/>
          </p:nvPr>
        </p:nvSpPr>
        <p:spPr/>
        <p:txBody>
          <a:bodyPr/>
          <a:lstStyle/>
          <a:p>
            <a:fld id="{586824BF-3B93-454D-8CFC-2835FAC2A0AB}" type="slidenum">
              <a:rPr lang="de-DE" smtClean="0"/>
              <a:pPr/>
              <a:t>10</a:t>
            </a:fld>
            <a:endParaRPr lang="de-DE" dirty="0"/>
          </a:p>
        </p:txBody>
      </p:sp>
    </p:spTree>
    <p:extLst>
      <p:ext uri="{BB962C8B-B14F-4D97-AF65-F5344CB8AC3E}">
        <p14:creationId xmlns:p14="http://schemas.microsoft.com/office/powerpoint/2010/main" val="122627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B8638-8E77-B483-8516-46B03086BF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318BD9-5EEE-3A9E-3418-760661EAAE73}"/>
              </a:ext>
            </a:extLst>
          </p:cNvPr>
          <p:cNvSpPr>
            <a:spLocks noGrp="1"/>
          </p:cNvSpPr>
          <p:nvPr>
            <p:ph type="title"/>
          </p:nvPr>
        </p:nvSpPr>
        <p:spPr>
          <a:xfrm>
            <a:off x="576000" y="576000"/>
            <a:ext cx="7918776" cy="900000"/>
          </a:xfrm>
        </p:spPr>
        <p:txBody>
          <a:bodyPr/>
          <a:lstStyle/>
          <a:p>
            <a:r>
              <a:rPr lang="nl-NL" b="1" dirty="0"/>
              <a:t>2. Wanneer mag je quasi-inbesteden? </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b="1" dirty="0"/>
          </a:p>
        </p:txBody>
      </p:sp>
      <p:sp>
        <p:nvSpPr>
          <p:cNvPr id="3" name="Tijdelijke aanduiding voor inhoud 2">
            <a:extLst>
              <a:ext uri="{FF2B5EF4-FFF2-40B4-BE49-F238E27FC236}">
                <a16:creationId xmlns:a16="http://schemas.microsoft.com/office/drawing/2014/main" id="{3C0932C2-C8BA-E5D0-FA8C-86595C05A255}"/>
              </a:ext>
            </a:extLst>
          </p:cNvPr>
          <p:cNvSpPr>
            <a:spLocks noGrp="1"/>
          </p:cNvSpPr>
          <p:nvPr>
            <p:ph idx="1"/>
          </p:nvPr>
        </p:nvSpPr>
        <p:spPr>
          <a:xfrm>
            <a:off x="594000" y="2520000"/>
            <a:ext cx="10933746" cy="3744000"/>
          </a:xfrm>
        </p:spPr>
        <p:txBody>
          <a:bodyPr/>
          <a:lstStyle/>
          <a:p>
            <a:pPr marL="0" indent="0">
              <a:buNone/>
            </a:pPr>
            <a:endParaRPr lang="nl-NL" sz="2200" b="1"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DC1B8622-B466-ADCF-D17C-3E13AD8355D1}"/>
              </a:ext>
            </a:extLst>
          </p:cNvPr>
          <p:cNvSpPr>
            <a:spLocks noGrp="1"/>
          </p:cNvSpPr>
          <p:nvPr>
            <p:ph type="sldNum" sz="quarter" idx="12"/>
          </p:nvPr>
        </p:nvSpPr>
        <p:spPr/>
        <p:txBody>
          <a:bodyPr/>
          <a:lstStyle/>
          <a:p>
            <a:fld id="{586824BF-3B93-454D-8CFC-2835FAC2A0AB}" type="slidenum">
              <a:rPr lang="de-DE" smtClean="0"/>
              <a:pPr/>
              <a:t>11</a:t>
            </a:fld>
            <a:endParaRPr lang="de-DE" dirty="0"/>
          </a:p>
        </p:txBody>
      </p:sp>
      <p:sp>
        <p:nvSpPr>
          <p:cNvPr id="7" name="Rechthoek 6">
            <a:extLst>
              <a:ext uri="{FF2B5EF4-FFF2-40B4-BE49-F238E27FC236}">
                <a16:creationId xmlns:a16="http://schemas.microsoft.com/office/drawing/2014/main" id="{BF7FD3A2-3D3D-CBF6-3AAB-3E436F39A983}"/>
              </a:ext>
            </a:extLst>
          </p:cNvPr>
          <p:cNvSpPr/>
          <p:nvPr/>
        </p:nvSpPr>
        <p:spPr>
          <a:xfrm>
            <a:off x="7977946" y="2689335"/>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600" dirty="0"/>
          </a:p>
          <a:p>
            <a:pPr algn="ctr"/>
            <a:r>
              <a:rPr lang="nl-NL" sz="1600" dirty="0"/>
              <a:t>Aanbestedende dienst</a:t>
            </a:r>
          </a:p>
          <a:p>
            <a:pPr algn="ctr"/>
            <a:endParaRPr lang="nl-NL" sz="1600" dirty="0"/>
          </a:p>
        </p:txBody>
      </p:sp>
      <p:sp>
        <p:nvSpPr>
          <p:cNvPr id="11" name="Rechthoek 10">
            <a:extLst>
              <a:ext uri="{FF2B5EF4-FFF2-40B4-BE49-F238E27FC236}">
                <a16:creationId xmlns:a16="http://schemas.microsoft.com/office/drawing/2014/main" id="{D728A933-3080-AA74-1904-07B2B41F8867}"/>
              </a:ext>
            </a:extLst>
          </p:cNvPr>
          <p:cNvSpPr/>
          <p:nvPr/>
        </p:nvSpPr>
        <p:spPr>
          <a:xfrm>
            <a:off x="5243111" y="2689335"/>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Aanbestedende dienst</a:t>
            </a:r>
          </a:p>
          <a:p>
            <a:pPr algn="ctr"/>
            <a:endParaRPr lang="nl-NL" dirty="0"/>
          </a:p>
        </p:txBody>
      </p:sp>
      <p:sp>
        <p:nvSpPr>
          <p:cNvPr id="21" name="Rechthoek 20">
            <a:extLst>
              <a:ext uri="{FF2B5EF4-FFF2-40B4-BE49-F238E27FC236}">
                <a16:creationId xmlns:a16="http://schemas.microsoft.com/office/drawing/2014/main" id="{79629193-1D90-70CE-BD94-CA22C6A42DD2}"/>
              </a:ext>
            </a:extLst>
          </p:cNvPr>
          <p:cNvSpPr/>
          <p:nvPr/>
        </p:nvSpPr>
        <p:spPr>
          <a:xfrm>
            <a:off x="2508276" y="2689335"/>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Aanbestedende dienst</a:t>
            </a:r>
          </a:p>
        </p:txBody>
      </p:sp>
      <p:sp>
        <p:nvSpPr>
          <p:cNvPr id="22" name="Rechthoek 21">
            <a:extLst>
              <a:ext uri="{FF2B5EF4-FFF2-40B4-BE49-F238E27FC236}">
                <a16:creationId xmlns:a16="http://schemas.microsoft.com/office/drawing/2014/main" id="{AA925E8D-D8F7-B348-F110-77CEE0F39909}"/>
              </a:ext>
            </a:extLst>
          </p:cNvPr>
          <p:cNvSpPr/>
          <p:nvPr/>
        </p:nvSpPr>
        <p:spPr>
          <a:xfrm>
            <a:off x="5243111" y="5532300"/>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Gecontroleerde rechtspersoon</a:t>
            </a:r>
          </a:p>
        </p:txBody>
      </p:sp>
      <p:cxnSp>
        <p:nvCxnSpPr>
          <p:cNvPr id="24" name="Rechte verbindingslijn met pijl 23">
            <a:extLst>
              <a:ext uri="{FF2B5EF4-FFF2-40B4-BE49-F238E27FC236}">
                <a16:creationId xmlns:a16="http://schemas.microsoft.com/office/drawing/2014/main" id="{B4EE8232-DD54-D852-9A10-1863348C802A}"/>
              </a:ext>
            </a:extLst>
          </p:cNvPr>
          <p:cNvCxnSpPr>
            <a:cxnSpLocks/>
          </p:cNvCxnSpPr>
          <p:nvPr/>
        </p:nvCxnSpPr>
        <p:spPr>
          <a:xfrm>
            <a:off x="3514115" y="3574306"/>
            <a:ext cx="1469365" cy="167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5968FE90-37F8-DCBA-E1B7-B1C45BC63A85}"/>
              </a:ext>
            </a:extLst>
          </p:cNvPr>
          <p:cNvSpPr txBox="1"/>
          <p:nvPr/>
        </p:nvSpPr>
        <p:spPr>
          <a:xfrm>
            <a:off x="2753261" y="4249754"/>
            <a:ext cx="1261884" cy="246221"/>
          </a:xfrm>
          <a:prstGeom prst="rect">
            <a:avLst/>
          </a:prstGeom>
          <a:noFill/>
          <a:ln>
            <a:noFill/>
          </a:ln>
        </p:spPr>
        <p:txBody>
          <a:bodyPr wrap="none" rtlCol="0">
            <a:spAutoFit/>
          </a:bodyPr>
          <a:lstStyle/>
          <a:p>
            <a:r>
              <a:rPr lang="nl-NL" sz="1000" dirty="0">
                <a:solidFill>
                  <a:srgbClr val="766A62"/>
                </a:solidFill>
                <a:latin typeface="Arial" pitchFamily="34" charset="0"/>
                <a:cs typeface="Arial" pitchFamily="34" charset="0"/>
              </a:rPr>
              <a:t>Overheidsopdracht</a:t>
            </a:r>
          </a:p>
        </p:txBody>
      </p:sp>
      <p:sp>
        <p:nvSpPr>
          <p:cNvPr id="27" name="Tekstvak 26">
            <a:extLst>
              <a:ext uri="{FF2B5EF4-FFF2-40B4-BE49-F238E27FC236}">
                <a16:creationId xmlns:a16="http://schemas.microsoft.com/office/drawing/2014/main" id="{3C150500-66D9-B3AD-4E55-8C3B3719D511}"/>
              </a:ext>
            </a:extLst>
          </p:cNvPr>
          <p:cNvSpPr txBox="1"/>
          <p:nvPr/>
        </p:nvSpPr>
        <p:spPr>
          <a:xfrm>
            <a:off x="9916474" y="3930334"/>
            <a:ext cx="2112426" cy="1169551"/>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nl-NL" sz="1000" b="1" dirty="0">
                <a:solidFill>
                  <a:srgbClr val="000000"/>
                </a:solidFill>
                <a:latin typeface="Arial" pitchFamily="34" charset="0"/>
                <a:cs typeface="Arial" pitchFamily="34" charset="0"/>
              </a:rPr>
              <a:t>Toezichtcriterium </a:t>
            </a:r>
          </a:p>
          <a:p>
            <a:pPr marL="171450" indent="-171450">
              <a:lnSpc>
                <a:spcPct val="150000"/>
              </a:lnSpc>
              <a:buFont typeface="Arial" panose="020B0604020202020204" pitchFamily="34" charset="0"/>
              <a:buChar char="•"/>
            </a:pPr>
            <a:r>
              <a:rPr lang="nl-NL" sz="1000" b="1" dirty="0">
                <a:solidFill>
                  <a:srgbClr val="000000"/>
                </a:solidFill>
                <a:latin typeface="Arial" pitchFamily="34" charset="0"/>
                <a:cs typeface="Arial" pitchFamily="34" charset="0"/>
              </a:rPr>
              <a:t>Activiteitencriterium (80% &gt;)</a:t>
            </a:r>
          </a:p>
          <a:p>
            <a:pPr marL="171450" indent="-171450">
              <a:lnSpc>
                <a:spcPct val="150000"/>
              </a:lnSpc>
              <a:buFont typeface="Arial" panose="020B0604020202020204" pitchFamily="34" charset="0"/>
              <a:buChar char="•"/>
            </a:pPr>
            <a:r>
              <a:rPr lang="nl-NL" sz="1000" b="1" dirty="0">
                <a:solidFill>
                  <a:srgbClr val="000000"/>
                </a:solidFill>
                <a:latin typeface="Arial" pitchFamily="34" charset="0"/>
                <a:cs typeface="Arial" pitchFamily="34" charset="0"/>
              </a:rPr>
              <a:t>Geen directe participatie privékapitaal </a:t>
            </a:r>
          </a:p>
          <a:p>
            <a:endParaRPr lang="nl-NL" sz="1000" dirty="0">
              <a:solidFill>
                <a:srgbClr val="766A62"/>
              </a:solidFill>
              <a:latin typeface="Arial" pitchFamily="34" charset="0"/>
              <a:cs typeface="Arial" pitchFamily="34" charset="0"/>
            </a:endParaRPr>
          </a:p>
        </p:txBody>
      </p:sp>
      <p:cxnSp>
        <p:nvCxnSpPr>
          <p:cNvPr id="14" name="Rechte verbindingslijn met pijl 13">
            <a:extLst>
              <a:ext uri="{FF2B5EF4-FFF2-40B4-BE49-F238E27FC236}">
                <a16:creationId xmlns:a16="http://schemas.microsoft.com/office/drawing/2014/main" id="{1F5E589D-DC6B-5E2A-EC5A-C9EB17F2C980}"/>
              </a:ext>
            </a:extLst>
          </p:cNvPr>
          <p:cNvCxnSpPr>
            <a:cxnSpLocks/>
          </p:cNvCxnSpPr>
          <p:nvPr/>
        </p:nvCxnSpPr>
        <p:spPr>
          <a:xfrm flipH="1">
            <a:off x="7571232" y="3574306"/>
            <a:ext cx="1412554" cy="167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EA90E2F3-30D2-DEE6-B33D-A59530614025}"/>
              </a:ext>
            </a:extLst>
          </p:cNvPr>
          <p:cNvCxnSpPr>
            <a:cxnSpLocks/>
          </p:cNvCxnSpPr>
          <p:nvPr/>
        </p:nvCxnSpPr>
        <p:spPr>
          <a:xfrm>
            <a:off x="6246225" y="3574306"/>
            <a:ext cx="2726" cy="1597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kstvak 32">
            <a:extLst>
              <a:ext uri="{FF2B5EF4-FFF2-40B4-BE49-F238E27FC236}">
                <a16:creationId xmlns:a16="http://schemas.microsoft.com/office/drawing/2014/main" id="{2C5B6BA1-AD3C-1AEA-8B86-839EF5777869}"/>
              </a:ext>
            </a:extLst>
          </p:cNvPr>
          <p:cNvSpPr txBox="1"/>
          <p:nvPr/>
        </p:nvSpPr>
        <p:spPr>
          <a:xfrm>
            <a:off x="4947833" y="4268889"/>
            <a:ext cx="1261884" cy="246221"/>
          </a:xfrm>
          <a:prstGeom prst="rect">
            <a:avLst/>
          </a:prstGeom>
          <a:noFill/>
          <a:ln>
            <a:noFill/>
          </a:ln>
        </p:spPr>
        <p:txBody>
          <a:bodyPr wrap="none" rtlCol="0">
            <a:spAutoFit/>
          </a:bodyPr>
          <a:lstStyle/>
          <a:p>
            <a:r>
              <a:rPr lang="nl-NL" sz="1000" dirty="0">
                <a:solidFill>
                  <a:srgbClr val="766A62"/>
                </a:solidFill>
                <a:latin typeface="Arial" pitchFamily="34" charset="0"/>
                <a:cs typeface="Arial" pitchFamily="34" charset="0"/>
              </a:rPr>
              <a:t>Overheidsopdracht</a:t>
            </a:r>
          </a:p>
        </p:txBody>
      </p:sp>
      <p:sp>
        <p:nvSpPr>
          <p:cNvPr id="34" name="Tekstvak 33">
            <a:extLst>
              <a:ext uri="{FF2B5EF4-FFF2-40B4-BE49-F238E27FC236}">
                <a16:creationId xmlns:a16="http://schemas.microsoft.com/office/drawing/2014/main" id="{35687261-BE9E-B378-F5FB-4D0F0D016333}"/>
              </a:ext>
            </a:extLst>
          </p:cNvPr>
          <p:cNvSpPr txBox="1"/>
          <p:nvPr/>
        </p:nvSpPr>
        <p:spPr>
          <a:xfrm>
            <a:off x="6901056" y="4242783"/>
            <a:ext cx="1261884" cy="246221"/>
          </a:xfrm>
          <a:prstGeom prst="rect">
            <a:avLst/>
          </a:prstGeom>
          <a:noFill/>
          <a:ln>
            <a:noFill/>
          </a:ln>
        </p:spPr>
        <p:txBody>
          <a:bodyPr wrap="none" rtlCol="0">
            <a:spAutoFit/>
          </a:bodyPr>
          <a:lstStyle/>
          <a:p>
            <a:r>
              <a:rPr lang="nl-NL" sz="1000" dirty="0">
                <a:solidFill>
                  <a:srgbClr val="766A62"/>
                </a:solidFill>
                <a:latin typeface="Arial" pitchFamily="34" charset="0"/>
                <a:cs typeface="Arial" pitchFamily="34" charset="0"/>
              </a:rPr>
              <a:t>Overheidsopdracht</a:t>
            </a:r>
          </a:p>
        </p:txBody>
      </p:sp>
    </p:spTree>
    <p:extLst>
      <p:ext uri="{BB962C8B-B14F-4D97-AF65-F5344CB8AC3E}">
        <p14:creationId xmlns:p14="http://schemas.microsoft.com/office/powerpoint/2010/main" val="139274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737C1-0C27-6CA3-8FBE-7DB5F530D6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178BC1-C595-9172-4A0A-762B46D17B53}"/>
              </a:ext>
            </a:extLst>
          </p:cNvPr>
          <p:cNvSpPr>
            <a:spLocks noGrp="1"/>
          </p:cNvSpPr>
          <p:nvPr>
            <p:ph type="title"/>
          </p:nvPr>
        </p:nvSpPr>
        <p:spPr>
          <a:xfrm>
            <a:off x="575999" y="576000"/>
            <a:ext cx="7600687" cy="900000"/>
          </a:xfrm>
        </p:spPr>
        <p:txBody>
          <a:bodyPr/>
          <a:lstStyle/>
          <a:p>
            <a:r>
              <a:rPr lang="nl-NL" b="1" dirty="0"/>
              <a:t>2. Wanneer mag je quasi-inbesteden?</a:t>
            </a:r>
            <a:br>
              <a:rPr lang="nl-NL" b="1" dirty="0"/>
            </a:br>
            <a:r>
              <a:rPr lang="nl-NL" b="1" dirty="0"/>
              <a:t>    </a:t>
            </a:r>
            <a:endParaRPr lang="nl-NL" dirty="0"/>
          </a:p>
        </p:txBody>
      </p:sp>
      <p:sp>
        <p:nvSpPr>
          <p:cNvPr id="3" name="Tijdelijke aanduiding voor inhoud 2">
            <a:extLst>
              <a:ext uri="{FF2B5EF4-FFF2-40B4-BE49-F238E27FC236}">
                <a16:creationId xmlns:a16="http://schemas.microsoft.com/office/drawing/2014/main" id="{6D8C2FF4-18F2-3EC8-D96F-FDE3C783C372}"/>
              </a:ext>
            </a:extLst>
          </p:cNvPr>
          <p:cNvSpPr>
            <a:spLocks noGrp="1"/>
          </p:cNvSpPr>
          <p:nvPr>
            <p:ph idx="1"/>
          </p:nvPr>
        </p:nvSpPr>
        <p:spPr>
          <a:xfrm>
            <a:off x="594000" y="2520000"/>
            <a:ext cx="11122932" cy="3744000"/>
          </a:xfrm>
        </p:spPr>
        <p:txBody>
          <a:bodyPr/>
          <a:lstStyle/>
          <a:p>
            <a:pPr>
              <a:buFont typeface="Wingdings" panose="05000000000000000000" pitchFamily="2" charset="2"/>
              <a:buChar char="Ø"/>
            </a:pPr>
            <a:r>
              <a:rPr lang="nl-NL" b="1" dirty="0"/>
              <a:t>Uitzondering moet strikt worden toegepast</a:t>
            </a:r>
          </a:p>
          <a:p>
            <a:pPr lvl="1">
              <a:buFont typeface="Arial" panose="020B0604020202020204" pitchFamily="34" charset="0"/>
              <a:buChar char="•"/>
            </a:pPr>
            <a:r>
              <a:rPr lang="nl-NL" sz="1400"/>
              <a:t>HvJ</a:t>
            </a:r>
            <a:r>
              <a:rPr lang="nl-NL" sz="1400" dirty="0"/>
              <a:t> EU 8 december 2016, C-553/15 (</a:t>
            </a:r>
            <a:r>
              <a:rPr lang="nl-NL" sz="1400" i="1"/>
              <a:t>Undis</a:t>
            </a:r>
            <a:r>
              <a:rPr lang="nl-NL" sz="1400" i="1" dirty="0"/>
              <a:t> </a:t>
            </a:r>
            <a:r>
              <a:rPr lang="nl-NL" sz="1400" i="1"/>
              <a:t>Servizi</a:t>
            </a:r>
            <a:r>
              <a:rPr lang="nl-NL" sz="1400" dirty="0"/>
              <a:t>), </a:t>
            </a:r>
            <a:r>
              <a:rPr lang="nl-NL" sz="1400"/>
              <a:t>punten</a:t>
            </a:r>
            <a:r>
              <a:rPr lang="nl-NL" sz="1400" dirty="0"/>
              <a:t> 28-29. </a:t>
            </a:r>
          </a:p>
          <a:p>
            <a:pPr marL="0" indent="0">
              <a:buNone/>
            </a:pPr>
            <a:endParaRPr lang="nl-NL" b="1" dirty="0"/>
          </a:p>
          <a:p>
            <a:pPr marL="0" indent="0">
              <a:buNone/>
            </a:pPr>
            <a:endParaRPr lang="nl-NL" b="1" dirty="0"/>
          </a:p>
          <a:p>
            <a:pPr>
              <a:buFont typeface="Wingdings" panose="05000000000000000000" pitchFamily="2" charset="2"/>
              <a:buChar char="Ø"/>
            </a:pPr>
            <a:r>
              <a:rPr lang="nl-NL" b="1" dirty="0"/>
              <a:t>Bewijslast ligt bij aanbestedende dienst</a:t>
            </a:r>
          </a:p>
          <a:p>
            <a:pPr lvl="1">
              <a:buFont typeface="Arial" panose="020B0604020202020204" pitchFamily="34" charset="0"/>
              <a:buChar char="•"/>
            </a:pPr>
            <a:r>
              <a:rPr lang="nl-NL" sz="1400" dirty="0" err="1"/>
              <a:t>HvJ</a:t>
            </a:r>
            <a:r>
              <a:rPr lang="nl-NL" sz="1400" dirty="0"/>
              <a:t> EU 13 oktober 2005, C-458/03 (</a:t>
            </a:r>
            <a:r>
              <a:rPr lang="nl-NL" sz="1400" i="1" dirty="0"/>
              <a:t>Parking Brixen</a:t>
            </a:r>
            <a:r>
              <a:rPr lang="nl-NL" sz="1400" dirty="0"/>
              <a:t>), punt 63. </a:t>
            </a:r>
          </a:p>
        </p:txBody>
      </p:sp>
      <p:sp>
        <p:nvSpPr>
          <p:cNvPr id="4" name="Tijdelijke aanduiding voor dianummer 3">
            <a:extLst>
              <a:ext uri="{FF2B5EF4-FFF2-40B4-BE49-F238E27FC236}">
                <a16:creationId xmlns:a16="http://schemas.microsoft.com/office/drawing/2014/main" id="{6A8D4F6F-82CF-C15A-6322-0B718E070B2B}"/>
              </a:ext>
            </a:extLst>
          </p:cNvPr>
          <p:cNvSpPr>
            <a:spLocks noGrp="1"/>
          </p:cNvSpPr>
          <p:nvPr>
            <p:ph type="sldNum" sz="quarter" idx="12"/>
          </p:nvPr>
        </p:nvSpPr>
        <p:spPr/>
        <p:txBody>
          <a:bodyPr/>
          <a:lstStyle/>
          <a:p>
            <a:fld id="{586824BF-3B93-454D-8CFC-2835FAC2A0AB}" type="slidenum">
              <a:rPr lang="de-DE" smtClean="0"/>
              <a:pPr/>
              <a:t>12</a:t>
            </a:fld>
            <a:endParaRPr lang="de-DE" dirty="0"/>
          </a:p>
        </p:txBody>
      </p:sp>
    </p:spTree>
    <p:extLst>
      <p:ext uri="{BB962C8B-B14F-4D97-AF65-F5344CB8AC3E}">
        <p14:creationId xmlns:p14="http://schemas.microsoft.com/office/powerpoint/2010/main" val="410679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CB81-566E-B7C7-7CAD-742DC1E33D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753DAE-3F9D-7DE0-1A77-B75708F15EAC}"/>
              </a:ext>
            </a:extLst>
          </p:cNvPr>
          <p:cNvSpPr>
            <a:spLocks noGrp="1"/>
          </p:cNvSpPr>
          <p:nvPr>
            <p:ph type="title"/>
          </p:nvPr>
        </p:nvSpPr>
        <p:spPr>
          <a:xfrm>
            <a:off x="575999" y="576000"/>
            <a:ext cx="7600687" cy="900000"/>
          </a:xfrm>
        </p:spPr>
        <p:txBody>
          <a:bodyPr/>
          <a:lstStyle/>
          <a:p>
            <a:r>
              <a:rPr lang="nl-NL" b="1" dirty="0"/>
              <a:t>2. Wanneer mag je quasi-inbesteden?</a:t>
            </a:r>
            <a:br>
              <a:rPr lang="nl-NL" b="1" dirty="0"/>
            </a:br>
            <a:r>
              <a:rPr lang="nl-NL" b="1" dirty="0"/>
              <a:t>    </a:t>
            </a:r>
            <a:endParaRPr lang="nl-NL" dirty="0"/>
          </a:p>
        </p:txBody>
      </p:sp>
      <p:sp>
        <p:nvSpPr>
          <p:cNvPr id="3" name="Tijdelijke aanduiding voor inhoud 2">
            <a:extLst>
              <a:ext uri="{FF2B5EF4-FFF2-40B4-BE49-F238E27FC236}">
                <a16:creationId xmlns:a16="http://schemas.microsoft.com/office/drawing/2014/main" id="{B1E319A7-9CC4-FE93-FFAD-DB9EB8885803}"/>
              </a:ext>
            </a:extLst>
          </p:cNvPr>
          <p:cNvSpPr>
            <a:spLocks noGrp="1"/>
          </p:cNvSpPr>
          <p:nvPr>
            <p:ph idx="1"/>
          </p:nvPr>
        </p:nvSpPr>
        <p:spPr>
          <a:xfrm>
            <a:off x="594000" y="2171700"/>
            <a:ext cx="11122932" cy="4092300"/>
          </a:xfrm>
        </p:spPr>
        <p:txBody>
          <a:bodyPr/>
          <a:lstStyle/>
          <a:p>
            <a:pPr>
              <a:buFont typeface="Wingdings" panose="05000000000000000000" pitchFamily="2" charset="2"/>
              <a:buChar char="Ø"/>
            </a:pPr>
            <a:r>
              <a:rPr lang="nl-NL" sz="2000" b="1" dirty="0"/>
              <a:t>Gerechtshof Den Haag 13 juni 2023, zaak 200.290.736/01 (niet gepubliceerd)</a:t>
            </a:r>
          </a:p>
          <a:p>
            <a:pPr marL="0" indent="0" algn="just">
              <a:buNone/>
            </a:pPr>
            <a:endParaRPr lang="nl-NL" sz="2000" dirty="0"/>
          </a:p>
          <a:p>
            <a:pPr marL="0" indent="0" algn="just">
              <a:buNone/>
            </a:pPr>
            <a:r>
              <a:rPr lang="nl-NL" sz="1600" i="1" dirty="0"/>
              <a:t>“6.9 Het hof geeft AVR in zoverre gelijk dat de stelplicht en bewijslast met betrekking tot het voldaan zijn aan de vereisten van artikel 2.24b </a:t>
            </a:r>
            <a:r>
              <a:rPr lang="nl-NL" sz="1600" i="1" dirty="0" err="1"/>
              <a:t>Aw</a:t>
            </a:r>
            <a:r>
              <a:rPr lang="nl-NL" sz="1600" i="1" dirty="0"/>
              <a:t> in deze rusten op BAR (als het gaat om haar opdracht aan Irado) respectievelijk Irado (als het gaat om haar opdracht aan AF). </a:t>
            </a:r>
            <a:r>
              <a:rPr lang="nl-NL" sz="1600" i="1" u="sng" dirty="0"/>
              <a:t>Naar vaste rechtspraak van het Hof van Justitie EU moeten de uitzonderingen op de aanbestedingsregels, waaronder die met betrekking tot quasi-</a:t>
            </a:r>
            <a:r>
              <a:rPr lang="nl-NL" sz="1600" i="1" u="sng" dirty="0" err="1"/>
              <a:t>inbesteding</a:t>
            </a:r>
            <a:r>
              <a:rPr lang="nl-NL" sz="1600" i="1" u="sng" dirty="0"/>
              <a:t>, namelijk strikt worden toegepast en rust de bewijslast voor het voldaan zijn aan de daarvoor relevante vereisten op de aanbestedende dienst die zich op die uitzondering wenst te beroepen</a:t>
            </a:r>
            <a:r>
              <a:rPr lang="nl-NL" sz="1600" i="1" dirty="0"/>
              <a:t>. </a:t>
            </a:r>
          </a:p>
          <a:p>
            <a:pPr marL="0" indent="0" algn="just">
              <a:buNone/>
            </a:pPr>
            <a:endParaRPr lang="nl-NL" sz="1600" i="1" dirty="0"/>
          </a:p>
          <a:p>
            <a:pPr marL="0" indent="0" algn="just">
              <a:buNone/>
            </a:pPr>
            <a:r>
              <a:rPr lang="nl-NL" sz="1600" i="1" dirty="0"/>
              <a:t>Op grond van een richtlijnconforme uitleg van artikel 2.24b </a:t>
            </a:r>
            <a:r>
              <a:rPr lang="nl-NL" sz="1600" i="1" dirty="0" err="1"/>
              <a:t>Aw</a:t>
            </a:r>
            <a:r>
              <a:rPr lang="nl-NL" sz="1600" i="1" dirty="0"/>
              <a:t>, gelezen in samenhang met artikel 150 Rv houdt dit in dat wanneer in een geschil tussen een opdrachtgever en een klager is komen vast te staan dat de opdrachtgever een aanbestedende dienst is en dat de opdracht in beginsel </a:t>
            </a:r>
            <a:r>
              <a:rPr lang="nl-NL" sz="1600" i="1" dirty="0" err="1"/>
              <a:t>aanbestedingsplichtig</a:t>
            </a:r>
            <a:r>
              <a:rPr lang="nl-NL" sz="1600" i="1" dirty="0"/>
              <a:t> is, het vervolgens aan de aanbestedende dienst is om te stellen en, bij gemotiveerde betwisting, te bewijzen dat in zijn verhouding tot de opdrachtnemer is voldaan aan de vereisten van artikel 2.24b </a:t>
            </a:r>
            <a:r>
              <a:rPr lang="nl-NL" sz="1600" i="1" dirty="0" err="1"/>
              <a:t>Aw</a:t>
            </a:r>
            <a:r>
              <a:rPr lang="nl-NL" sz="1600" i="1" dirty="0"/>
              <a:t>.” </a:t>
            </a:r>
            <a:endParaRPr lang="nl-NL" sz="1400" dirty="0"/>
          </a:p>
        </p:txBody>
      </p:sp>
      <p:sp>
        <p:nvSpPr>
          <p:cNvPr id="4" name="Tijdelijke aanduiding voor dianummer 3">
            <a:extLst>
              <a:ext uri="{FF2B5EF4-FFF2-40B4-BE49-F238E27FC236}">
                <a16:creationId xmlns:a16="http://schemas.microsoft.com/office/drawing/2014/main" id="{D777B61F-9B90-AB23-5725-561BE37FEDE1}"/>
              </a:ext>
            </a:extLst>
          </p:cNvPr>
          <p:cNvSpPr>
            <a:spLocks noGrp="1"/>
          </p:cNvSpPr>
          <p:nvPr>
            <p:ph type="sldNum" sz="quarter" idx="12"/>
          </p:nvPr>
        </p:nvSpPr>
        <p:spPr/>
        <p:txBody>
          <a:bodyPr/>
          <a:lstStyle/>
          <a:p>
            <a:fld id="{586824BF-3B93-454D-8CFC-2835FAC2A0AB}" type="slidenum">
              <a:rPr lang="de-DE" smtClean="0"/>
              <a:pPr/>
              <a:t>13</a:t>
            </a:fld>
            <a:endParaRPr lang="de-DE" dirty="0"/>
          </a:p>
        </p:txBody>
      </p:sp>
    </p:spTree>
    <p:extLst>
      <p:ext uri="{BB962C8B-B14F-4D97-AF65-F5344CB8AC3E}">
        <p14:creationId xmlns:p14="http://schemas.microsoft.com/office/powerpoint/2010/main" val="2286006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270C-3692-0AF3-1197-88979288BA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087410-7D76-D63C-D436-4BF620405133}"/>
              </a:ext>
            </a:extLst>
          </p:cNvPr>
          <p:cNvSpPr>
            <a:spLocks noGrp="1"/>
          </p:cNvSpPr>
          <p:nvPr>
            <p:ph type="title"/>
          </p:nvPr>
        </p:nvSpPr>
        <p:spPr>
          <a:xfrm>
            <a:off x="575999" y="576000"/>
            <a:ext cx="7600687" cy="900000"/>
          </a:xfrm>
        </p:spPr>
        <p:txBody>
          <a:bodyPr/>
          <a:lstStyle/>
          <a:p>
            <a:r>
              <a:rPr lang="nl-NL" b="1" dirty="0"/>
              <a:t>2. Wanneer mag je quasi-inbesteden?</a:t>
            </a:r>
            <a:br>
              <a:rPr lang="nl-NL" b="1" dirty="0"/>
            </a:br>
            <a:r>
              <a:rPr lang="nl-NL" b="1" dirty="0"/>
              <a:t>    </a:t>
            </a:r>
            <a:endParaRPr lang="nl-NL" dirty="0"/>
          </a:p>
        </p:txBody>
      </p:sp>
      <p:sp>
        <p:nvSpPr>
          <p:cNvPr id="3" name="Tijdelijke aanduiding voor inhoud 2">
            <a:extLst>
              <a:ext uri="{FF2B5EF4-FFF2-40B4-BE49-F238E27FC236}">
                <a16:creationId xmlns:a16="http://schemas.microsoft.com/office/drawing/2014/main" id="{05EBFD2A-D369-3CA9-D962-E01F73DAD1DE}"/>
              </a:ext>
            </a:extLst>
          </p:cNvPr>
          <p:cNvSpPr>
            <a:spLocks noGrp="1"/>
          </p:cNvSpPr>
          <p:nvPr>
            <p:ph idx="1"/>
          </p:nvPr>
        </p:nvSpPr>
        <p:spPr>
          <a:xfrm>
            <a:off x="594000" y="2520000"/>
            <a:ext cx="11122932" cy="3744000"/>
          </a:xfrm>
        </p:spPr>
        <p:txBody>
          <a:bodyPr/>
          <a:lstStyle/>
          <a:p>
            <a:pPr>
              <a:buFont typeface="Wingdings" panose="05000000000000000000" pitchFamily="2" charset="2"/>
              <a:buChar char="Ø"/>
            </a:pPr>
            <a:r>
              <a:rPr lang="nl-NL" b="1" dirty="0"/>
              <a:t>Doel van de voorwaarden: </a:t>
            </a:r>
            <a:r>
              <a:rPr lang="nl-NL" dirty="0"/>
              <a:t>er moet sprake zijn van een bijzonder intern verband tussen de aanbestedende dienst en de opdrachtnemer op basis waarvan geoordeeld kan worden dat: </a:t>
            </a:r>
          </a:p>
          <a:p>
            <a:pPr>
              <a:buFont typeface="Wingdings" panose="05000000000000000000" pitchFamily="2" charset="2"/>
              <a:buChar char="Ø"/>
            </a:pPr>
            <a:endParaRPr lang="nl-NL" dirty="0"/>
          </a:p>
          <a:p>
            <a:pPr lvl="1">
              <a:buFont typeface="Arial" panose="020B0604020202020204" pitchFamily="34" charset="0"/>
              <a:buChar char="•"/>
            </a:pPr>
            <a:r>
              <a:rPr lang="nl-NL" dirty="0"/>
              <a:t>de aanbestedende dienst in werkelijkheid gebruik maakt van zijn eigen middelen; en</a:t>
            </a:r>
          </a:p>
          <a:p>
            <a:pPr marL="362250" lvl="1" indent="0">
              <a:buNone/>
            </a:pPr>
            <a:r>
              <a:rPr lang="nl-NL" dirty="0"/>
              <a:t> </a:t>
            </a:r>
          </a:p>
          <a:p>
            <a:pPr lvl="1"/>
            <a:r>
              <a:rPr lang="nl-NL" dirty="0"/>
              <a:t>de opdrachtnemer nagenoeg deel uitmaakt van de interne diensten van de aanbestedende dienst. </a:t>
            </a:r>
          </a:p>
          <a:p>
            <a:pPr marL="0" indent="0">
              <a:buNone/>
            </a:pPr>
            <a:endParaRPr lang="nl-NL" sz="1400" dirty="0"/>
          </a:p>
          <a:p>
            <a:pPr marL="0" indent="0">
              <a:buNone/>
            </a:pPr>
            <a:r>
              <a:rPr lang="nl-NL" sz="1400" b="1" dirty="0"/>
              <a:t>Zie</a:t>
            </a:r>
            <a:r>
              <a:rPr lang="nl-NL" sz="1400" dirty="0"/>
              <a:t>: </a:t>
            </a:r>
            <a:r>
              <a:rPr lang="nl-NL" sz="1400" dirty="0" err="1"/>
              <a:t>HvJ</a:t>
            </a:r>
            <a:r>
              <a:rPr lang="nl-NL" sz="1400" dirty="0"/>
              <a:t> EU 8 december 2016, C-553/15 (</a:t>
            </a:r>
            <a:r>
              <a:rPr lang="nl-NL" sz="1400" i="1" dirty="0" err="1"/>
              <a:t>Undis</a:t>
            </a:r>
            <a:r>
              <a:rPr lang="nl-NL" sz="1400" i="1" dirty="0"/>
              <a:t> </a:t>
            </a:r>
            <a:r>
              <a:rPr lang="nl-NL" sz="1400" i="1" dirty="0" err="1"/>
              <a:t>Servizi</a:t>
            </a:r>
            <a:r>
              <a:rPr lang="nl-NL" sz="1400" dirty="0"/>
              <a:t>), punten 30-31; Conclusie A-G </a:t>
            </a:r>
            <a:r>
              <a:rPr lang="nl-NL" sz="1400" dirty="0" err="1"/>
              <a:t>Rantos</a:t>
            </a:r>
            <a:r>
              <a:rPr lang="nl-NL" sz="1400" dirty="0"/>
              <a:t> 30 april 2025, C-692/23 </a:t>
            </a:r>
            <a:r>
              <a:rPr lang="nl-NL" sz="1400" i="1" dirty="0"/>
              <a:t>(AVR-Afvalverwerking</a:t>
            </a:r>
            <a:r>
              <a:rPr lang="nl-NL" sz="1400" dirty="0"/>
              <a:t>)</a:t>
            </a:r>
            <a:r>
              <a:rPr lang="nl-NL" sz="1400" i="1" dirty="0"/>
              <a:t>,</a:t>
            </a:r>
            <a:r>
              <a:rPr lang="nl-NL" sz="1400" dirty="0"/>
              <a:t> punt 3.</a:t>
            </a:r>
          </a:p>
          <a:p>
            <a:pPr>
              <a:buFont typeface="Wingdings" panose="05000000000000000000" pitchFamily="2" charset="2"/>
              <a:buChar char="Ø"/>
            </a:pPr>
            <a:endParaRPr lang="nl-NL" sz="1400" dirty="0"/>
          </a:p>
        </p:txBody>
      </p:sp>
      <p:sp>
        <p:nvSpPr>
          <p:cNvPr id="4" name="Tijdelijke aanduiding voor dianummer 3">
            <a:extLst>
              <a:ext uri="{FF2B5EF4-FFF2-40B4-BE49-F238E27FC236}">
                <a16:creationId xmlns:a16="http://schemas.microsoft.com/office/drawing/2014/main" id="{05C6B15B-56D7-467A-B8B5-1D3FDC9F9A24}"/>
              </a:ext>
            </a:extLst>
          </p:cNvPr>
          <p:cNvSpPr>
            <a:spLocks noGrp="1"/>
          </p:cNvSpPr>
          <p:nvPr>
            <p:ph type="sldNum" sz="quarter" idx="12"/>
          </p:nvPr>
        </p:nvSpPr>
        <p:spPr/>
        <p:txBody>
          <a:bodyPr/>
          <a:lstStyle/>
          <a:p>
            <a:fld id="{586824BF-3B93-454D-8CFC-2835FAC2A0AB}" type="slidenum">
              <a:rPr lang="de-DE" smtClean="0"/>
              <a:pPr/>
              <a:t>14</a:t>
            </a:fld>
            <a:endParaRPr lang="de-DE" dirty="0"/>
          </a:p>
        </p:txBody>
      </p:sp>
    </p:spTree>
    <p:extLst>
      <p:ext uri="{BB962C8B-B14F-4D97-AF65-F5344CB8AC3E}">
        <p14:creationId xmlns:p14="http://schemas.microsoft.com/office/powerpoint/2010/main" val="75358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A67-2A07-A386-C50F-3FBE468BF4B9}"/>
            </a:ext>
          </a:extLst>
        </p:cNvPr>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676FAFD4-4FED-C4E2-F186-FC407B2A397B}"/>
              </a:ext>
            </a:extLst>
          </p:cNvPr>
          <p:cNvSpPr>
            <a:spLocks noGrp="1"/>
          </p:cNvSpPr>
          <p:nvPr>
            <p:ph type="body" sz="quarter" idx="14"/>
          </p:nvPr>
        </p:nvSpPr>
        <p:spPr>
          <a:xfrm>
            <a:off x="1872930" y="4130360"/>
            <a:ext cx="8446140" cy="900000"/>
          </a:xfrm>
        </p:spPr>
        <p:txBody>
          <a:bodyPr/>
          <a:lstStyle/>
          <a:p>
            <a:pPr>
              <a:buNone/>
            </a:pPr>
            <a:r>
              <a:rPr lang="nl-NL" sz="3600" b="1" dirty="0">
                <a:solidFill>
                  <a:schemeClr val="bg1"/>
                </a:solidFill>
              </a:rPr>
              <a:t>3. Het toezichtcriterium – nader bezien</a:t>
            </a:r>
          </a:p>
        </p:txBody>
      </p:sp>
      <p:pic>
        <p:nvPicPr>
          <p:cNvPr id="12" name="Tijdelijke aanduiding voor afbeelding 11">
            <a:extLst>
              <a:ext uri="{FF2B5EF4-FFF2-40B4-BE49-F238E27FC236}">
                <a16:creationId xmlns:a16="http://schemas.microsoft.com/office/drawing/2014/main" id="{D534F157-24B1-BC82-DAC2-0A9C39C4983A}"/>
              </a:ext>
            </a:extLst>
          </p:cNvPr>
          <p:cNvPicPr>
            <a:picLocks noGrp="1" noChangeAspect="1"/>
          </p:cNvPicPr>
          <p:nvPr>
            <p:ph type="pic" sz="quarter" idx="18"/>
            <p:custDataLst>
              <p:tags r:id="rId2"/>
            </p:custDataLst>
          </p:nvPr>
        </p:nvPicPr>
        <p:blipFill>
          <a:blip r:embed="rId4">
            <a:extLst>
              <a:ext uri="{28A0092B-C50C-407E-A947-70E740481C1C}">
                <a14:useLocalDpi xmlns:a14="http://schemas.microsoft.com/office/drawing/2010/main" val="0"/>
              </a:ext>
            </a:extLst>
          </a:blip>
          <a:srcRect l="56" r="56"/>
          <a:stretch>
            <a:fillRect/>
          </a:stretch>
        </p:blipFill>
        <p:spPr bwMode="auto">
          <a:xfrm>
            <a:off x="647027" y="580936"/>
            <a:ext cx="10961460" cy="1018120"/>
          </a:xfrm>
        </p:spPr>
      </p:pic>
    </p:spTree>
    <p:custDataLst>
      <p:tags r:id="rId1"/>
    </p:custDataLst>
    <p:extLst>
      <p:ext uri="{BB962C8B-B14F-4D97-AF65-F5344CB8AC3E}">
        <p14:creationId xmlns:p14="http://schemas.microsoft.com/office/powerpoint/2010/main" val="53488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803036-AE50-1E22-34E0-27BC2318694E}"/>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1D28422A-01CC-6B23-0523-8A1808178672}"/>
              </a:ext>
            </a:extLst>
          </p:cNvPr>
          <p:cNvSpPr>
            <a:spLocks noGrp="1"/>
          </p:cNvSpPr>
          <p:nvPr>
            <p:ph idx="1"/>
          </p:nvPr>
        </p:nvSpPr>
        <p:spPr>
          <a:xfrm>
            <a:off x="593999" y="2807208"/>
            <a:ext cx="11004001" cy="3456792"/>
          </a:xfrm>
        </p:spPr>
        <p:txBody>
          <a:bodyPr/>
          <a:lstStyle/>
          <a:p>
            <a:pPr>
              <a:buFont typeface="Wingdings" panose="05000000000000000000" pitchFamily="2" charset="2"/>
              <a:buChar char="Ø"/>
            </a:pPr>
            <a:r>
              <a:rPr lang="nl-NL" dirty="0"/>
              <a:t>Wanneer oefenen aanbestedende diensten </a:t>
            </a:r>
            <a:r>
              <a:rPr lang="nl-NL" u="sng" dirty="0"/>
              <a:t>samen</a:t>
            </a:r>
            <a:r>
              <a:rPr lang="nl-NL" dirty="0"/>
              <a:t> toezicht uit op de rechtspersoon, zoals op hun eigen diensten? </a:t>
            </a:r>
          </a:p>
          <a:p>
            <a:pPr>
              <a:buFont typeface="Wingdings" panose="05000000000000000000" pitchFamily="2" charset="2"/>
              <a:buChar char="Ø"/>
            </a:pPr>
            <a:endParaRPr lang="nl-NL" dirty="0"/>
          </a:p>
          <a:p>
            <a:pPr>
              <a:buFont typeface="Wingdings" panose="05000000000000000000" pitchFamily="2" charset="2"/>
              <a:buChar char="Ø"/>
            </a:pPr>
            <a:r>
              <a:rPr lang="nl-NL" b="1" dirty="0"/>
              <a:t>Toezichtcriterium</a:t>
            </a:r>
            <a:r>
              <a:rPr lang="nl-NL" dirty="0"/>
              <a:t> nader uitgewerkt in artikel 2.24b lid 2 </a:t>
            </a:r>
            <a:r>
              <a:rPr lang="nl-NL" dirty="0" err="1"/>
              <a:t>Aw</a:t>
            </a:r>
            <a:r>
              <a:rPr lang="nl-NL" dirty="0"/>
              <a:t> 2012</a:t>
            </a:r>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1A099B47-663E-8ECF-32CA-01D2E4EC0404}"/>
              </a:ext>
            </a:extLst>
          </p:cNvPr>
          <p:cNvSpPr>
            <a:spLocks noGrp="1"/>
          </p:cNvSpPr>
          <p:nvPr>
            <p:ph type="sldNum" sz="quarter" idx="12"/>
          </p:nvPr>
        </p:nvSpPr>
        <p:spPr/>
        <p:txBody>
          <a:bodyPr/>
          <a:lstStyle/>
          <a:p>
            <a:fld id="{586824BF-3B93-454D-8CFC-2835FAC2A0AB}" type="slidenum">
              <a:rPr lang="de-DE" smtClean="0"/>
              <a:pPr/>
              <a:t>16</a:t>
            </a:fld>
            <a:endParaRPr lang="de-DE" dirty="0"/>
          </a:p>
        </p:txBody>
      </p:sp>
    </p:spTree>
    <p:extLst>
      <p:ext uri="{BB962C8B-B14F-4D97-AF65-F5344CB8AC3E}">
        <p14:creationId xmlns:p14="http://schemas.microsoft.com/office/powerpoint/2010/main" val="408861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EA548-5973-CB66-49BD-70B187564E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4F9EC2-F2CA-5630-31C3-124B8D3BB2D6}"/>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45BF4192-BCA6-D934-CDE3-7890034E7349}"/>
              </a:ext>
            </a:extLst>
          </p:cNvPr>
          <p:cNvSpPr>
            <a:spLocks noGrp="1"/>
          </p:cNvSpPr>
          <p:nvPr>
            <p:ph idx="1"/>
          </p:nvPr>
        </p:nvSpPr>
        <p:spPr>
          <a:xfrm>
            <a:off x="593999" y="2221992"/>
            <a:ext cx="11004001" cy="4042008"/>
          </a:xfrm>
        </p:spPr>
        <p:txBody>
          <a:bodyPr/>
          <a:lstStyle/>
          <a:p>
            <a:pPr>
              <a:buFont typeface="Wingdings" panose="05000000000000000000" pitchFamily="2" charset="2"/>
              <a:buChar char="Ø"/>
            </a:pPr>
            <a:r>
              <a:rPr lang="nl-NL" sz="1800" b="1" dirty="0"/>
              <a:t>Artikel 2.24b lid 2 </a:t>
            </a:r>
            <a:r>
              <a:rPr lang="nl-NL" sz="1800" b="1" dirty="0" err="1"/>
              <a:t>Aw</a:t>
            </a:r>
            <a:r>
              <a:rPr lang="nl-NL" sz="1800" b="1" dirty="0"/>
              <a:t> 2012:</a:t>
            </a:r>
          </a:p>
          <a:p>
            <a:pPr marL="0" indent="0">
              <a:buNone/>
            </a:pPr>
            <a:endParaRPr lang="nl-NL" sz="1800" b="1" dirty="0"/>
          </a:p>
          <a:p>
            <a:pPr marL="457200" indent="-457200">
              <a:buFont typeface="+mj-lt"/>
              <a:buAutoNum type="alphaLcPeriod"/>
            </a:pPr>
            <a:r>
              <a:rPr lang="nl-NL" sz="1600" dirty="0"/>
              <a:t>de </a:t>
            </a:r>
            <a:r>
              <a:rPr lang="nl-NL" sz="1600" u="sng" dirty="0"/>
              <a:t>besluitvormingsorganen</a:t>
            </a:r>
            <a:r>
              <a:rPr lang="nl-NL" sz="1600" b="1" dirty="0"/>
              <a:t> </a:t>
            </a:r>
            <a:r>
              <a:rPr lang="nl-NL" sz="1600" dirty="0"/>
              <a:t>van de gecontroleerde rechtspersoon zijn </a:t>
            </a:r>
            <a:r>
              <a:rPr lang="nl-NL" sz="1600" u="sng" dirty="0"/>
              <a:t>samengesteld uit vertegenwoordigers van alle deelnemende aanbestedende diensten</a:t>
            </a:r>
            <a:r>
              <a:rPr lang="nl-NL" sz="1600" dirty="0"/>
              <a:t>, waarbij individuele vertegenwoordigers verscheidene of alle deelnemende aanbestedende diensten kunnen vertegenwoordigen; </a:t>
            </a:r>
          </a:p>
          <a:p>
            <a:pPr marL="457200" indent="-457200">
              <a:buFont typeface="+mj-lt"/>
              <a:buAutoNum type="alphaLcPeriod"/>
            </a:pPr>
            <a:endParaRPr lang="nl-NL" sz="1600" dirty="0"/>
          </a:p>
          <a:p>
            <a:pPr marL="457200" indent="-457200">
              <a:buFont typeface="+mj-lt"/>
              <a:buAutoNum type="alphaLcPeriod"/>
            </a:pPr>
            <a:r>
              <a:rPr lang="nl-NL" sz="1600" dirty="0"/>
              <a:t>deze aanbestedende diensten in staat zijn </a:t>
            </a:r>
            <a:r>
              <a:rPr lang="nl-NL" sz="1600" u="sng" dirty="0"/>
              <a:t>gezamenlijk beslissende invloed </a:t>
            </a:r>
            <a:r>
              <a:rPr lang="nl-NL" sz="1600" dirty="0"/>
              <a:t>uit te oefenen op de strategische doelstellingen en belangrijke beslissingen van de gecontroleerde rechtspersoon; en </a:t>
            </a:r>
          </a:p>
          <a:p>
            <a:pPr marL="457200" indent="-457200">
              <a:buFont typeface="+mj-lt"/>
              <a:buAutoNum type="alphaLcPeriod"/>
            </a:pPr>
            <a:endParaRPr lang="nl-NL" sz="1600" dirty="0"/>
          </a:p>
          <a:p>
            <a:pPr marL="457200" indent="-457200">
              <a:buFont typeface="+mj-lt"/>
              <a:buAutoNum type="alphaLcPeriod"/>
            </a:pPr>
            <a:r>
              <a:rPr lang="nl-NL" sz="1600" dirty="0"/>
              <a:t>de gecontroleerde rechtspersoon </a:t>
            </a:r>
            <a:r>
              <a:rPr lang="nl-NL" sz="1600" u="sng" dirty="0"/>
              <a:t>geen belangen</a:t>
            </a:r>
            <a:r>
              <a:rPr lang="nl-NL" sz="1600" dirty="0"/>
              <a:t> nastreeft </a:t>
            </a:r>
            <a:r>
              <a:rPr lang="nl-NL" sz="1600" u="sng" dirty="0"/>
              <a:t>die in strijd zijn met de belangen van de controlerende aanbestedende diensten</a:t>
            </a:r>
          </a:p>
          <a:p>
            <a:pPr marL="0" indent="0">
              <a:buNone/>
            </a:pPr>
            <a:endParaRPr lang="nl-NL" sz="1600" u="sng" dirty="0"/>
          </a:p>
          <a:p>
            <a:pPr>
              <a:buFont typeface="Wingdings" panose="05000000000000000000" pitchFamily="2" charset="2"/>
              <a:buChar char="Ø"/>
            </a:pPr>
            <a:r>
              <a:rPr lang="nl-NL" sz="1800" b="1" dirty="0"/>
              <a:t>Autonome en cumulatieve vereisten</a:t>
            </a:r>
          </a:p>
          <a:p>
            <a:pPr marL="476550" lvl="1" indent="-171450">
              <a:buFont typeface="Arial" panose="020B0604020202020204" pitchFamily="34" charset="0"/>
              <a:buChar char="•"/>
            </a:pPr>
            <a:r>
              <a:rPr lang="nl-NL" sz="1200" dirty="0" err="1"/>
              <a:t>HvJ</a:t>
            </a:r>
            <a:r>
              <a:rPr lang="nl-NL" sz="1200" dirty="0"/>
              <a:t> EU 22 december 2022, C-383/21 en C-384/21 (</a:t>
            </a:r>
            <a:r>
              <a:rPr lang="nl-NL" sz="1200" i="1" dirty="0" err="1"/>
              <a:t>Sambre</a:t>
            </a:r>
            <a:r>
              <a:rPr lang="nl-NL" sz="1200" i="1" dirty="0"/>
              <a:t> &amp; </a:t>
            </a:r>
            <a:r>
              <a:rPr lang="nl-NL" sz="1200" i="1" dirty="0" err="1"/>
              <a:t>Biesme</a:t>
            </a:r>
            <a:r>
              <a:rPr lang="nl-NL" sz="1200" dirty="0"/>
              <a:t>), </a:t>
            </a:r>
            <a:r>
              <a:rPr lang="nl-NL" sz="1200"/>
              <a:t>punten</a:t>
            </a:r>
            <a:r>
              <a:rPr lang="nl-NL" sz="1200" dirty="0"/>
              <a:t> 55, 64, 70. </a:t>
            </a:r>
          </a:p>
          <a:p>
            <a:pPr>
              <a:buFont typeface="Wingdings" panose="05000000000000000000" pitchFamily="2" charset="2"/>
              <a:buChar char="Ø"/>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504A96F5-78EC-A2A8-EB3C-2593FAC572EB}"/>
              </a:ext>
            </a:extLst>
          </p:cNvPr>
          <p:cNvSpPr>
            <a:spLocks noGrp="1"/>
          </p:cNvSpPr>
          <p:nvPr>
            <p:ph type="sldNum" sz="quarter" idx="12"/>
          </p:nvPr>
        </p:nvSpPr>
        <p:spPr/>
        <p:txBody>
          <a:bodyPr/>
          <a:lstStyle/>
          <a:p>
            <a:fld id="{586824BF-3B93-454D-8CFC-2835FAC2A0AB}" type="slidenum">
              <a:rPr lang="de-DE" smtClean="0"/>
              <a:pPr/>
              <a:t>17</a:t>
            </a:fld>
            <a:endParaRPr lang="de-DE" dirty="0"/>
          </a:p>
        </p:txBody>
      </p:sp>
    </p:spTree>
    <p:extLst>
      <p:ext uri="{BB962C8B-B14F-4D97-AF65-F5344CB8AC3E}">
        <p14:creationId xmlns:p14="http://schemas.microsoft.com/office/powerpoint/2010/main" val="168393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0A52-3F7A-1024-25B0-E3D6E98340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6A15EC-18BF-51AA-6CAE-38092F857C51}"/>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A6011759-AEA4-60F1-9290-86BBE165CD8C}"/>
              </a:ext>
            </a:extLst>
          </p:cNvPr>
          <p:cNvSpPr>
            <a:spLocks noGrp="1"/>
          </p:cNvSpPr>
          <p:nvPr>
            <p:ph idx="1"/>
          </p:nvPr>
        </p:nvSpPr>
        <p:spPr>
          <a:xfrm>
            <a:off x="593999" y="2221992"/>
            <a:ext cx="11004001" cy="4042008"/>
          </a:xfrm>
        </p:spPr>
        <p:txBody>
          <a:bodyPr/>
          <a:lstStyle/>
          <a:p>
            <a:pPr marL="0" indent="0">
              <a:buNone/>
            </a:pPr>
            <a:r>
              <a:rPr lang="nl-NL" sz="1800" b="1" dirty="0"/>
              <a:t>Ad (a): </a:t>
            </a:r>
            <a:r>
              <a:rPr lang="nl-NL" sz="1800" dirty="0"/>
              <a:t>vertegenwoordiging in de besluitvormingsorganen</a:t>
            </a:r>
          </a:p>
          <a:p>
            <a:pPr marL="0" indent="0">
              <a:buNone/>
            </a:pPr>
            <a:endParaRPr lang="nl-NL" sz="1800" b="1" dirty="0"/>
          </a:p>
          <a:p>
            <a:pPr marL="305100" lvl="1" indent="0">
              <a:buNone/>
            </a:pPr>
            <a:r>
              <a:rPr lang="nl-NL" sz="1600" b="1" dirty="0" err="1"/>
              <a:t>HvJ</a:t>
            </a:r>
            <a:r>
              <a:rPr lang="nl-NL" sz="1600" b="1" dirty="0"/>
              <a:t> EU 22 december 2022, C-383/21 en C-384/21 (</a:t>
            </a:r>
            <a:r>
              <a:rPr lang="nl-NL" sz="1600" b="1" i="1" dirty="0" err="1"/>
              <a:t>Sambre</a:t>
            </a:r>
            <a:r>
              <a:rPr lang="nl-NL" sz="1600" b="1" i="1" dirty="0"/>
              <a:t> &amp; </a:t>
            </a:r>
            <a:r>
              <a:rPr lang="nl-NL" sz="1600" b="1" i="1" dirty="0" err="1"/>
              <a:t>Biesme</a:t>
            </a:r>
            <a:r>
              <a:rPr lang="nl-NL" sz="1600" b="1" dirty="0"/>
              <a:t>), punt 73: </a:t>
            </a:r>
          </a:p>
          <a:p>
            <a:pPr marL="305100" lvl="1" indent="0">
              <a:buNone/>
            </a:pPr>
            <a:r>
              <a:rPr lang="nl-NL" sz="1600" dirty="0"/>
              <a:t>“</a:t>
            </a:r>
            <a:r>
              <a:rPr lang="nl-NL" sz="1600" i="1" dirty="0"/>
              <a:t>Een aanbestedende dienst kan </a:t>
            </a:r>
            <a:r>
              <a:rPr lang="nl-NL" sz="1600" i="1" u="sng" dirty="0"/>
              <a:t>niet</a:t>
            </a:r>
            <a:r>
              <a:rPr lang="nl-NL" sz="1600" i="1" dirty="0"/>
              <a:t> worden geacht gebruik te maken van zijn eigen middelen en zelf te handelen wanneer hij </a:t>
            </a:r>
            <a:r>
              <a:rPr lang="nl-NL" sz="1600" i="1" u="sng" dirty="0"/>
              <a:t>niet</a:t>
            </a:r>
            <a:r>
              <a:rPr lang="nl-NL" sz="1600" i="1" dirty="0"/>
              <a:t> in staat is </a:t>
            </a:r>
            <a:r>
              <a:rPr lang="nl-NL" sz="1600" i="1" u="sng" dirty="0"/>
              <a:t>invloed uit te oefenen in de besluitvormingsorganen van de rechtspersoon </a:t>
            </a:r>
            <a:r>
              <a:rPr lang="nl-NL" sz="1600" i="1" dirty="0"/>
              <a:t>waaraan de overheidsopdracht wordt gegund </a:t>
            </a:r>
            <a:r>
              <a:rPr lang="nl-NL" sz="1600" i="1" u="sng" dirty="0"/>
              <a:t>via een vertegenwoordiger die namens die aanbestedende dienst zelf en, in voorkomend geval, namens andere aanbestedende diensten optreedt</a:t>
            </a:r>
            <a:r>
              <a:rPr lang="nl-NL" sz="1600" i="1" dirty="0"/>
              <a:t>, en wanneer </a:t>
            </a:r>
            <a:r>
              <a:rPr lang="nl-NL" sz="1600" i="1" u="sng" dirty="0"/>
              <a:t>de behartiging van zijn belangen </a:t>
            </a:r>
            <a:r>
              <a:rPr lang="nl-NL" sz="1600" i="1" dirty="0"/>
              <a:t>binnen deze besluitvormingsorganen bijgevolg ervan afhangt of die belangen gelijk zijn aan de belangen die de andere aanbestedende diensten binnen die organen aanvoeren via hun eigen vertegenwoordigers</a:t>
            </a:r>
            <a:r>
              <a:rPr lang="nl-NL" sz="1600" dirty="0"/>
              <a:t>.” </a:t>
            </a:r>
          </a:p>
          <a:p>
            <a:pPr marL="305100" lvl="1" indent="0">
              <a:buNone/>
            </a:pPr>
            <a:endParaRPr lang="nl-NL" sz="1600" dirty="0"/>
          </a:p>
          <a:p>
            <a:pPr>
              <a:buFont typeface="Wingdings" panose="05000000000000000000" pitchFamily="2" charset="2"/>
              <a:buChar char="Ø"/>
            </a:pPr>
            <a:r>
              <a:rPr lang="nl-NL" sz="1800" b="1" dirty="0"/>
              <a:t>Dus</a:t>
            </a:r>
            <a:r>
              <a:rPr lang="nl-NL" sz="1800" dirty="0"/>
              <a:t>: vertegenwoordigers treden op namens de aanbestedende dienst(en) en hebben als taak hun belangen binnen de besluitvormingsorganen te behartigen.  </a:t>
            </a:r>
          </a:p>
          <a:p>
            <a:pPr marL="590850" lvl="1">
              <a:buFont typeface="Wingdings" panose="05000000000000000000" pitchFamily="2" charset="2"/>
              <a:buChar char="Ø"/>
            </a:pPr>
            <a:endParaRPr lang="nl-NL" sz="1600" dirty="0"/>
          </a:p>
          <a:p>
            <a:pPr marL="457200" indent="-457200">
              <a:buFont typeface="+mj-lt"/>
              <a:buAutoNum type="alphaLcPeriod"/>
            </a:pPr>
            <a:endParaRPr lang="nl-NL" sz="1600" dirty="0"/>
          </a:p>
          <a:p>
            <a:pPr marL="0" indent="0">
              <a:buNone/>
            </a:pPr>
            <a:endParaRPr lang="nl-NL" sz="1200"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621F4825-2144-4084-E5A1-888128A85887}"/>
              </a:ext>
            </a:extLst>
          </p:cNvPr>
          <p:cNvSpPr>
            <a:spLocks noGrp="1"/>
          </p:cNvSpPr>
          <p:nvPr>
            <p:ph type="sldNum" sz="quarter" idx="12"/>
          </p:nvPr>
        </p:nvSpPr>
        <p:spPr/>
        <p:txBody>
          <a:bodyPr/>
          <a:lstStyle/>
          <a:p>
            <a:fld id="{586824BF-3B93-454D-8CFC-2835FAC2A0AB}" type="slidenum">
              <a:rPr lang="de-DE" smtClean="0"/>
              <a:pPr/>
              <a:t>18</a:t>
            </a:fld>
            <a:endParaRPr lang="de-DE" dirty="0"/>
          </a:p>
        </p:txBody>
      </p:sp>
    </p:spTree>
    <p:extLst>
      <p:ext uri="{BB962C8B-B14F-4D97-AF65-F5344CB8AC3E}">
        <p14:creationId xmlns:p14="http://schemas.microsoft.com/office/powerpoint/2010/main" val="186374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DB4A0-D5CC-D6F7-ABED-8D4666E96E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D61D06-238D-0B86-F93C-9D1EAB52643D}"/>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76AA8663-93E0-53E3-84E0-DF4072F0F3A1}"/>
              </a:ext>
            </a:extLst>
          </p:cNvPr>
          <p:cNvSpPr>
            <a:spLocks noGrp="1"/>
          </p:cNvSpPr>
          <p:nvPr>
            <p:ph idx="1"/>
          </p:nvPr>
        </p:nvSpPr>
        <p:spPr>
          <a:xfrm>
            <a:off x="593999" y="2221992"/>
            <a:ext cx="11004001" cy="4042008"/>
          </a:xfrm>
        </p:spPr>
        <p:txBody>
          <a:bodyPr/>
          <a:lstStyle/>
          <a:p>
            <a:pPr marL="0" indent="0">
              <a:buNone/>
            </a:pPr>
            <a:r>
              <a:rPr lang="nl-NL" sz="1800" b="1" dirty="0"/>
              <a:t>Ad (a): </a:t>
            </a:r>
            <a:r>
              <a:rPr lang="nl-NL" sz="1800" dirty="0"/>
              <a:t>vertegenwoordiging in de besluitvormingsorganen</a:t>
            </a:r>
          </a:p>
          <a:p>
            <a:pPr marL="0" indent="0">
              <a:buNone/>
            </a:pPr>
            <a:endParaRPr lang="nl-NL" sz="1800" dirty="0"/>
          </a:p>
          <a:p>
            <a:pPr>
              <a:buFont typeface="Wingdings" panose="05000000000000000000" pitchFamily="2" charset="2"/>
              <a:buChar char="Ø"/>
            </a:pPr>
            <a:r>
              <a:rPr lang="nl-NL" sz="1600" u="sng" dirty="0"/>
              <a:t>Vertegenwoordiging van meerdere aanbestedende diensten:</a:t>
            </a:r>
          </a:p>
          <a:p>
            <a:pPr marL="0" indent="0">
              <a:buNone/>
            </a:pPr>
            <a:r>
              <a:rPr lang="nl-NL" sz="1600" dirty="0"/>
              <a:t> </a:t>
            </a:r>
            <a:endParaRPr lang="nl-NL" sz="1800" dirty="0"/>
          </a:p>
          <a:p>
            <a:pPr lvl="1">
              <a:buFont typeface="Arial" panose="020B0604020202020204" pitchFamily="34" charset="0"/>
              <a:buChar char="•"/>
            </a:pPr>
            <a:r>
              <a:rPr lang="nl-NL" sz="1600" dirty="0"/>
              <a:t>Wat als een vertegenwoordiger meerdere aanbestedende diensten vertegenwoordigt met tegenstrijdige belangen?</a:t>
            </a:r>
          </a:p>
          <a:p>
            <a:pPr marL="362250" lvl="1" indent="0">
              <a:buNone/>
            </a:pPr>
            <a:endParaRPr lang="nl-NL" sz="1600" dirty="0"/>
          </a:p>
          <a:p>
            <a:pPr>
              <a:buFont typeface="Wingdings" panose="05000000000000000000" pitchFamily="2" charset="2"/>
              <a:buChar char="Ø"/>
            </a:pPr>
            <a:r>
              <a:rPr lang="nl-NL" sz="1600" u="sng" dirty="0"/>
              <a:t>Vertegenwoordiging vanuit het vennootschapsrechtelijk kader: </a:t>
            </a:r>
          </a:p>
          <a:p>
            <a:pPr marL="0" indent="0">
              <a:buNone/>
            </a:pPr>
            <a:endParaRPr lang="nl-NL" sz="1800" dirty="0"/>
          </a:p>
          <a:p>
            <a:pPr lvl="1">
              <a:buFont typeface="Arial" panose="020B0604020202020204" pitchFamily="34" charset="0"/>
              <a:buChar char="•"/>
            </a:pPr>
            <a:r>
              <a:rPr lang="nl-NL" sz="1600" dirty="0"/>
              <a:t>Een bestuurder en commissaris dienen zich te richten naar het belang van de vennootschap. </a:t>
            </a:r>
          </a:p>
          <a:p>
            <a:pPr marL="609600" lvl="2" indent="0">
              <a:buNone/>
            </a:pPr>
            <a:r>
              <a:rPr lang="nl-NL" sz="1400" dirty="0"/>
              <a:t>(art. 2:129 lid 5 BW en art. 2:140 lid 2 BW)</a:t>
            </a:r>
          </a:p>
          <a:p>
            <a:pPr marL="362250" lvl="1" indent="0">
              <a:buNone/>
            </a:pPr>
            <a:endParaRPr lang="nl-NL" sz="1600" dirty="0"/>
          </a:p>
          <a:p>
            <a:pPr lvl="1">
              <a:buFont typeface="Arial" panose="020B0604020202020204" pitchFamily="34" charset="0"/>
              <a:buChar char="•"/>
            </a:pPr>
            <a:r>
              <a:rPr lang="nl-NL" sz="1600" dirty="0"/>
              <a:t>Kan een bestuurder of commissaris optreden namens bepaalde aandeelhoudende aanbestedende diensten en specifiek hun belangen behartigen?   </a:t>
            </a:r>
          </a:p>
          <a:p>
            <a:pPr marL="362250" lvl="1" indent="0">
              <a:buNone/>
            </a:pPr>
            <a:endParaRPr lang="nl-NL" sz="1600" dirty="0"/>
          </a:p>
          <a:p>
            <a:pPr>
              <a:buFont typeface="Wingdings" panose="05000000000000000000" pitchFamily="2" charset="2"/>
              <a:buChar char="Ø"/>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457200" indent="-457200">
              <a:buFont typeface="+mj-lt"/>
              <a:buAutoNum type="alphaLcPeriod"/>
            </a:pPr>
            <a:endParaRPr lang="nl-NL" sz="1600" dirty="0"/>
          </a:p>
          <a:p>
            <a:pPr marL="0" indent="0">
              <a:buNone/>
            </a:pPr>
            <a:endParaRPr lang="nl-NL" sz="1200"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6444EE6F-9133-41EA-0CF5-21EDACB856C5}"/>
              </a:ext>
            </a:extLst>
          </p:cNvPr>
          <p:cNvSpPr>
            <a:spLocks noGrp="1"/>
          </p:cNvSpPr>
          <p:nvPr>
            <p:ph type="sldNum" sz="quarter" idx="12"/>
          </p:nvPr>
        </p:nvSpPr>
        <p:spPr/>
        <p:txBody>
          <a:bodyPr/>
          <a:lstStyle/>
          <a:p>
            <a:fld id="{586824BF-3B93-454D-8CFC-2835FAC2A0AB}" type="slidenum">
              <a:rPr lang="de-DE" smtClean="0"/>
              <a:pPr/>
              <a:t>19</a:t>
            </a:fld>
            <a:endParaRPr lang="de-DE" dirty="0"/>
          </a:p>
        </p:txBody>
      </p:sp>
    </p:spTree>
    <p:extLst>
      <p:ext uri="{BB962C8B-B14F-4D97-AF65-F5344CB8AC3E}">
        <p14:creationId xmlns:p14="http://schemas.microsoft.com/office/powerpoint/2010/main" val="211759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B1FFD7F-A93A-9333-A868-B4A67714BAC7}"/>
              </a:ext>
            </a:extLst>
          </p:cNvPr>
          <p:cNvSpPr>
            <a:spLocks noGrp="1"/>
          </p:cNvSpPr>
          <p:nvPr>
            <p:ph type="title"/>
          </p:nvPr>
        </p:nvSpPr>
        <p:spPr>
          <a:xfrm>
            <a:off x="575999" y="576000"/>
            <a:ext cx="7351521" cy="900000"/>
          </a:xfrm>
        </p:spPr>
        <p:txBody>
          <a:bodyPr/>
          <a:lstStyle/>
          <a:p>
            <a:r>
              <a:rPr lang="nl-NL" b="1" dirty="0"/>
              <a:t>De actualiteit: </a:t>
            </a:r>
            <a:r>
              <a:rPr lang="nl-NL" dirty="0"/>
              <a:t>steeds meer </a:t>
            </a:r>
            <a:r>
              <a:rPr lang="nl-NL" dirty="0" err="1"/>
              <a:t>inbesteding</a:t>
            </a:r>
            <a:endParaRPr lang="nl-NL" dirty="0"/>
          </a:p>
        </p:txBody>
      </p:sp>
      <p:pic>
        <p:nvPicPr>
          <p:cNvPr id="3" name="Afbeelding 2">
            <a:extLst>
              <a:ext uri="{FF2B5EF4-FFF2-40B4-BE49-F238E27FC236}">
                <a16:creationId xmlns:a16="http://schemas.microsoft.com/office/drawing/2014/main" id="{386820D5-0041-8D7E-7015-C23F07419E7A}"/>
              </a:ext>
            </a:extLst>
          </p:cNvPr>
          <p:cNvPicPr>
            <a:picLocks noChangeAspect="1"/>
          </p:cNvPicPr>
          <p:nvPr/>
        </p:nvPicPr>
        <p:blipFill>
          <a:blip r:embed="rId3"/>
          <a:stretch>
            <a:fillRect/>
          </a:stretch>
        </p:blipFill>
        <p:spPr>
          <a:xfrm>
            <a:off x="487667" y="2657093"/>
            <a:ext cx="6504464" cy="369571"/>
          </a:xfrm>
          <a:prstGeom prst="rect">
            <a:avLst/>
          </a:prstGeom>
          <a:ln>
            <a:solidFill>
              <a:schemeClr val="tx1"/>
            </a:solidFill>
          </a:ln>
        </p:spPr>
      </p:pic>
      <p:pic>
        <p:nvPicPr>
          <p:cNvPr id="5" name="Afbeelding 4" descr="The text appears to be a snippet from a document in Dutch, discussing an alternative for municipal accountant services, suggesting a comparison or replacement with commercial accounting services, and referencing public equity.&#10;&#10;Door AI gegenereerde inhoud is mogelijk onjuist.">
            <a:extLst>
              <a:ext uri="{FF2B5EF4-FFF2-40B4-BE49-F238E27FC236}">
                <a16:creationId xmlns:a16="http://schemas.microsoft.com/office/drawing/2014/main" id="{6CF5034D-48D2-AEAC-1073-8CD3531E62F4}"/>
              </a:ext>
            </a:extLst>
          </p:cNvPr>
          <p:cNvPicPr>
            <a:picLocks noChangeAspect="1"/>
          </p:cNvPicPr>
          <p:nvPr/>
        </p:nvPicPr>
        <p:blipFill>
          <a:blip r:embed="rId4"/>
          <a:stretch>
            <a:fillRect/>
          </a:stretch>
        </p:blipFill>
        <p:spPr>
          <a:xfrm>
            <a:off x="6464873" y="3237726"/>
            <a:ext cx="4736467" cy="1414075"/>
          </a:xfrm>
          <a:prstGeom prst="rect">
            <a:avLst/>
          </a:prstGeom>
          <a:ln>
            <a:solidFill>
              <a:schemeClr val="tx1"/>
            </a:solidFill>
          </a:ln>
        </p:spPr>
      </p:pic>
      <p:pic>
        <p:nvPicPr>
          <p:cNvPr id="13" name="Afbeelding 12">
            <a:extLst>
              <a:ext uri="{FF2B5EF4-FFF2-40B4-BE49-F238E27FC236}">
                <a16:creationId xmlns:a16="http://schemas.microsoft.com/office/drawing/2014/main" id="{E0C2CCC7-BC98-BF3A-DDF4-D1D968A8A841}"/>
              </a:ext>
            </a:extLst>
          </p:cNvPr>
          <p:cNvPicPr>
            <a:picLocks noChangeAspect="1"/>
          </p:cNvPicPr>
          <p:nvPr/>
        </p:nvPicPr>
        <p:blipFill>
          <a:blip r:embed="rId5"/>
          <a:stretch>
            <a:fillRect/>
          </a:stretch>
        </p:blipFill>
        <p:spPr>
          <a:xfrm>
            <a:off x="3694981" y="5718750"/>
            <a:ext cx="6250559" cy="369571"/>
          </a:xfrm>
          <a:prstGeom prst="rect">
            <a:avLst/>
          </a:prstGeom>
          <a:ln>
            <a:solidFill>
              <a:schemeClr val="tx1"/>
            </a:solidFill>
          </a:ln>
        </p:spPr>
      </p:pic>
      <p:pic>
        <p:nvPicPr>
          <p:cNvPr id="15" name="Afbeelding 14" descr="The text indicates that the Utrecht Municipal Council is a shareholder of HVC.&#10;&#10;Door AI gegenereerde inhoud is mogelijk onjuist.">
            <a:extLst>
              <a:ext uri="{FF2B5EF4-FFF2-40B4-BE49-F238E27FC236}">
                <a16:creationId xmlns:a16="http://schemas.microsoft.com/office/drawing/2014/main" id="{AB952B76-6A29-042F-C461-850DACF989B9}"/>
              </a:ext>
            </a:extLst>
          </p:cNvPr>
          <p:cNvPicPr>
            <a:picLocks noChangeAspect="1"/>
          </p:cNvPicPr>
          <p:nvPr/>
        </p:nvPicPr>
        <p:blipFill>
          <a:blip r:embed="rId6"/>
          <a:stretch>
            <a:fillRect/>
          </a:stretch>
        </p:blipFill>
        <p:spPr>
          <a:xfrm>
            <a:off x="433689" y="4058065"/>
            <a:ext cx="5662311" cy="814070"/>
          </a:xfrm>
          <a:prstGeom prst="rect">
            <a:avLst/>
          </a:prstGeom>
          <a:ln>
            <a:solidFill>
              <a:schemeClr val="tx1"/>
            </a:solidFill>
          </a:ln>
        </p:spPr>
      </p:pic>
    </p:spTree>
    <p:custDataLst>
      <p:tags r:id="rId1"/>
    </p:custDataLst>
    <p:extLst>
      <p:ext uri="{BB962C8B-B14F-4D97-AF65-F5344CB8AC3E}">
        <p14:creationId xmlns:p14="http://schemas.microsoft.com/office/powerpoint/2010/main" val="202224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ED9B8-C8A3-0764-886A-57AC1EC5D9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920B89-B0C2-1A1C-1482-364BA6CE9BBA}"/>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DE332730-A6DD-431F-B98A-20C7602B994C}"/>
              </a:ext>
            </a:extLst>
          </p:cNvPr>
          <p:cNvSpPr>
            <a:spLocks noGrp="1"/>
          </p:cNvSpPr>
          <p:nvPr>
            <p:ph idx="1"/>
          </p:nvPr>
        </p:nvSpPr>
        <p:spPr>
          <a:xfrm>
            <a:off x="593999" y="2221992"/>
            <a:ext cx="11430361" cy="4042008"/>
          </a:xfrm>
        </p:spPr>
        <p:txBody>
          <a:bodyPr/>
          <a:lstStyle/>
          <a:p>
            <a:pPr marL="0" indent="0">
              <a:lnSpc>
                <a:spcPct val="150000"/>
              </a:lnSpc>
              <a:buNone/>
            </a:pPr>
            <a:r>
              <a:rPr lang="nl-NL" sz="1800" b="1" dirty="0"/>
              <a:t>Ad (b): </a:t>
            </a:r>
            <a:r>
              <a:rPr lang="nl-NL" sz="1800" dirty="0"/>
              <a:t>gezamenlijke beslissende invloed</a:t>
            </a:r>
          </a:p>
          <a:p>
            <a:pPr>
              <a:lnSpc>
                <a:spcPct val="150000"/>
              </a:lnSpc>
              <a:buFont typeface="Wingdings" panose="05000000000000000000" pitchFamily="2" charset="2"/>
              <a:buChar char="Ø"/>
            </a:pPr>
            <a:r>
              <a:rPr lang="nl-NL" sz="1600" dirty="0"/>
              <a:t>Het gezamenlijk toezicht op de gecontroleerde rechtspersoon moet daadwerkelijk structureel, functioneel en effectief zijn </a:t>
            </a:r>
            <a:r>
              <a:rPr lang="nl-NL" sz="1100" dirty="0"/>
              <a:t>(</a:t>
            </a:r>
            <a:r>
              <a:rPr lang="nl-NL" sz="1100" dirty="0" err="1"/>
              <a:t>HvJ</a:t>
            </a:r>
            <a:r>
              <a:rPr lang="nl-NL" sz="1100" dirty="0"/>
              <a:t> EU 29 november 2012, C-182/11 en C-183/11 (</a:t>
            </a:r>
            <a:r>
              <a:rPr lang="nl-NL" sz="1100" i="1" dirty="0" err="1"/>
              <a:t>Econord</a:t>
            </a:r>
            <a:r>
              <a:rPr lang="nl-NL" sz="1100" dirty="0"/>
              <a:t>), punt 27)</a:t>
            </a:r>
          </a:p>
          <a:p>
            <a:pPr marL="0" indent="0">
              <a:buNone/>
            </a:pPr>
            <a:endParaRPr lang="nl-NL" sz="1100" dirty="0"/>
          </a:p>
          <a:p>
            <a:pPr lvl="1">
              <a:buFont typeface="Arial" panose="020B0604020202020204" pitchFamily="34" charset="0"/>
              <a:buChar char="•"/>
            </a:pPr>
            <a:r>
              <a:rPr lang="nl-NL" sz="1400" dirty="0"/>
              <a:t>Het enkele bezit van het volledige kapitaal in de gecontroleerde rechtspersoon is onvoldoende. </a:t>
            </a:r>
          </a:p>
          <a:p>
            <a:pPr marL="609600" lvl="2" indent="0">
              <a:buNone/>
            </a:pPr>
            <a:r>
              <a:rPr lang="nl-NL" sz="1100" dirty="0"/>
              <a:t> (</a:t>
            </a:r>
            <a:r>
              <a:rPr lang="nl-NL" sz="1100" dirty="0" err="1"/>
              <a:t>HvJ</a:t>
            </a:r>
            <a:r>
              <a:rPr lang="nl-NL" sz="1100" dirty="0"/>
              <a:t> EU 11 mei 2006, C-340/04 (</a:t>
            </a:r>
            <a:r>
              <a:rPr lang="nl-NL" sz="1100" i="1" dirty="0" err="1"/>
              <a:t>Carbotermo</a:t>
            </a:r>
            <a:r>
              <a:rPr lang="nl-NL" sz="1100" dirty="0"/>
              <a:t>), punt 37)</a:t>
            </a:r>
          </a:p>
          <a:p>
            <a:pPr>
              <a:buFont typeface="Wingdings" panose="05000000000000000000" pitchFamily="2" charset="2"/>
              <a:buChar char="Ø"/>
            </a:pPr>
            <a:endParaRPr lang="nl-NL" sz="1600" dirty="0"/>
          </a:p>
          <a:p>
            <a:pPr lvl="1">
              <a:buFont typeface="Arial" panose="020B0604020202020204" pitchFamily="34" charset="0"/>
              <a:buChar char="•"/>
            </a:pPr>
            <a:r>
              <a:rPr lang="nl-NL" sz="1400" dirty="0"/>
              <a:t>Een individuele doorslaggevende toezichtsbevoegdheid is niet vereist, maar het toezicht mag daarentegen ook niet uitsluitend berusten bij de aanbestedende dienst met een meerderheidsaandeel. </a:t>
            </a:r>
          </a:p>
          <a:p>
            <a:pPr marL="609600" lvl="2" indent="0">
              <a:buNone/>
            </a:pPr>
            <a:r>
              <a:rPr lang="nl-NL" sz="1100" dirty="0"/>
              <a:t> (</a:t>
            </a:r>
            <a:r>
              <a:rPr lang="nl-NL" sz="1100" dirty="0" err="1"/>
              <a:t>HvJ</a:t>
            </a:r>
            <a:r>
              <a:rPr lang="nl-NL" sz="1100" dirty="0"/>
              <a:t> EU 29 november 2012, C-182/11 en C-183/11 (</a:t>
            </a:r>
            <a:r>
              <a:rPr lang="nl-NL" sz="1100" i="1" dirty="0" err="1"/>
              <a:t>Econord</a:t>
            </a:r>
            <a:r>
              <a:rPr lang="nl-NL" sz="1100" dirty="0"/>
              <a:t>), punt 30)</a:t>
            </a:r>
          </a:p>
          <a:p>
            <a:pPr marL="0" indent="0">
              <a:buNone/>
            </a:pPr>
            <a:endParaRPr lang="nl-NL" sz="1600" dirty="0"/>
          </a:p>
          <a:p>
            <a:pPr lvl="1">
              <a:buFont typeface="Arial" panose="020B0604020202020204" pitchFamily="34" charset="0"/>
              <a:buChar char="•"/>
            </a:pPr>
            <a:r>
              <a:rPr lang="nl-NL" sz="1400" dirty="0"/>
              <a:t>Een aanbestedende dienst moet effectief kunnen deelnemen aan het toezicht. </a:t>
            </a:r>
          </a:p>
          <a:p>
            <a:pPr marL="609600" lvl="2" indent="0">
              <a:lnSpc>
                <a:spcPct val="150000"/>
              </a:lnSpc>
              <a:buNone/>
            </a:pPr>
            <a:r>
              <a:rPr lang="nl-NL" sz="1100" dirty="0"/>
              <a:t> (</a:t>
            </a:r>
            <a:r>
              <a:rPr lang="nl-NL" sz="1100" dirty="0" err="1"/>
              <a:t>HvJ</a:t>
            </a:r>
            <a:r>
              <a:rPr lang="nl-NL" sz="1100" dirty="0"/>
              <a:t> EU 29 november 2012, C-182/11 en C-183/11 (</a:t>
            </a:r>
            <a:r>
              <a:rPr lang="nl-NL" sz="1100" i="1" dirty="0" err="1"/>
              <a:t>Econord</a:t>
            </a:r>
            <a:r>
              <a:rPr lang="nl-NL" sz="1100" dirty="0"/>
              <a:t>), punten 31-32)</a:t>
            </a:r>
            <a:endParaRPr lang="nl-NL" sz="1600" dirty="0"/>
          </a:p>
          <a:p>
            <a:pPr marL="0" indent="0">
              <a:buNone/>
            </a:pPr>
            <a:endParaRPr lang="nl-NL" sz="1800" dirty="0"/>
          </a:p>
          <a:p>
            <a:pPr marL="0" indent="0">
              <a:buNone/>
            </a:pPr>
            <a:endParaRPr lang="nl-NL" sz="1800" dirty="0"/>
          </a:p>
          <a:p>
            <a:pPr>
              <a:buFont typeface="Wingdings" panose="05000000000000000000" pitchFamily="2" charset="2"/>
              <a:buChar char="Ø"/>
            </a:pPr>
            <a:endParaRPr lang="nl-NL" sz="1800" dirty="0"/>
          </a:p>
          <a:p>
            <a:pPr marL="0" indent="0">
              <a:buNone/>
            </a:pPr>
            <a:endParaRPr lang="nl-NL" sz="1800" dirty="0"/>
          </a:p>
          <a:p>
            <a:pPr marL="0" indent="0">
              <a:buNone/>
            </a:pPr>
            <a:endParaRPr lang="nl-NL" sz="1800" dirty="0"/>
          </a:p>
          <a:p>
            <a:pPr marL="0" indent="0">
              <a:buNone/>
            </a:pPr>
            <a:endParaRPr lang="nl-NL" sz="1600" dirty="0"/>
          </a:p>
          <a:p>
            <a:pPr>
              <a:buFont typeface="Wingdings" panose="05000000000000000000" pitchFamily="2" charset="2"/>
              <a:buChar char="Ø"/>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457200" indent="-457200">
              <a:buFont typeface="+mj-lt"/>
              <a:buAutoNum type="alphaLcPeriod"/>
            </a:pPr>
            <a:endParaRPr lang="nl-NL" sz="1600" dirty="0"/>
          </a:p>
          <a:p>
            <a:pPr marL="0" indent="0">
              <a:buNone/>
            </a:pPr>
            <a:endParaRPr lang="nl-NL" sz="1200"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57270C6E-4290-52D2-F828-0B139CA192EF}"/>
              </a:ext>
            </a:extLst>
          </p:cNvPr>
          <p:cNvSpPr>
            <a:spLocks noGrp="1"/>
          </p:cNvSpPr>
          <p:nvPr>
            <p:ph type="sldNum" sz="quarter" idx="12"/>
          </p:nvPr>
        </p:nvSpPr>
        <p:spPr/>
        <p:txBody>
          <a:bodyPr/>
          <a:lstStyle/>
          <a:p>
            <a:fld id="{586824BF-3B93-454D-8CFC-2835FAC2A0AB}" type="slidenum">
              <a:rPr lang="de-DE" smtClean="0"/>
              <a:pPr/>
              <a:t>20</a:t>
            </a:fld>
            <a:endParaRPr lang="de-DE" dirty="0"/>
          </a:p>
        </p:txBody>
      </p:sp>
    </p:spTree>
    <p:extLst>
      <p:ext uri="{BB962C8B-B14F-4D97-AF65-F5344CB8AC3E}">
        <p14:creationId xmlns:p14="http://schemas.microsoft.com/office/powerpoint/2010/main" val="292210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33E50-82D9-58CA-CC59-5E54A662D8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0D53E8-00E3-11D9-D43E-EB17035133AC}"/>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9C88CDFF-0A45-2D40-FCD5-1C02076433F9}"/>
              </a:ext>
            </a:extLst>
          </p:cNvPr>
          <p:cNvSpPr>
            <a:spLocks noGrp="1"/>
          </p:cNvSpPr>
          <p:nvPr>
            <p:ph idx="1"/>
          </p:nvPr>
        </p:nvSpPr>
        <p:spPr>
          <a:xfrm>
            <a:off x="593999" y="2221992"/>
            <a:ext cx="11598001" cy="4042008"/>
          </a:xfrm>
        </p:spPr>
        <p:txBody>
          <a:bodyPr/>
          <a:lstStyle/>
          <a:p>
            <a:pPr marL="0" indent="0">
              <a:lnSpc>
                <a:spcPct val="150000"/>
              </a:lnSpc>
              <a:buNone/>
            </a:pPr>
            <a:r>
              <a:rPr lang="nl-NL" sz="1800" b="1" dirty="0"/>
              <a:t>Ad (b): </a:t>
            </a:r>
            <a:r>
              <a:rPr lang="nl-NL" sz="1800" dirty="0"/>
              <a:t>gezamenlijke beslissende invloed</a:t>
            </a:r>
          </a:p>
          <a:p>
            <a:pPr marL="0" indent="0">
              <a:buNone/>
            </a:pPr>
            <a:endParaRPr lang="nl-NL" sz="1800" dirty="0"/>
          </a:p>
          <a:p>
            <a:pPr>
              <a:buFont typeface="Wingdings" panose="05000000000000000000" pitchFamily="2" charset="2"/>
              <a:buChar char="Ø"/>
            </a:pPr>
            <a:r>
              <a:rPr lang="nl-NL" sz="1600" b="1" dirty="0"/>
              <a:t>Kortom</a:t>
            </a:r>
            <a:r>
              <a:rPr lang="nl-NL" sz="1600" dirty="0"/>
              <a:t>: of sprake is van een dergelijk toezicht, wordt beoordeeld aan de hand van alle relevante omstandigheden. </a:t>
            </a:r>
          </a:p>
          <a:p>
            <a:pPr marL="0" indent="0">
              <a:buNone/>
            </a:pPr>
            <a:r>
              <a:rPr lang="nl-NL" sz="1600" dirty="0"/>
              <a:t>      </a:t>
            </a:r>
            <a:r>
              <a:rPr lang="nl-NL" sz="1200" dirty="0"/>
              <a:t>(</a:t>
            </a:r>
            <a:r>
              <a:rPr lang="nl-NL" sz="1200" dirty="0" err="1"/>
              <a:t>HvJ</a:t>
            </a:r>
            <a:r>
              <a:rPr lang="nl-NL" sz="1200" dirty="0"/>
              <a:t> EU 10 september 2009, C-573/07 (</a:t>
            </a:r>
            <a:r>
              <a:rPr lang="nl-NL" sz="1200" i="1" dirty="0"/>
              <a:t>SEA</a:t>
            </a:r>
            <a:r>
              <a:rPr lang="nl-NL" sz="1200" dirty="0"/>
              <a:t>), punt 65)</a:t>
            </a:r>
          </a:p>
          <a:p>
            <a:pPr>
              <a:buFont typeface="Wingdings" panose="05000000000000000000" pitchFamily="2" charset="2"/>
              <a:buChar char="Ø"/>
            </a:pPr>
            <a:endParaRPr lang="nl-NL" sz="1200" dirty="0"/>
          </a:p>
          <a:p>
            <a:pPr>
              <a:buFont typeface="Wingdings" panose="05000000000000000000" pitchFamily="2" charset="2"/>
              <a:buChar char="Ø"/>
            </a:pPr>
            <a:r>
              <a:rPr lang="nl-NL" sz="1600" b="1" dirty="0"/>
              <a:t>Relevante gezichtspunten: </a:t>
            </a:r>
          </a:p>
          <a:p>
            <a:pPr lvl="1">
              <a:lnSpc>
                <a:spcPct val="150000"/>
              </a:lnSpc>
              <a:buFont typeface="Arial" panose="020B0604020202020204" pitchFamily="34" charset="0"/>
              <a:buChar char="•"/>
            </a:pPr>
            <a:r>
              <a:rPr lang="nl-NL" sz="1400" dirty="0"/>
              <a:t>de rechtsvorm van de gecontroleerde rechtspersoon; </a:t>
            </a:r>
          </a:p>
          <a:p>
            <a:pPr marL="609600" lvl="2" indent="0">
              <a:buNone/>
            </a:pPr>
            <a:r>
              <a:rPr lang="nl-NL" sz="1000" dirty="0"/>
              <a:t> (</a:t>
            </a:r>
            <a:r>
              <a:rPr lang="nl-NL" sz="1000" dirty="0" err="1"/>
              <a:t>HvJ</a:t>
            </a:r>
            <a:r>
              <a:rPr lang="nl-NL" sz="1000" dirty="0"/>
              <a:t> EU 13 november 2008, C-324/07 (</a:t>
            </a:r>
            <a:r>
              <a:rPr lang="nl-NL" sz="1000" i="1" dirty="0" err="1"/>
              <a:t>Coditel</a:t>
            </a:r>
            <a:r>
              <a:rPr lang="nl-NL" sz="1000" dirty="0"/>
              <a:t>), punten 37-38)</a:t>
            </a:r>
          </a:p>
          <a:p>
            <a:pPr lvl="1">
              <a:buFont typeface="Arial" panose="020B0604020202020204" pitchFamily="34" charset="0"/>
              <a:buChar char="•"/>
            </a:pPr>
            <a:endParaRPr lang="nl-NL" sz="1400" dirty="0"/>
          </a:p>
          <a:p>
            <a:pPr lvl="1">
              <a:buFont typeface="Arial" panose="020B0604020202020204" pitchFamily="34" charset="0"/>
              <a:buChar char="•"/>
            </a:pPr>
            <a:r>
              <a:rPr lang="nl-NL" sz="1400" dirty="0"/>
              <a:t>de bevoegdheden van het bestuur en de eventuele RvC; </a:t>
            </a:r>
          </a:p>
          <a:p>
            <a:pPr marL="609600" lvl="2" indent="0">
              <a:buNone/>
            </a:pPr>
            <a:r>
              <a:rPr lang="nl-NL" sz="1000" dirty="0"/>
              <a:t> (</a:t>
            </a:r>
            <a:r>
              <a:rPr lang="nl-NL" sz="1000" dirty="0" err="1"/>
              <a:t>HvJ</a:t>
            </a:r>
            <a:r>
              <a:rPr lang="nl-NL" sz="1000" dirty="0"/>
              <a:t> EU 13 november 2008, C-324/07 (</a:t>
            </a:r>
            <a:r>
              <a:rPr lang="nl-NL" sz="1000" i="1" dirty="0" err="1"/>
              <a:t>Coditel</a:t>
            </a:r>
            <a:r>
              <a:rPr lang="nl-NL" sz="1000" dirty="0"/>
              <a:t>), punten 28-29)</a:t>
            </a:r>
          </a:p>
          <a:p>
            <a:pPr marL="362250" lvl="1" indent="0">
              <a:buNone/>
            </a:pPr>
            <a:endParaRPr lang="nl-NL" sz="1400" dirty="0"/>
          </a:p>
          <a:p>
            <a:pPr lvl="1">
              <a:buFont typeface="Arial" panose="020B0604020202020204" pitchFamily="34" charset="0"/>
              <a:buChar char="•"/>
            </a:pPr>
            <a:r>
              <a:rPr lang="nl-NL" sz="1400" dirty="0"/>
              <a:t>de toezichtmechanismen: bijzondere controlebevoegdheden of stemrechten. </a:t>
            </a:r>
          </a:p>
          <a:p>
            <a:pPr marL="609600" lvl="2" indent="0">
              <a:buNone/>
            </a:pPr>
            <a:r>
              <a:rPr lang="nl-NL" sz="1000" dirty="0"/>
              <a:t> (</a:t>
            </a:r>
            <a:r>
              <a:rPr lang="nl-NL" sz="1000" dirty="0" err="1"/>
              <a:t>HvJ</a:t>
            </a:r>
            <a:r>
              <a:rPr lang="nl-NL" sz="1000" dirty="0"/>
              <a:t> EU 11 mei 2006, C-340/04 (</a:t>
            </a:r>
            <a:r>
              <a:rPr lang="nl-NL" sz="1000" i="1" dirty="0" err="1"/>
              <a:t>Carbotermo</a:t>
            </a:r>
            <a:r>
              <a:rPr lang="nl-NL" sz="1000" dirty="0"/>
              <a:t>), punt 38; </a:t>
            </a:r>
            <a:r>
              <a:rPr lang="nl-NL" sz="1000" dirty="0" err="1"/>
              <a:t>HvJ</a:t>
            </a:r>
            <a:r>
              <a:rPr lang="nl-NL" sz="1000" dirty="0"/>
              <a:t> EU 10 september 2009, C-573/07 (</a:t>
            </a:r>
            <a:r>
              <a:rPr lang="nl-NL" sz="1000" i="1" dirty="0"/>
              <a:t>SEA</a:t>
            </a:r>
            <a:r>
              <a:rPr lang="nl-NL" sz="1000" dirty="0"/>
              <a:t>), punt 66)</a:t>
            </a:r>
          </a:p>
          <a:p>
            <a:pPr>
              <a:buFont typeface="Wingdings" panose="05000000000000000000" pitchFamily="2" charset="2"/>
              <a:buChar char="Ø"/>
            </a:pPr>
            <a:endParaRPr lang="nl-NL" sz="1200" dirty="0"/>
          </a:p>
          <a:p>
            <a:pPr>
              <a:buFont typeface="Wingdings" panose="05000000000000000000" pitchFamily="2" charset="2"/>
              <a:buChar char="Ø"/>
            </a:pPr>
            <a:endParaRPr lang="nl-NL" sz="1200" dirty="0"/>
          </a:p>
          <a:p>
            <a:pPr>
              <a:buFont typeface="Wingdings" panose="05000000000000000000" pitchFamily="2" charset="2"/>
              <a:buChar char="Ø"/>
            </a:pPr>
            <a:endParaRPr lang="nl-NL" sz="1200" dirty="0"/>
          </a:p>
          <a:p>
            <a:pPr marL="0" indent="0">
              <a:buNone/>
            </a:pPr>
            <a:endParaRPr lang="nl-NL" sz="1800" dirty="0"/>
          </a:p>
          <a:p>
            <a:pPr marL="0" indent="0">
              <a:buNone/>
            </a:pPr>
            <a:endParaRPr lang="nl-NL" sz="1800" dirty="0"/>
          </a:p>
          <a:p>
            <a:pPr>
              <a:buFont typeface="Wingdings" panose="05000000000000000000" pitchFamily="2" charset="2"/>
              <a:buChar char="Ø"/>
            </a:pPr>
            <a:endParaRPr lang="nl-NL" sz="1800" dirty="0"/>
          </a:p>
          <a:p>
            <a:pPr marL="0" indent="0">
              <a:buNone/>
            </a:pPr>
            <a:endParaRPr lang="nl-NL" sz="1800" dirty="0"/>
          </a:p>
          <a:p>
            <a:pPr marL="0" indent="0">
              <a:buNone/>
            </a:pPr>
            <a:endParaRPr lang="nl-NL" sz="1800" dirty="0"/>
          </a:p>
          <a:p>
            <a:pPr marL="0" indent="0">
              <a:buNone/>
            </a:pPr>
            <a:endParaRPr lang="nl-NL" sz="1600" dirty="0"/>
          </a:p>
          <a:p>
            <a:pPr>
              <a:buFont typeface="Wingdings" panose="05000000000000000000" pitchFamily="2" charset="2"/>
              <a:buChar char="Ø"/>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457200" indent="-457200">
              <a:buFont typeface="+mj-lt"/>
              <a:buAutoNum type="alphaLcPeriod"/>
            </a:pPr>
            <a:endParaRPr lang="nl-NL" sz="1600" dirty="0"/>
          </a:p>
          <a:p>
            <a:pPr marL="0" indent="0">
              <a:buNone/>
            </a:pPr>
            <a:endParaRPr lang="nl-NL" sz="1200"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DEDA24B5-1AE1-3423-9E41-58DA79F379BD}"/>
              </a:ext>
            </a:extLst>
          </p:cNvPr>
          <p:cNvSpPr>
            <a:spLocks noGrp="1"/>
          </p:cNvSpPr>
          <p:nvPr>
            <p:ph type="sldNum" sz="quarter" idx="12"/>
          </p:nvPr>
        </p:nvSpPr>
        <p:spPr/>
        <p:txBody>
          <a:bodyPr/>
          <a:lstStyle/>
          <a:p>
            <a:fld id="{586824BF-3B93-454D-8CFC-2835FAC2A0AB}" type="slidenum">
              <a:rPr lang="de-DE" smtClean="0"/>
              <a:pPr/>
              <a:t>21</a:t>
            </a:fld>
            <a:endParaRPr lang="de-DE" dirty="0"/>
          </a:p>
        </p:txBody>
      </p:sp>
    </p:spTree>
    <p:extLst>
      <p:ext uri="{BB962C8B-B14F-4D97-AF65-F5344CB8AC3E}">
        <p14:creationId xmlns:p14="http://schemas.microsoft.com/office/powerpoint/2010/main" val="3650887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9E32-A95A-1A15-85DD-14DF41F75B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8D4F55-E9DE-0C90-C4C2-BE90C66E32E5}"/>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209D9D23-230E-C360-93FD-906232260688}"/>
              </a:ext>
            </a:extLst>
          </p:cNvPr>
          <p:cNvSpPr>
            <a:spLocks noGrp="1"/>
          </p:cNvSpPr>
          <p:nvPr>
            <p:ph idx="1"/>
          </p:nvPr>
        </p:nvSpPr>
        <p:spPr>
          <a:xfrm>
            <a:off x="593999" y="2221992"/>
            <a:ext cx="11004001" cy="4042008"/>
          </a:xfrm>
        </p:spPr>
        <p:txBody>
          <a:bodyPr/>
          <a:lstStyle/>
          <a:p>
            <a:pPr marL="0" indent="0">
              <a:buNone/>
            </a:pPr>
            <a:r>
              <a:rPr lang="nl-NL" sz="1800" b="1" dirty="0"/>
              <a:t>Ad (c): </a:t>
            </a:r>
            <a:r>
              <a:rPr lang="nl-NL" sz="1800" dirty="0"/>
              <a:t>geen tegenstrijdig belang</a:t>
            </a:r>
          </a:p>
          <a:p>
            <a:pPr marL="0" indent="0">
              <a:buNone/>
            </a:pPr>
            <a:endParaRPr lang="nl-NL" sz="1800" dirty="0"/>
          </a:p>
          <a:p>
            <a:pPr>
              <a:buFont typeface="Wingdings" panose="05000000000000000000" pitchFamily="2" charset="2"/>
              <a:buChar char="Ø"/>
            </a:pPr>
            <a:r>
              <a:rPr lang="nl-NL" sz="1600" dirty="0"/>
              <a:t>De gecontroleerde rechtspersoon mag geen belangen nastreven die strijdig zijn met de belangen van de controlerende aanbestedende diensten</a:t>
            </a:r>
          </a:p>
          <a:p>
            <a:pPr marL="0" indent="0">
              <a:buNone/>
            </a:pPr>
            <a:endParaRPr lang="nl-NL" sz="1600" dirty="0"/>
          </a:p>
          <a:p>
            <a:pPr lvl="1">
              <a:buFont typeface="Arial" panose="020B0604020202020204" pitchFamily="34" charset="0"/>
              <a:buChar char="•"/>
            </a:pPr>
            <a:r>
              <a:rPr lang="nl-NL" sz="1400" dirty="0"/>
              <a:t>Marktgerichtheid en mate van zelfstandigheid die het toezicht onzeker maakt </a:t>
            </a:r>
          </a:p>
          <a:p>
            <a:pPr marL="361950" lvl="1" indent="0">
              <a:buNone/>
            </a:pPr>
            <a:r>
              <a:rPr lang="nl-NL" sz="1400">
                <a:latin typeface="Arial"/>
                <a:cs typeface="Arial"/>
              </a:rPr>
              <a:t>     </a:t>
            </a:r>
            <a:r>
              <a:rPr lang="nl-NL" sz="1000">
                <a:latin typeface="Arial"/>
                <a:cs typeface="Arial"/>
              </a:rPr>
              <a:t>(HvJ EU 13 november 2008, C-324/07 (</a:t>
            </a:r>
            <a:r>
              <a:rPr lang="nl-NL" sz="1000" i="1">
                <a:latin typeface="Arial"/>
                <a:cs typeface="Arial"/>
              </a:rPr>
              <a:t>Coditel</a:t>
            </a:r>
            <a:r>
              <a:rPr lang="nl-NL" sz="1000">
                <a:latin typeface="Arial"/>
                <a:cs typeface="Arial"/>
              </a:rPr>
              <a:t>), punt 73 e.v.)</a:t>
            </a:r>
          </a:p>
          <a:p>
            <a:pPr marL="362250" lvl="1" indent="0">
              <a:buNone/>
            </a:pPr>
            <a:endParaRPr lang="nl-NL" sz="1400" dirty="0"/>
          </a:p>
          <a:p>
            <a:pPr lvl="1">
              <a:buFont typeface="Arial" panose="020B0604020202020204" pitchFamily="34" charset="0"/>
              <a:buChar char="•"/>
            </a:pPr>
            <a:r>
              <a:rPr lang="nl-NL" sz="1400" dirty="0"/>
              <a:t>Geografische en materiële omvang van de activiteiten</a:t>
            </a:r>
          </a:p>
          <a:p>
            <a:pPr marL="362250" lvl="1" indent="0">
              <a:buNone/>
            </a:pPr>
            <a:r>
              <a:rPr lang="nl-NL" sz="1100" dirty="0"/>
              <a:t>       (buiten geografische omvang van de controlerende aanbestedende dienst en/of buiten de aanvankelijke activiteitensfeer?)</a:t>
            </a:r>
          </a:p>
          <a:p>
            <a:pPr lvl="1">
              <a:buFont typeface="Arial" panose="020B0604020202020204" pitchFamily="34" charset="0"/>
              <a:buChar char="•"/>
            </a:pPr>
            <a:endParaRPr lang="nl-NL" sz="1100" dirty="0"/>
          </a:p>
          <a:p>
            <a:pPr lvl="1">
              <a:buFont typeface="Arial" panose="020B0604020202020204" pitchFamily="34" charset="0"/>
              <a:buChar char="•"/>
            </a:pPr>
            <a:r>
              <a:rPr lang="nl-NL" sz="1400" dirty="0"/>
              <a:t>Kan de gecontroleerde rechtspersoon betrekkingen aangaan met ondernemingen uit de particuliere sector?  </a:t>
            </a:r>
          </a:p>
          <a:p>
            <a:pPr marL="609600" lvl="2" indent="0">
              <a:buNone/>
            </a:pPr>
            <a:r>
              <a:rPr lang="nl-NL" sz="1100" dirty="0"/>
              <a:t> (blijven betrekkingen met private ondernemingen bijkomstig t.o.v. de hoofdactiviteit?)</a:t>
            </a:r>
          </a:p>
          <a:p>
            <a:pPr marL="609600" lvl="2" indent="0">
              <a:buNone/>
            </a:pPr>
            <a:endParaRPr lang="nl-NL" sz="1600" dirty="0"/>
          </a:p>
          <a:p>
            <a:pPr>
              <a:buFont typeface="Wingdings" panose="05000000000000000000" pitchFamily="2" charset="2"/>
              <a:buChar char="Ø"/>
            </a:pPr>
            <a:r>
              <a:rPr lang="nl-NL" sz="1600">
                <a:latin typeface="Arial"/>
                <a:cs typeface="Arial"/>
              </a:rPr>
              <a:t>Exacte interpretatie en reikwijdte blijft onzeker, maar generieke richting is wel duidelijk.  </a:t>
            </a:r>
          </a:p>
          <a:p>
            <a:pPr>
              <a:buFont typeface="Wingdings" panose="05000000000000000000" pitchFamily="2" charset="2"/>
              <a:buChar char="Ø"/>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600" dirty="0"/>
          </a:p>
          <a:p>
            <a:pPr>
              <a:buFont typeface="Wingdings" panose="05000000000000000000" pitchFamily="2" charset="2"/>
              <a:buChar char="Ø"/>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457200" indent="-457200">
              <a:buFont typeface="+mj-lt"/>
              <a:buAutoNum type="alphaLcPeriod"/>
            </a:pPr>
            <a:endParaRPr lang="nl-NL" sz="1600" dirty="0"/>
          </a:p>
          <a:p>
            <a:pPr marL="0" indent="0">
              <a:buNone/>
            </a:pPr>
            <a:endParaRPr lang="nl-NL" sz="1200"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6314A686-ED88-1E3C-278A-60F38F05CECD}"/>
              </a:ext>
            </a:extLst>
          </p:cNvPr>
          <p:cNvSpPr>
            <a:spLocks noGrp="1"/>
          </p:cNvSpPr>
          <p:nvPr>
            <p:ph type="sldNum" sz="quarter" idx="12"/>
          </p:nvPr>
        </p:nvSpPr>
        <p:spPr/>
        <p:txBody>
          <a:bodyPr/>
          <a:lstStyle/>
          <a:p>
            <a:fld id="{586824BF-3B93-454D-8CFC-2835FAC2A0AB}" type="slidenum">
              <a:rPr lang="de-DE" smtClean="0"/>
              <a:pPr/>
              <a:t>22</a:t>
            </a:fld>
            <a:endParaRPr lang="de-DE" dirty="0"/>
          </a:p>
        </p:txBody>
      </p:sp>
    </p:spTree>
    <p:extLst>
      <p:ext uri="{BB962C8B-B14F-4D97-AF65-F5344CB8AC3E}">
        <p14:creationId xmlns:p14="http://schemas.microsoft.com/office/powerpoint/2010/main" val="214424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F7FBD-80E9-BBC6-00F0-A90D3E2691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5508F1-1E91-491A-1907-BDDE7E9CE451}"/>
              </a:ext>
            </a:extLst>
          </p:cNvPr>
          <p:cNvSpPr>
            <a:spLocks noGrp="1"/>
          </p:cNvSpPr>
          <p:nvPr>
            <p:ph type="title"/>
          </p:nvPr>
        </p:nvSpPr>
        <p:spPr>
          <a:xfrm>
            <a:off x="576000" y="576000"/>
            <a:ext cx="8336888" cy="900000"/>
          </a:xfrm>
        </p:spPr>
        <p:txBody>
          <a:bodyPr/>
          <a:lstStyle/>
          <a:p>
            <a:r>
              <a:rPr lang="nl-NL" b="1" dirty="0"/>
              <a:t>3. Het toezichtcriterium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dirty="0"/>
          </a:p>
        </p:txBody>
      </p:sp>
      <p:sp>
        <p:nvSpPr>
          <p:cNvPr id="3" name="Tijdelijke aanduiding voor inhoud 2">
            <a:extLst>
              <a:ext uri="{FF2B5EF4-FFF2-40B4-BE49-F238E27FC236}">
                <a16:creationId xmlns:a16="http://schemas.microsoft.com/office/drawing/2014/main" id="{0A61486A-D490-5923-5305-960845812791}"/>
              </a:ext>
            </a:extLst>
          </p:cNvPr>
          <p:cNvSpPr>
            <a:spLocks noGrp="1"/>
          </p:cNvSpPr>
          <p:nvPr>
            <p:ph idx="1"/>
          </p:nvPr>
        </p:nvSpPr>
        <p:spPr>
          <a:xfrm>
            <a:off x="593999" y="2221992"/>
            <a:ext cx="11004001" cy="4042008"/>
          </a:xfrm>
        </p:spPr>
        <p:txBody>
          <a:bodyPr/>
          <a:lstStyle/>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37C784E2-89FB-1B33-0267-1C22A6EF4A51}"/>
              </a:ext>
            </a:extLst>
          </p:cNvPr>
          <p:cNvSpPr>
            <a:spLocks noGrp="1"/>
          </p:cNvSpPr>
          <p:nvPr>
            <p:ph type="sldNum" sz="quarter" idx="12"/>
          </p:nvPr>
        </p:nvSpPr>
        <p:spPr/>
        <p:txBody>
          <a:bodyPr/>
          <a:lstStyle/>
          <a:p>
            <a:fld id="{586824BF-3B93-454D-8CFC-2835FAC2A0AB}" type="slidenum">
              <a:rPr lang="de-DE" smtClean="0"/>
              <a:pPr/>
              <a:t>23</a:t>
            </a:fld>
            <a:endParaRPr lang="de-DE" dirty="0"/>
          </a:p>
        </p:txBody>
      </p:sp>
      <p:sp>
        <p:nvSpPr>
          <p:cNvPr id="6" name="Tekstvak 5">
            <a:extLst>
              <a:ext uri="{FF2B5EF4-FFF2-40B4-BE49-F238E27FC236}">
                <a16:creationId xmlns:a16="http://schemas.microsoft.com/office/drawing/2014/main" id="{4F146436-4CA2-6E1D-928B-819110B0DCFF}"/>
              </a:ext>
            </a:extLst>
          </p:cNvPr>
          <p:cNvSpPr txBox="1"/>
          <p:nvPr/>
        </p:nvSpPr>
        <p:spPr>
          <a:xfrm>
            <a:off x="460536" y="2365092"/>
            <a:ext cx="11137464" cy="1298882"/>
          </a:xfrm>
          <a:prstGeom prst="rect">
            <a:avLst/>
          </a:prstGeom>
          <a:noFill/>
          <a:ln>
            <a:noFill/>
          </a:ln>
        </p:spPr>
        <p:txBody>
          <a:bodyPr wrap="square" lIns="91440" tIns="45720" rIns="91440" bIns="45720" anchor="t">
            <a:spAutoFit/>
          </a:bodyPr>
          <a:lstStyle/>
          <a:p>
            <a:pPr marL="285750" indent="-285750">
              <a:lnSpc>
                <a:spcPct val="150000"/>
              </a:lnSpc>
              <a:buFont typeface="Wingdings" panose="05000000000000000000" pitchFamily="2" charset="2"/>
              <a:buChar char="Ø"/>
            </a:pPr>
            <a:r>
              <a:rPr lang="nl-NL" sz="2000" b="1" dirty="0"/>
              <a:t>Alleen </a:t>
            </a:r>
            <a:r>
              <a:rPr lang="nl-NL" sz="2000" b="1" u="sng" dirty="0"/>
              <a:t>direct</a:t>
            </a:r>
            <a:r>
              <a:rPr lang="nl-NL" sz="2000" b="1" dirty="0"/>
              <a:t> toezicht toegestaan; geen indirect toezicht via tussenvennootschap</a:t>
            </a:r>
          </a:p>
          <a:p>
            <a:pPr marL="285750" indent="-285750">
              <a:lnSpc>
                <a:spcPct val="150000"/>
              </a:lnSpc>
              <a:buFont typeface="Wingdings" panose="05000000000000000000" pitchFamily="2" charset="2"/>
              <a:buChar char="Ø"/>
            </a:pPr>
            <a:r>
              <a:rPr lang="nl-NL" sz="2000" b="1">
                <a:cs typeface="Arial"/>
              </a:rPr>
              <a:t>Let dus op verschil 2.24a en 2.24b Aw</a:t>
            </a:r>
            <a:endParaRPr lang="nl-NL" sz="2000" b="1"/>
          </a:p>
          <a:p>
            <a:pPr marL="285750" indent="-285750">
              <a:lnSpc>
                <a:spcPct val="150000"/>
              </a:lnSpc>
              <a:buFont typeface="Arial" panose="020B0604020202020204" pitchFamily="34" charset="0"/>
              <a:buChar char="•"/>
            </a:pPr>
            <a:r>
              <a:rPr lang="nl-NL" sz="1400"/>
              <a:t>HvJ</a:t>
            </a:r>
            <a:r>
              <a:rPr lang="nl-NL" sz="1400" dirty="0"/>
              <a:t> EU 22 december 2022, C-383/21 en C-384/21 (</a:t>
            </a:r>
            <a:r>
              <a:rPr lang="nl-NL" sz="1400" i="1"/>
              <a:t>Sambre</a:t>
            </a:r>
            <a:r>
              <a:rPr lang="nl-NL" sz="1400" i="1" dirty="0"/>
              <a:t> &amp; </a:t>
            </a:r>
            <a:r>
              <a:rPr lang="nl-NL" sz="1400" i="1"/>
              <a:t>Biesme</a:t>
            </a:r>
            <a:r>
              <a:rPr lang="nl-NL" sz="1400" dirty="0"/>
              <a:t>), punt 61. </a:t>
            </a:r>
          </a:p>
        </p:txBody>
      </p:sp>
      <p:pic>
        <p:nvPicPr>
          <p:cNvPr id="9" name="Afbeelding 8" descr="The image depicts a flowchart or diagram with various terms related to a tender process, including 'Anbidderende', 'Overheidsopdracht', 'Activiteitencriterium', and 'Gecontroleerde rechtspersoon'.&#10;&#10;Door AI gegenereerde inhoud is mogelijk onjuist.">
            <a:extLst>
              <a:ext uri="{FF2B5EF4-FFF2-40B4-BE49-F238E27FC236}">
                <a16:creationId xmlns:a16="http://schemas.microsoft.com/office/drawing/2014/main" id="{41AC45D2-9B74-3674-538A-1E2031352B7A}"/>
              </a:ext>
            </a:extLst>
          </p:cNvPr>
          <p:cNvPicPr>
            <a:picLocks noChangeAspect="1"/>
          </p:cNvPicPr>
          <p:nvPr/>
        </p:nvPicPr>
        <p:blipFill>
          <a:blip r:embed="rId3"/>
          <a:stretch>
            <a:fillRect/>
          </a:stretch>
        </p:blipFill>
        <p:spPr>
          <a:xfrm>
            <a:off x="2521821" y="3575305"/>
            <a:ext cx="7211635" cy="2901234"/>
          </a:xfrm>
          <a:prstGeom prst="rect">
            <a:avLst/>
          </a:prstGeom>
        </p:spPr>
      </p:pic>
    </p:spTree>
    <p:extLst>
      <p:ext uri="{BB962C8B-B14F-4D97-AF65-F5344CB8AC3E}">
        <p14:creationId xmlns:p14="http://schemas.microsoft.com/office/powerpoint/2010/main" val="288891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2533-B14A-2F4B-CA22-C169E42B4087}"/>
            </a:ext>
          </a:extLst>
        </p:cNvPr>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4DF9BBCC-D420-C4E8-FEE0-2FAF07634207}"/>
              </a:ext>
            </a:extLst>
          </p:cNvPr>
          <p:cNvSpPr>
            <a:spLocks noGrp="1"/>
          </p:cNvSpPr>
          <p:nvPr>
            <p:ph type="body" sz="quarter" idx="14"/>
          </p:nvPr>
        </p:nvSpPr>
        <p:spPr>
          <a:xfrm>
            <a:off x="1509489" y="4130360"/>
            <a:ext cx="9173022" cy="900000"/>
          </a:xfrm>
        </p:spPr>
        <p:txBody>
          <a:bodyPr/>
          <a:lstStyle/>
          <a:p>
            <a:pPr>
              <a:buNone/>
            </a:pPr>
            <a:r>
              <a:rPr lang="nl-NL" sz="3600" b="1" dirty="0">
                <a:solidFill>
                  <a:schemeClr val="bg1"/>
                </a:solidFill>
              </a:rPr>
              <a:t>4. Het activiteitencriterium – nader bezien</a:t>
            </a:r>
          </a:p>
        </p:txBody>
      </p:sp>
      <p:pic>
        <p:nvPicPr>
          <p:cNvPr id="12" name="Tijdelijke aanduiding voor afbeelding 11">
            <a:extLst>
              <a:ext uri="{FF2B5EF4-FFF2-40B4-BE49-F238E27FC236}">
                <a16:creationId xmlns:a16="http://schemas.microsoft.com/office/drawing/2014/main" id="{6BAF8860-C321-B7E8-D287-D27EE10D2FAA}"/>
              </a:ext>
            </a:extLst>
          </p:cNvPr>
          <p:cNvPicPr>
            <a:picLocks noGrp="1" noChangeAspect="1"/>
          </p:cNvPicPr>
          <p:nvPr>
            <p:ph type="pic" sz="quarter" idx="18"/>
            <p:custDataLst>
              <p:tags r:id="rId2"/>
            </p:custDataLst>
          </p:nvPr>
        </p:nvPicPr>
        <p:blipFill>
          <a:blip r:embed="rId4">
            <a:extLst>
              <a:ext uri="{28A0092B-C50C-407E-A947-70E740481C1C}">
                <a14:useLocalDpi xmlns:a14="http://schemas.microsoft.com/office/drawing/2010/main" val="0"/>
              </a:ext>
            </a:extLst>
          </a:blip>
          <a:srcRect l="56" r="56"/>
          <a:stretch>
            <a:fillRect/>
          </a:stretch>
        </p:blipFill>
        <p:spPr bwMode="auto">
          <a:xfrm>
            <a:off x="647027" y="580936"/>
            <a:ext cx="10961460" cy="1018120"/>
          </a:xfrm>
        </p:spPr>
      </p:pic>
    </p:spTree>
    <p:custDataLst>
      <p:tags r:id="rId1"/>
    </p:custDataLst>
    <p:extLst>
      <p:ext uri="{BB962C8B-B14F-4D97-AF65-F5344CB8AC3E}">
        <p14:creationId xmlns:p14="http://schemas.microsoft.com/office/powerpoint/2010/main" val="173858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A5335-9C1D-1ADA-FB46-D91F62316A6C}"/>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b="1" dirty="0"/>
          </a:p>
        </p:txBody>
      </p:sp>
      <p:sp>
        <p:nvSpPr>
          <p:cNvPr id="3" name="Tijdelijke aanduiding voor inhoud 2">
            <a:extLst>
              <a:ext uri="{FF2B5EF4-FFF2-40B4-BE49-F238E27FC236}">
                <a16:creationId xmlns:a16="http://schemas.microsoft.com/office/drawing/2014/main" id="{B861F823-1EE2-D02C-E85A-A75BB0950313}"/>
              </a:ext>
            </a:extLst>
          </p:cNvPr>
          <p:cNvSpPr>
            <a:spLocks noGrp="1"/>
          </p:cNvSpPr>
          <p:nvPr>
            <p:ph idx="1"/>
          </p:nvPr>
        </p:nvSpPr>
        <p:spPr>
          <a:xfrm>
            <a:off x="594000" y="2520000"/>
            <a:ext cx="11104014" cy="3972240"/>
          </a:xfrm>
        </p:spPr>
        <p:txBody>
          <a:bodyPr/>
          <a:lstStyle/>
          <a:p>
            <a:pPr marL="0" indent="0">
              <a:buNone/>
            </a:pPr>
            <a:r>
              <a:rPr lang="nl-NL" sz="2000" b="1" dirty="0"/>
              <a:t>Activiteitencriterium</a:t>
            </a:r>
            <a:r>
              <a:rPr lang="nl-NL" sz="2000" dirty="0"/>
              <a:t>: meer dan 80% van de activiteiten van de gecontroleerde rechtspersoon behelst taken die hem zijn toegewezen door de controlerende aanbestedende diensten</a:t>
            </a:r>
          </a:p>
          <a:p>
            <a:pPr>
              <a:lnSpc>
                <a:spcPct val="150000"/>
              </a:lnSpc>
              <a:buFont typeface="Wingdings" panose="05000000000000000000" pitchFamily="2" charset="2"/>
              <a:buChar char="Ø"/>
            </a:pPr>
            <a:r>
              <a:rPr lang="nl-NL" sz="2000" u="sng" dirty="0"/>
              <a:t>Het percentage wordt bepaald op basis van</a:t>
            </a:r>
            <a:r>
              <a:rPr lang="nl-NL" sz="2000" dirty="0"/>
              <a:t>: </a:t>
            </a:r>
          </a:p>
          <a:p>
            <a:pPr lvl="1">
              <a:buFont typeface="Arial" panose="020B0604020202020204" pitchFamily="34" charset="0"/>
              <a:buChar char="•"/>
            </a:pPr>
            <a:r>
              <a:rPr lang="nl-NL" sz="1800" dirty="0"/>
              <a:t>de gemiddelde totale omzet; of </a:t>
            </a:r>
          </a:p>
          <a:p>
            <a:pPr lvl="1">
              <a:buFont typeface="Arial" panose="020B0604020202020204" pitchFamily="34" charset="0"/>
              <a:buChar char="•"/>
            </a:pPr>
            <a:r>
              <a:rPr lang="nl-NL" sz="1800" dirty="0"/>
              <a:t>een geschikte alternatieve op activiteit gebaseerde maatstaf, zoals de kosten die door de betrokken rechtspersoon of de aanbestedende dienst zijn gemaakt met betrekking tot diensten, leveringen en werken. </a:t>
            </a:r>
          </a:p>
          <a:p>
            <a:pPr lvl="1">
              <a:buFont typeface="Arial" panose="020B0604020202020204" pitchFamily="34" charset="0"/>
              <a:buChar char="•"/>
            </a:pPr>
            <a:endParaRPr lang="nl-NL" sz="1800" dirty="0"/>
          </a:p>
          <a:p>
            <a:pPr>
              <a:buFont typeface="Wingdings" panose="05000000000000000000" pitchFamily="2" charset="2"/>
              <a:buChar char="Ø"/>
            </a:pPr>
            <a:r>
              <a:rPr lang="nl-NL" sz="2000" u="sng" dirty="0"/>
              <a:t>Terugkijk termijn</a:t>
            </a:r>
            <a:r>
              <a:rPr lang="nl-NL" sz="2000" dirty="0"/>
              <a:t>: de laatste drie jaren voorafgaand aan de gunning van de overheidsopdracht. Niet beschikbaar of relevant? Dan berekening o.b.v. bedrijfsprognoses</a:t>
            </a:r>
          </a:p>
          <a:p>
            <a:pPr marL="0" indent="0">
              <a:buNone/>
            </a:pPr>
            <a:endParaRPr lang="nl-NL" sz="1600" b="1" dirty="0"/>
          </a:p>
          <a:p>
            <a:pPr marL="0" indent="0">
              <a:buNone/>
            </a:pPr>
            <a:r>
              <a:rPr lang="nl-NL" sz="1600" b="1" dirty="0"/>
              <a:t>Zie:</a:t>
            </a:r>
            <a:r>
              <a:rPr lang="nl-NL" sz="1600" dirty="0"/>
              <a:t> art. 2.24a lid 4 en 5 en art. 2.24b lid 3 </a:t>
            </a:r>
            <a:r>
              <a:rPr lang="nl-NL" sz="1600" dirty="0" err="1"/>
              <a:t>Aw</a:t>
            </a:r>
            <a:r>
              <a:rPr lang="nl-NL" sz="1600" dirty="0"/>
              <a:t> 2012. </a:t>
            </a:r>
          </a:p>
        </p:txBody>
      </p:sp>
      <p:sp>
        <p:nvSpPr>
          <p:cNvPr id="4" name="Tijdelijke aanduiding voor dianummer 3">
            <a:extLst>
              <a:ext uri="{FF2B5EF4-FFF2-40B4-BE49-F238E27FC236}">
                <a16:creationId xmlns:a16="http://schemas.microsoft.com/office/drawing/2014/main" id="{99A91400-F622-29B7-78FF-8FEFFC3C5F05}"/>
              </a:ext>
            </a:extLst>
          </p:cNvPr>
          <p:cNvSpPr>
            <a:spLocks noGrp="1"/>
          </p:cNvSpPr>
          <p:nvPr>
            <p:ph type="sldNum" sz="quarter" idx="12"/>
          </p:nvPr>
        </p:nvSpPr>
        <p:spPr/>
        <p:txBody>
          <a:bodyPr/>
          <a:lstStyle/>
          <a:p>
            <a:fld id="{586824BF-3B93-454D-8CFC-2835FAC2A0AB}" type="slidenum">
              <a:rPr lang="de-DE" smtClean="0"/>
              <a:pPr/>
              <a:t>25</a:t>
            </a:fld>
            <a:endParaRPr lang="de-DE" dirty="0"/>
          </a:p>
        </p:txBody>
      </p:sp>
    </p:spTree>
    <p:extLst>
      <p:ext uri="{BB962C8B-B14F-4D97-AF65-F5344CB8AC3E}">
        <p14:creationId xmlns:p14="http://schemas.microsoft.com/office/powerpoint/2010/main" val="259850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C332-584D-73E6-BC1A-485372070A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0646F4-DE92-3BEF-51DE-C696E45B201B}"/>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meervoudig toezicht (art. 2.24b </a:t>
            </a:r>
            <a:r>
              <a:rPr lang="nl-NL" sz="2000" dirty="0" err="1"/>
              <a:t>Aw</a:t>
            </a:r>
            <a:r>
              <a:rPr lang="nl-NL" sz="2000" dirty="0"/>
              <a:t> 2012)</a:t>
            </a:r>
            <a:br>
              <a:rPr lang="nl-NL" dirty="0"/>
            </a:br>
            <a:endParaRPr lang="nl-NL" b="1" dirty="0"/>
          </a:p>
        </p:txBody>
      </p:sp>
      <p:sp>
        <p:nvSpPr>
          <p:cNvPr id="3" name="Tijdelijke aanduiding voor inhoud 2">
            <a:extLst>
              <a:ext uri="{FF2B5EF4-FFF2-40B4-BE49-F238E27FC236}">
                <a16:creationId xmlns:a16="http://schemas.microsoft.com/office/drawing/2014/main" id="{5539FC6F-2595-CBE6-0F84-3691945CC32B}"/>
              </a:ext>
            </a:extLst>
          </p:cNvPr>
          <p:cNvSpPr>
            <a:spLocks noGrp="1"/>
          </p:cNvSpPr>
          <p:nvPr>
            <p:ph idx="1"/>
          </p:nvPr>
        </p:nvSpPr>
        <p:spPr>
          <a:xfrm>
            <a:off x="594000" y="2520000"/>
            <a:ext cx="11104014" cy="3744000"/>
          </a:xfrm>
        </p:spPr>
        <p:txBody>
          <a:bodyPr/>
          <a:lstStyle/>
          <a:p>
            <a:pPr marL="0" indent="0" algn="ctr">
              <a:buNone/>
            </a:pPr>
            <a:r>
              <a:rPr lang="nl-NL" b="1" dirty="0" err="1"/>
              <a:t>HvJ</a:t>
            </a:r>
            <a:r>
              <a:rPr lang="nl-NL" b="1" dirty="0"/>
              <a:t> EU 15 januari 2026, C-692/23 (</a:t>
            </a:r>
            <a:r>
              <a:rPr lang="nl-NL" b="1" i="1"/>
              <a:t>AVR-Afvalverwerking</a:t>
            </a:r>
            <a:r>
              <a:rPr lang="nl-NL" b="1" dirty="0"/>
              <a:t>)</a:t>
            </a:r>
          </a:p>
          <a:p>
            <a:pPr marL="0" indent="0" algn="ctr">
              <a:buNone/>
            </a:pPr>
            <a:endParaRPr lang="nl-NL" sz="2000" b="1" dirty="0"/>
          </a:p>
          <a:p>
            <a:pPr marL="0" indent="0" algn="ctr">
              <a:buNone/>
            </a:pPr>
            <a:r>
              <a:rPr lang="nl-NL" u="sng" dirty="0"/>
              <a:t>Activiteitencriterium</a:t>
            </a:r>
          </a:p>
          <a:p>
            <a:pPr marL="0" indent="0" algn="ctr">
              <a:buNone/>
            </a:pPr>
            <a:endParaRPr lang="nl-NL" sz="2000" b="1" dirty="0"/>
          </a:p>
          <a:p>
            <a:pPr marL="0" indent="0" algn="ctr">
              <a:buNone/>
            </a:pPr>
            <a:r>
              <a:rPr lang="nl-NL" sz="2000" dirty="0" err="1"/>
              <a:t>Inaanmerkingneming</a:t>
            </a:r>
            <a:r>
              <a:rPr lang="nl-NL" sz="2000" dirty="0"/>
              <a:t> van de omzet van de dochtervennootschappen </a:t>
            </a:r>
          </a:p>
        </p:txBody>
      </p:sp>
      <p:sp>
        <p:nvSpPr>
          <p:cNvPr id="4" name="Tijdelijke aanduiding voor dianummer 3">
            <a:extLst>
              <a:ext uri="{FF2B5EF4-FFF2-40B4-BE49-F238E27FC236}">
                <a16:creationId xmlns:a16="http://schemas.microsoft.com/office/drawing/2014/main" id="{0083A6FD-0AB0-CAC7-6238-6AB2C62DDF49}"/>
              </a:ext>
            </a:extLst>
          </p:cNvPr>
          <p:cNvSpPr>
            <a:spLocks noGrp="1"/>
          </p:cNvSpPr>
          <p:nvPr>
            <p:ph type="sldNum" sz="quarter" idx="12"/>
          </p:nvPr>
        </p:nvSpPr>
        <p:spPr/>
        <p:txBody>
          <a:bodyPr/>
          <a:lstStyle/>
          <a:p>
            <a:fld id="{586824BF-3B93-454D-8CFC-2835FAC2A0AB}" type="slidenum">
              <a:rPr lang="de-DE" smtClean="0"/>
              <a:pPr/>
              <a:t>26</a:t>
            </a:fld>
            <a:endParaRPr lang="de-DE" dirty="0"/>
          </a:p>
        </p:txBody>
      </p:sp>
    </p:spTree>
    <p:extLst>
      <p:ext uri="{BB962C8B-B14F-4D97-AF65-F5344CB8AC3E}">
        <p14:creationId xmlns:p14="http://schemas.microsoft.com/office/powerpoint/2010/main" val="3144023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2D26-3A77-16DC-118C-FEF85CC76B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F8677C-9145-EE78-9B94-595C2B675903}"/>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8FC56048-501E-5AC3-776A-D4DECF5BD48F}"/>
              </a:ext>
            </a:extLst>
          </p:cNvPr>
          <p:cNvSpPr>
            <a:spLocks noGrp="1"/>
          </p:cNvSpPr>
          <p:nvPr>
            <p:ph idx="1"/>
          </p:nvPr>
        </p:nvSpPr>
        <p:spPr>
          <a:xfrm>
            <a:off x="594000" y="2520000"/>
            <a:ext cx="11393784" cy="3744000"/>
          </a:xfrm>
        </p:spPr>
        <p:txBody>
          <a:bodyPr/>
          <a:lstStyle/>
          <a:p>
            <a:pPr marL="0" indent="0">
              <a:buNone/>
            </a:pPr>
            <a:r>
              <a:rPr lang="nl-NL" sz="2000" b="1" dirty="0"/>
              <a:t>Casus: </a:t>
            </a:r>
          </a:p>
          <a:p>
            <a:pPr marL="0" indent="0">
              <a:buNone/>
            </a:pPr>
            <a:endParaRPr lang="nl-NL" sz="2000" b="1" dirty="0"/>
          </a:p>
          <a:p>
            <a:pPr>
              <a:buFont typeface="Wingdings" panose="05000000000000000000" pitchFamily="2" charset="2"/>
              <a:buChar char="Ø"/>
            </a:pPr>
            <a:r>
              <a:rPr lang="nl-NL" sz="1800" b="1" dirty="0"/>
              <a:t>1995: </a:t>
            </a:r>
            <a:r>
              <a:rPr lang="nl-NL" sz="1800" dirty="0"/>
              <a:t>oprichting Afvalsturing Friesland N.V. (</a:t>
            </a:r>
            <a:r>
              <a:rPr lang="nl-NL" sz="1800" b="1" dirty="0"/>
              <a:t>AF</a:t>
            </a:r>
            <a:r>
              <a:rPr lang="nl-NL" sz="1800" dirty="0"/>
              <a:t>) door Friese gemeenten voor verwerking gemeentelijk afval</a:t>
            </a:r>
          </a:p>
          <a:p>
            <a:pPr>
              <a:buFont typeface="Wingdings" panose="05000000000000000000" pitchFamily="2" charset="2"/>
              <a:buChar char="Ø"/>
            </a:pPr>
            <a:endParaRPr lang="nl-NL" sz="2000" dirty="0"/>
          </a:p>
          <a:p>
            <a:pPr>
              <a:buFont typeface="Wingdings" panose="05000000000000000000" pitchFamily="2" charset="2"/>
              <a:buChar char="Ø"/>
            </a:pPr>
            <a:r>
              <a:rPr lang="nl-NL" sz="1800" b="1" dirty="0"/>
              <a:t>2000: </a:t>
            </a:r>
            <a:r>
              <a:rPr lang="nl-NL" sz="1800" dirty="0"/>
              <a:t>oprichting N.V. Irado (</a:t>
            </a:r>
            <a:r>
              <a:rPr lang="nl-NL" sz="1800" b="1" dirty="0"/>
              <a:t>Irado</a:t>
            </a:r>
            <a:r>
              <a:rPr lang="nl-NL" sz="1800" dirty="0"/>
              <a:t>) door gemeenten uit Zuid-Holland voor gemeentelijk afvalbeheer</a:t>
            </a:r>
            <a:endParaRPr lang="nl-NL" sz="1800" b="1" dirty="0"/>
          </a:p>
          <a:p>
            <a:pPr marL="0" indent="0">
              <a:buNone/>
            </a:pPr>
            <a:endParaRPr lang="nl-NL" sz="2000" b="1" dirty="0"/>
          </a:p>
          <a:p>
            <a:pPr>
              <a:buFont typeface="Wingdings" panose="05000000000000000000" pitchFamily="2" charset="2"/>
              <a:buChar char="Ø"/>
            </a:pPr>
            <a:r>
              <a:rPr lang="nl-NL" sz="1800" b="1" dirty="0"/>
              <a:t>2015: </a:t>
            </a:r>
            <a:r>
              <a:rPr lang="nl-NL" sz="1800" dirty="0"/>
              <a:t>oprichting N.V. BAR-Afvalbeheer (</a:t>
            </a:r>
            <a:r>
              <a:rPr lang="nl-NL" sz="1800" b="1" dirty="0"/>
              <a:t>BAR</a:t>
            </a:r>
            <a:r>
              <a:rPr lang="nl-NL" sz="1800" dirty="0"/>
              <a:t>) door gemeente Barendrecht, Albrandswaard en Ridderkerk (</a:t>
            </a:r>
            <a:r>
              <a:rPr lang="nl-NL" sz="1800" b="1" dirty="0"/>
              <a:t>BAR-gemeenten</a:t>
            </a:r>
            <a:r>
              <a:rPr lang="nl-NL" sz="1800" dirty="0"/>
              <a:t>) voor gemeentelijk afvalbeheer</a:t>
            </a:r>
          </a:p>
        </p:txBody>
      </p:sp>
      <p:sp>
        <p:nvSpPr>
          <p:cNvPr id="4" name="Tijdelijke aanduiding voor dianummer 3">
            <a:extLst>
              <a:ext uri="{FF2B5EF4-FFF2-40B4-BE49-F238E27FC236}">
                <a16:creationId xmlns:a16="http://schemas.microsoft.com/office/drawing/2014/main" id="{893FCE73-3309-F906-0042-F093675AEF5A}"/>
              </a:ext>
            </a:extLst>
          </p:cNvPr>
          <p:cNvSpPr>
            <a:spLocks noGrp="1"/>
          </p:cNvSpPr>
          <p:nvPr>
            <p:ph type="sldNum" sz="quarter" idx="12"/>
          </p:nvPr>
        </p:nvSpPr>
        <p:spPr/>
        <p:txBody>
          <a:bodyPr/>
          <a:lstStyle/>
          <a:p>
            <a:fld id="{586824BF-3B93-454D-8CFC-2835FAC2A0AB}" type="slidenum">
              <a:rPr lang="de-DE" smtClean="0"/>
              <a:pPr/>
              <a:t>27</a:t>
            </a:fld>
            <a:endParaRPr lang="de-DE" dirty="0"/>
          </a:p>
        </p:txBody>
      </p:sp>
    </p:spTree>
    <p:extLst>
      <p:ext uri="{BB962C8B-B14F-4D97-AF65-F5344CB8AC3E}">
        <p14:creationId xmlns:p14="http://schemas.microsoft.com/office/powerpoint/2010/main" val="1788683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869F-ECE8-20E2-29B0-E9111DE06D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BC9837-E61A-4B4F-1B5C-730C23862EAC}"/>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028DF2E4-1804-216B-E04B-F6A793A5928C}"/>
              </a:ext>
            </a:extLst>
          </p:cNvPr>
          <p:cNvSpPr>
            <a:spLocks noGrp="1"/>
          </p:cNvSpPr>
          <p:nvPr>
            <p:ph idx="1"/>
          </p:nvPr>
        </p:nvSpPr>
        <p:spPr>
          <a:xfrm>
            <a:off x="594000" y="2520000"/>
            <a:ext cx="11393784" cy="3744000"/>
          </a:xfrm>
        </p:spPr>
        <p:txBody>
          <a:bodyPr/>
          <a:lstStyle/>
          <a:p>
            <a:pPr marL="0" indent="0">
              <a:buNone/>
            </a:pPr>
            <a:r>
              <a:rPr lang="nl-NL" sz="2000" b="1" dirty="0"/>
              <a:t>Casus: </a:t>
            </a:r>
          </a:p>
          <a:p>
            <a:pPr marL="0" indent="0">
              <a:buNone/>
            </a:pPr>
            <a:endParaRPr lang="nl-NL" sz="2000" b="1" dirty="0"/>
          </a:p>
          <a:p>
            <a:pPr>
              <a:buFont typeface="Wingdings" panose="05000000000000000000" pitchFamily="2" charset="2"/>
              <a:buChar char="Ø"/>
            </a:pPr>
            <a:r>
              <a:rPr lang="nl-NL" sz="1800" b="1" dirty="0"/>
              <a:t>2017</a:t>
            </a:r>
            <a:r>
              <a:rPr lang="nl-NL" sz="1800" dirty="0"/>
              <a:t>: Irado wordt aandeelhouder in AF en laat huishoudelijk restafval van haar aandeelhoudende gemeenten verwerken door AF. </a:t>
            </a:r>
          </a:p>
          <a:p>
            <a:pPr>
              <a:buFont typeface="Wingdings" panose="05000000000000000000" pitchFamily="2" charset="2"/>
              <a:buChar char="Ø"/>
            </a:pPr>
            <a:endParaRPr lang="nl-NL" sz="2000" dirty="0"/>
          </a:p>
          <a:p>
            <a:pPr>
              <a:buFont typeface="Wingdings" panose="05000000000000000000" pitchFamily="2" charset="2"/>
              <a:buChar char="Ø"/>
            </a:pPr>
            <a:r>
              <a:rPr lang="nl-NL" sz="1800" b="1" dirty="0"/>
              <a:t>2019: </a:t>
            </a:r>
            <a:r>
              <a:rPr lang="nl-NL" sz="1800" dirty="0"/>
              <a:t>BAR wordt aandeelhouder in Irado en sluit met Irado een </a:t>
            </a:r>
            <a:r>
              <a:rPr lang="nl-NL" sz="1800" u="sng" dirty="0"/>
              <a:t>onderhandse afvalverwerkingsovereenkomst</a:t>
            </a:r>
            <a:r>
              <a:rPr lang="nl-NL" sz="1800" dirty="0"/>
              <a:t> voor de verwerking van huishoudelijk restafval van de BAR-gemeenten. </a:t>
            </a:r>
          </a:p>
          <a:p>
            <a:pPr>
              <a:buFont typeface="Wingdings" panose="05000000000000000000" pitchFamily="2" charset="2"/>
              <a:buChar char="Ø"/>
            </a:pPr>
            <a:endParaRPr lang="nl-NL" sz="1800" dirty="0"/>
          </a:p>
          <a:p>
            <a:pPr>
              <a:buFont typeface="Wingdings" panose="05000000000000000000" pitchFamily="2" charset="2"/>
              <a:buChar char="Ø"/>
            </a:pPr>
            <a:r>
              <a:rPr lang="nl-NL" sz="1800" b="1" dirty="0"/>
              <a:t>2019</a:t>
            </a:r>
            <a:r>
              <a:rPr lang="nl-NL" sz="1800" dirty="0"/>
              <a:t>: Irado en AF sluiten een </a:t>
            </a:r>
            <a:r>
              <a:rPr lang="nl-NL" sz="1800" u="sng" dirty="0"/>
              <a:t>onderhandse afvalverwerkingsovereenkomst </a:t>
            </a:r>
            <a:r>
              <a:rPr lang="nl-NL" sz="1800" dirty="0"/>
              <a:t>voor het huishoudelijk restafval van de BAR-gemeenten.</a:t>
            </a:r>
          </a:p>
        </p:txBody>
      </p:sp>
      <p:sp>
        <p:nvSpPr>
          <p:cNvPr id="4" name="Tijdelijke aanduiding voor dianummer 3">
            <a:extLst>
              <a:ext uri="{FF2B5EF4-FFF2-40B4-BE49-F238E27FC236}">
                <a16:creationId xmlns:a16="http://schemas.microsoft.com/office/drawing/2014/main" id="{8265E864-427D-A296-2542-40060CF5411E}"/>
              </a:ext>
            </a:extLst>
          </p:cNvPr>
          <p:cNvSpPr>
            <a:spLocks noGrp="1"/>
          </p:cNvSpPr>
          <p:nvPr>
            <p:ph type="sldNum" sz="quarter" idx="12"/>
          </p:nvPr>
        </p:nvSpPr>
        <p:spPr/>
        <p:txBody>
          <a:bodyPr/>
          <a:lstStyle/>
          <a:p>
            <a:fld id="{586824BF-3B93-454D-8CFC-2835FAC2A0AB}" type="slidenum">
              <a:rPr lang="de-DE" smtClean="0"/>
              <a:pPr/>
              <a:t>28</a:t>
            </a:fld>
            <a:endParaRPr lang="de-DE" dirty="0"/>
          </a:p>
        </p:txBody>
      </p:sp>
    </p:spTree>
    <p:extLst>
      <p:ext uri="{BB962C8B-B14F-4D97-AF65-F5344CB8AC3E}">
        <p14:creationId xmlns:p14="http://schemas.microsoft.com/office/powerpoint/2010/main" val="2552941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F2D154E0-E875-C0CC-ACCE-C57506A1BA26}"/>
              </a:ext>
            </a:extLst>
          </p:cNvPr>
          <p:cNvSpPr>
            <a:spLocks noGrp="1"/>
          </p:cNvSpPr>
          <p:nvPr>
            <p:ph sz="quarter" idx="13"/>
          </p:nvPr>
        </p:nvSpPr>
        <p:spPr/>
        <p:txBody>
          <a:bodyPr/>
          <a:lstStyle/>
          <a:p>
            <a:endParaRPr lang="nl-NL" dirty="0"/>
          </a:p>
        </p:txBody>
      </p:sp>
      <p:sp>
        <p:nvSpPr>
          <p:cNvPr id="4" name="Tijdelijke aanduiding voor dianummer 3">
            <a:extLst>
              <a:ext uri="{FF2B5EF4-FFF2-40B4-BE49-F238E27FC236}">
                <a16:creationId xmlns:a16="http://schemas.microsoft.com/office/drawing/2014/main" id="{05955D5B-47DB-C2F1-1F06-906F151091C7}"/>
              </a:ext>
            </a:extLst>
          </p:cNvPr>
          <p:cNvSpPr>
            <a:spLocks noGrp="1"/>
          </p:cNvSpPr>
          <p:nvPr>
            <p:ph type="sldNum" sz="quarter" idx="4"/>
          </p:nvPr>
        </p:nvSpPr>
        <p:spPr/>
        <p:txBody>
          <a:bodyPr/>
          <a:lstStyle/>
          <a:p>
            <a:fld id="{586824BF-3B93-454D-8CFC-2835FAC2A0AB}" type="slidenum">
              <a:rPr lang="de-DE" smtClean="0"/>
              <a:pPr/>
              <a:t>29</a:t>
            </a:fld>
            <a:endParaRPr lang="de-DE" dirty="0"/>
          </a:p>
        </p:txBody>
      </p:sp>
      <p:pic>
        <p:nvPicPr>
          <p:cNvPr id="11" name="Tijdelijke aanduiding voor afbeelding 11">
            <a:extLst>
              <a:ext uri="{FF2B5EF4-FFF2-40B4-BE49-F238E27FC236}">
                <a16:creationId xmlns:a16="http://schemas.microsoft.com/office/drawing/2014/main" id="{AB30CBB2-35A6-E3D8-0166-2A8347487926}"/>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l="56" r="56"/>
          <a:stretch>
            <a:fillRect/>
          </a:stretch>
        </p:blipFill>
        <p:spPr bwMode="auto">
          <a:xfrm>
            <a:off x="513613" y="430978"/>
            <a:ext cx="10961460" cy="1018120"/>
          </a:xfrm>
          <a:prstGeom prst="rect">
            <a:avLst/>
          </a:prstGeom>
        </p:spPr>
      </p:pic>
      <p:sp>
        <p:nvSpPr>
          <p:cNvPr id="12" name="Rechthoek 11">
            <a:extLst>
              <a:ext uri="{FF2B5EF4-FFF2-40B4-BE49-F238E27FC236}">
                <a16:creationId xmlns:a16="http://schemas.microsoft.com/office/drawing/2014/main" id="{CCE4A2CF-5005-8EFA-593C-A3FC68ACEF25}"/>
              </a:ext>
            </a:extLst>
          </p:cNvPr>
          <p:cNvSpPr/>
          <p:nvPr/>
        </p:nvSpPr>
        <p:spPr>
          <a:xfrm>
            <a:off x="3022644" y="5516424"/>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AF</a:t>
            </a:r>
          </a:p>
        </p:txBody>
      </p:sp>
      <p:sp>
        <p:nvSpPr>
          <p:cNvPr id="13" name="Rechthoek 12">
            <a:extLst>
              <a:ext uri="{FF2B5EF4-FFF2-40B4-BE49-F238E27FC236}">
                <a16:creationId xmlns:a16="http://schemas.microsoft.com/office/drawing/2014/main" id="{F4C88B34-1A25-C1B2-DA49-B8E5FF6205AC}"/>
              </a:ext>
            </a:extLst>
          </p:cNvPr>
          <p:cNvSpPr/>
          <p:nvPr/>
        </p:nvSpPr>
        <p:spPr>
          <a:xfrm>
            <a:off x="3047676" y="3557472"/>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Irado</a:t>
            </a:r>
          </a:p>
        </p:txBody>
      </p:sp>
      <p:sp>
        <p:nvSpPr>
          <p:cNvPr id="14" name="Rechthoek 13">
            <a:extLst>
              <a:ext uri="{FF2B5EF4-FFF2-40B4-BE49-F238E27FC236}">
                <a16:creationId xmlns:a16="http://schemas.microsoft.com/office/drawing/2014/main" id="{9869ADB5-D5F6-98B4-E806-71A485AC2C0F}"/>
              </a:ext>
            </a:extLst>
          </p:cNvPr>
          <p:cNvSpPr/>
          <p:nvPr/>
        </p:nvSpPr>
        <p:spPr>
          <a:xfrm>
            <a:off x="3050887" y="1647161"/>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BAR</a:t>
            </a:r>
          </a:p>
        </p:txBody>
      </p:sp>
      <p:sp>
        <p:nvSpPr>
          <p:cNvPr id="17" name="Ovaal 16">
            <a:extLst>
              <a:ext uri="{FF2B5EF4-FFF2-40B4-BE49-F238E27FC236}">
                <a16:creationId xmlns:a16="http://schemas.microsoft.com/office/drawing/2014/main" id="{02418A14-865B-D383-4DBA-CE03ADF2B534}"/>
              </a:ext>
            </a:extLst>
          </p:cNvPr>
          <p:cNvSpPr/>
          <p:nvPr/>
        </p:nvSpPr>
        <p:spPr>
          <a:xfrm>
            <a:off x="1645106" y="351901"/>
            <a:ext cx="1472997" cy="745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t>Barendrecht</a:t>
            </a:r>
            <a:endParaRPr lang="nl-NL" sz="1400" dirty="0"/>
          </a:p>
        </p:txBody>
      </p:sp>
      <p:sp>
        <p:nvSpPr>
          <p:cNvPr id="21" name="Ovaal 20">
            <a:extLst>
              <a:ext uri="{FF2B5EF4-FFF2-40B4-BE49-F238E27FC236}">
                <a16:creationId xmlns:a16="http://schemas.microsoft.com/office/drawing/2014/main" id="{140BF37B-8BDA-4CDF-B7C7-EFD81144B728}"/>
              </a:ext>
            </a:extLst>
          </p:cNvPr>
          <p:cNvSpPr/>
          <p:nvPr/>
        </p:nvSpPr>
        <p:spPr>
          <a:xfrm>
            <a:off x="3320228" y="358927"/>
            <a:ext cx="1472997" cy="745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t>Albrandswaard</a:t>
            </a:r>
          </a:p>
        </p:txBody>
      </p:sp>
      <p:sp>
        <p:nvSpPr>
          <p:cNvPr id="22" name="Ovaal 21">
            <a:extLst>
              <a:ext uri="{FF2B5EF4-FFF2-40B4-BE49-F238E27FC236}">
                <a16:creationId xmlns:a16="http://schemas.microsoft.com/office/drawing/2014/main" id="{4508F8A7-7E8C-7F16-9BFF-BAB55726D69B}"/>
              </a:ext>
            </a:extLst>
          </p:cNvPr>
          <p:cNvSpPr/>
          <p:nvPr/>
        </p:nvSpPr>
        <p:spPr>
          <a:xfrm>
            <a:off x="4995350" y="333709"/>
            <a:ext cx="1472997" cy="745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t>Ridderkerk</a:t>
            </a:r>
          </a:p>
        </p:txBody>
      </p:sp>
      <p:cxnSp>
        <p:nvCxnSpPr>
          <p:cNvPr id="24" name="Rechte verbindingslijn met pijl 23">
            <a:extLst>
              <a:ext uri="{FF2B5EF4-FFF2-40B4-BE49-F238E27FC236}">
                <a16:creationId xmlns:a16="http://schemas.microsoft.com/office/drawing/2014/main" id="{16B82ED8-F6AC-B072-DAF4-1940D5E1CA40}"/>
              </a:ext>
            </a:extLst>
          </p:cNvPr>
          <p:cNvCxnSpPr/>
          <p:nvPr/>
        </p:nvCxnSpPr>
        <p:spPr>
          <a:xfrm>
            <a:off x="2381604" y="1208039"/>
            <a:ext cx="507900" cy="338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343DE0C7-CB79-9532-8AFA-79765401B4FD}"/>
              </a:ext>
            </a:extLst>
          </p:cNvPr>
          <p:cNvCxnSpPr>
            <a:cxnSpLocks/>
          </p:cNvCxnSpPr>
          <p:nvPr/>
        </p:nvCxnSpPr>
        <p:spPr>
          <a:xfrm flipH="1">
            <a:off x="5251800" y="1231930"/>
            <a:ext cx="480048" cy="320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F0D2D2BD-9FEB-768B-F071-69D5C981978F}"/>
              </a:ext>
            </a:extLst>
          </p:cNvPr>
          <p:cNvCxnSpPr>
            <a:cxnSpLocks/>
          </p:cNvCxnSpPr>
          <p:nvPr/>
        </p:nvCxnSpPr>
        <p:spPr>
          <a:xfrm>
            <a:off x="4056726" y="1208039"/>
            <a:ext cx="0" cy="323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43779C4D-44F0-C607-8EC9-B965171506BD}"/>
              </a:ext>
            </a:extLst>
          </p:cNvPr>
          <p:cNvCxnSpPr/>
          <p:nvPr/>
        </p:nvCxnSpPr>
        <p:spPr>
          <a:xfrm>
            <a:off x="4053516" y="2487168"/>
            <a:ext cx="0" cy="768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6CE79716-EE68-219E-0755-A8E01EC71FCE}"/>
              </a:ext>
            </a:extLst>
          </p:cNvPr>
          <p:cNvCxnSpPr/>
          <p:nvPr/>
        </p:nvCxnSpPr>
        <p:spPr>
          <a:xfrm>
            <a:off x="4028484" y="4450080"/>
            <a:ext cx="0" cy="768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81646788-4AEA-0EE4-566D-F58A598E39D4}"/>
              </a:ext>
            </a:extLst>
          </p:cNvPr>
          <p:cNvSpPr txBox="1"/>
          <p:nvPr/>
        </p:nvSpPr>
        <p:spPr>
          <a:xfrm>
            <a:off x="1658304" y="2671161"/>
            <a:ext cx="2462400" cy="400110"/>
          </a:xfrm>
          <a:prstGeom prst="rect">
            <a:avLst/>
          </a:prstGeom>
          <a:noFill/>
          <a:ln>
            <a:noFill/>
          </a:ln>
        </p:spPr>
        <p:txBody>
          <a:bodyPr wrap="square" rtlCol="0">
            <a:spAutoFit/>
          </a:bodyPr>
          <a:lstStyle/>
          <a:p>
            <a:r>
              <a:rPr lang="nl-NL" sz="1000" b="1" dirty="0">
                <a:solidFill>
                  <a:srgbClr val="766A62"/>
                </a:solidFill>
                <a:latin typeface="Arial" pitchFamily="34" charset="0"/>
                <a:cs typeface="Arial" pitchFamily="34" charset="0"/>
              </a:rPr>
              <a:t>Onderhandse opdracht: </a:t>
            </a:r>
            <a:r>
              <a:rPr lang="nl-NL" sz="1000" dirty="0">
                <a:solidFill>
                  <a:srgbClr val="766A62"/>
                </a:solidFill>
                <a:latin typeface="Arial" pitchFamily="34" charset="0"/>
                <a:cs typeface="Arial" pitchFamily="34" charset="0"/>
              </a:rPr>
              <a:t>afvalverwerking BAR-gemeenten</a:t>
            </a:r>
          </a:p>
        </p:txBody>
      </p:sp>
      <p:sp>
        <p:nvSpPr>
          <p:cNvPr id="36" name="Tekstvak 35">
            <a:extLst>
              <a:ext uri="{FF2B5EF4-FFF2-40B4-BE49-F238E27FC236}">
                <a16:creationId xmlns:a16="http://schemas.microsoft.com/office/drawing/2014/main" id="{BFEF8A7C-5475-5959-F959-D863E087FA73}"/>
              </a:ext>
            </a:extLst>
          </p:cNvPr>
          <p:cNvSpPr txBox="1"/>
          <p:nvPr/>
        </p:nvSpPr>
        <p:spPr>
          <a:xfrm>
            <a:off x="1645106" y="4571215"/>
            <a:ext cx="2462400" cy="400110"/>
          </a:xfrm>
          <a:prstGeom prst="rect">
            <a:avLst/>
          </a:prstGeom>
          <a:noFill/>
          <a:ln>
            <a:noFill/>
          </a:ln>
        </p:spPr>
        <p:txBody>
          <a:bodyPr wrap="square" rtlCol="0">
            <a:spAutoFit/>
          </a:bodyPr>
          <a:lstStyle/>
          <a:p>
            <a:r>
              <a:rPr lang="nl-NL" sz="1000" b="1" dirty="0">
                <a:solidFill>
                  <a:srgbClr val="766A62"/>
                </a:solidFill>
                <a:latin typeface="Arial" pitchFamily="34" charset="0"/>
                <a:cs typeface="Arial" pitchFamily="34" charset="0"/>
              </a:rPr>
              <a:t>Onderhandse opdracht: </a:t>
            </a:r>
            <a:r>
              <a:rPr lang="nl-NL" sz="1000" dirty="0">
                <a:solidFill>
                  <a:srgbClr val="766A62"/>
                </a:solidFill>
                <a:latin typeface="Arial" pitchFamily="34" charset="0"/>
                <a:cs typeface="Arial" pitchFamily="34" charset="0"/>
              </a:rPr>
              <a:t>afvalverwerking BAR-gemeenten</a:t>
            </a:r>
          </a:p>
        </p:txBody>
      </p:sp>
      <p:sp>
        <p:nvSpPr>
          <p:cNvPr id="37" name="Tekstvak 36">
            <a:extLst>
              <a:ext uri="{FF2B5EF4-FFF2-40B4-BE49-F238E27FC236}">
                <a16:creationId xmlns:a16="http://schemas.microsoft.com/office/drawing/2014/main" id="{668EA057-8949-72D9-3B5F-D7DAE6B55405}"/>
              </a:ext>
            </a:extLst>
          </p:cNvPr>
          <p:cNvSpPr txBox="1"/>
          <p:nvPr/>
        </p:nvSpPr>
        <p:spPr>
          <a:xfrm>
            <a:off x="4565904" y="2660904"/>
            <a:ext cx="1530096" cy="246221"/>
          </a:xfrm>
          <a:prstGeom prst="rect">
            <a:avLst/>
          </a:prstGeom>
          <a:noFill/>
          <a:ln>
            <a:noFill/>
          </a:ln>
        </p:spPr>
        <p:txBody>
          <a:bodyPr wrap="square" rtlCol="0">
            <a:spAutoFit/>
          </a:bodyPr>
          <a:lstStyle/>
          <a:p>
            <a:r>
              <a:rPr lang="nl-NL" sz="1000" dirty="0">
                <a:solidFill>
                  <a:srgbClr val="766A62"/>
                </a:solidFill>
                <a:latin typeface="Arial" pitchFamily="34" charset="0"/>
                <a:cs typeface="Arial" pitchFamily="34" charset="0"/>
              </a:rPr>
              <a:t>Aandeelhouder in Irado</a:t>
            </a:r>
          </a:p>
        </p:txBody>
      </p:sp>
      <p:sp>
        <p:nvSpPr>
          <p:cNvPr id="38" name="Tekstvak 37">
            <a:extLst>
              <a:ext uri="{FF2B5EF4-FFF2-40B4-BE49-F238E27FC236}">
                <a16:creationId xmlns:a16="http://schemas.microsoft.com/office/drawing/2014/main" id="{1E70BF31-C61F-3465-4E5E-F73B91D889FB}"/>
              </a:ext>
            </a:extLst>
          </p:cNvPr>
          <p:cNvSpPr txBox="1"/>
          <p:nvPr/>
        </p:nvSpPr>
        <p:spPr>
          <a:xfrm>
            <a:off x="4565904" y="4571215"/>
            <a:ext cx="1530096" cy="246221"/>
          </a:xfrm>
          <a:prstGeom prst="rect">
            <a:avLst/>
          </a:prstGeom>
          <a:noFill/>
          <a:ln>
            <a:noFill/>
          </a:ln>
        </p:spPr>
        <p:txBody>
          <a:bodyPr wrap="square" rtlCol="0">
            <a:spAutoFit/>
          </a:bodyPr>
          <a:lstStyle/>
          <a:p>
            <a:r>
              <a:rPr lang="nl-NL" sz="1000" dirty="0">
                <a:solidFill>
                  <a:srgbClr val="766A62"/>
                </a:solidFill>
                <a:latin typeface="Arial" pitchFamily="34" charset="0"/>
                <a:cs typeface="Arial" pitchFamily="34" charset="0"/>
              </a:rPr>
              <a:t>Aandeelhouder in AF</a:t>
            </a:r>
          </a:p>
        </p:txBody>
      </p:sp>
    </p:spTree>
    <p:extLst>
      <p:ext uri="{BB962C8B-B14F-4D97-AF65-F5344CB8AC3E}">
        <p14:creationId xmlns:p14="http://schemas.microsoft.com/office/powerpoint/2010/main" val="207078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32F71-4BD3-4E01-AB7E-21A782C7C08A}"/>
            </a:ext>
          </a:extLst>
        </p:cNvPr>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ECA5683A-6D84-7AC8-2663-33EC255A1AEE}"/>
              </a:ext>
            </a:extLst>
          </p:cNvPr>
          <p:cNvSpPr>
            <a:spLocks noGrp="1"/>
          </p:cNvSpPr>
          <p:nvPr>
            <p:ph type="body" sz="quarter" idx="14"/>
          </p:nvPr>
        </p:nvSpPr>
        <p:spPr>
          <a:xfrm>
            <a:off x="2805305" y="4075496"/>
            <a:ext cx="6644904" cy="900000"/>
          </a:xfrm>
        </p:spPr>
        <p:txBody>
          <a:bodyPr/>
          <a:lstStyle/>
          <a:p>
            <a:r>
              <a:rPr lang="nl-NL" sz="3600" b="1" dirty="0">
                <a:solidFill>
                  <a:schemeClr val="bg1"/>
                </a:solidFill>
              </a:rPr>
              <a:t>1. Wat is quasi-inbesteden? </a:t>
            </a:r>
          </a:p>
        </p:txBody>
      </p:sp>
      <p:pic>
        <p:nvPicPr>
          <p:cNvPr id="12" name="Tijdelijke aanduiding voor afbeelding 11">
            <a:extLst>
              <a:ext uri="{FF2B5EF4-FFF2-40B4-BE49-F238E27FC236}">
                <a16:creationId xmlns:a16="http://schemas.microsoft.com/office/drawing/2014/main" id="{5C970FDE-05CC-EB73-77D4-27D0355AE834}"/>
              </a:ext>
            </a:extLst>
          </p:cNvPr>
          <p:cNvPicPr>
            <a:picLocks noGrp="1" noChangeAspect="1"/>
          </p:cNvPicPr>
          <p:nvPr>
            <p:ph type="pic" sz="quarter" idx="18"/>
            <p:custDataLst>
              <p:tags r:id="rId2"/>
            </p:custDataLst>
          </p:nvPr>
        </p:nvPicPr>
        <p:blipFill>
          <a:blip r:embed="rId4">
            <a:extLst>
              <a:ext uri="{28A0092B-C50C-407E-A947-70E740481C1C}">
                <a14:useLocalDpi xmlns:a14="http://schemas.microsoft.com/office/drawing/2010/main" val="0"/>
              </a:ext>
            </a:extLst>
          </a:blip>
          <a:srcRect l="56" r="56"/>
          <a:stretch>
            <a:fillRect/>
          </a:stretch>
        </p:blipFill>
        <p:spPr bwMode="auto">
          <a:xfrm>
            <a:off x="647027" y="580936"/>
            <a:ext cx="10961460" cy="1018120"/>
          </a:xfrm>
        </p:spPr>
      </p:pic>
    </p:spTree>
    <p:custDataLst>
      <p:tags r:id="rId1"/>
    </p:custDataLst>
    <p:extLst>
      <p:ext uri="{BB962C8B-B14F-4D97-AF65-F5344CB8AC3E}">
        <p14:creationId xmlns:p14="http://schemas.microsoft.com/office/powerpoint/2010/main" val="3710323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51D2A-37F5-3003-0164-132B88A17C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7B8584-1FEB-7C97-8340-2817AE575A8A}"/>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7FD790F0-5D41-E11E-9217-0485B5443FB2}"/>
              </a:ext>
            </a:extLst>
          </p:cNvPr>
          <p:cNvSpPr>
            <a:spLocks noGrp="1"/>
          </p:cNvSpPr>
          <p:nvPr>
            <p:ph idx="1"/>
          </p:nvPr>
        </p:nvSpPr>
        <p:spPr>
          <a:xfrm>
            <a:off x="594000" y="2267712"/>
            <a:ext cx="11393784" cy="3996288"/>
          </a:xfrm>
        </p:spPr>
        <p:txBody>
          <a:bodyPr/>
          <a:lstStyle/>
          <a:p>
            <a:pPr marL="0" indent="0">
              <a:buNone/>
            </a:pPr>
            <a:r>
              <a:rPr lang="nl-NL" sz="2000" b="1" dirty="0"/>
              <a:t>Casus: </a:t>
            </a:r>
          </a:p>
          <a:p>
            <a:pPr>
              <a:lnSpc>
                <a:spcPct val="150000"/>
              </a:lnSpc>
              <a:buFont typeface="Wingdings" panose="05000000000000000000" pitchFamily="2" charset="2"/>
              <a:buChar char="Ø"/>
            </a:pPr>
            <a:r>
              <a:rPr lang="nl-NL" sz="1800" dirty="0"/>
              <a:t>BAR-gemeenten laten huishoudelijk restafval – via Irado – door AF verwerken.</a:t>
            </a:r>
          </a:p>
          <a:p>
            <a:pPr marL="0" indent="0">
              <a:lnSpc>
                <a:spcPct val="150000"/>
              </a:lnSpc>
              <a:buNone/>
            </a:pPr>
            <a:endParaRPr lang="nl-NL" sz="1800" b="1" dirty="0"/>
          </a:p>
          <a:p>
            <a:pPr>
              <a:buFont typeface="Wingdings" panose="05000000000000000000" pitchFamily="2" charset="2"/>
              <a:buChar char="Ø"/>
            </a:pPr>
            <a:r>
              <a:rPr lang="nl-NL" sz="1800" dirty="0"/>
              <a:t>AF exploiteert voor de Friese gemeenten een afvalstortplaats. </a:t>
            </a:r>
          </a:p>
          <a:p>
            <a:pPr lvl="1">
              <a:lnSpc>
                <a:spcPct val="150000"/>
              </a:lnSpc>
              <a:buFont typeface="Arial" panose="020B0604020202020204" pitchFamily="34" charset="0"/>
              <a:buChar char="•"/>
            </a:pPr>
            <a:r>
              <a:rPr lang="nl-NL" sz="1400" dirty="0"/>
              <a:t>Op deze stortplaats wordt niet-huishoudelijk restafval gestort door derden-gebruikers, waaronder bedrijfsafval.</a:t>
            </a:r>
          </a:p>
          <a:p>
            <a:pPr marL="362250" lvl="1" indent="0">
              <a:buNone/>
            </a:pPr>
            <a:endParaRPr lang="nl-NL" sz="1800" b="1" dirty="0"/>
          </a:p>
          <a:p>
            <a:pPr>
              <a:lnSpc>
                <a:spcPct val="150000"/>
              </a:lnSpc>
              <a:buFont typeface="Wingdings" panose="05000000000000000000" pitchFamily="2" charset="2"/>
              <a:buChar char="Ø"/>
            </a:pPr>
            <a:r>
              <a:rPr lang="nl-NL" sz="1800" dirty="0"/>
              <a:t>AF heeft verschillende dochtervennootschappen.</a:t>
            </a:r>
          </a:p>
          <a:p>
            <a:pPr lvl="1">
              <a:lnSpc>
                <a:spcPct val="150000"/>
              </a:lnSpc>
              <a:buFont typeface="Arial" panose="020B0604020202020204" pitchFamily="34" charset="0"/>
              <a:buChar char="•"/>
            </a:pPr>
            <a:r>
              <a:rPr lang="nl-NL" sz="1400" dirty="0"/>
              <a:t>Deze dochtervennootschappen zijn voor een deel actief </a:t>
            </a:r>
            <a:r>
              <a:rPr lang="nl-NL" sz="1400" u="sng" dirty="0"/>
              <a:t>op een ander gebied</a:t>
            </a:r>
            <a:r>
              <a:rPr lang="nl-NL" sz="1400" dirty="0"/>
              <a:t> dan de toegewezen taken.</a:t>
            </a:r>
          </a:p>
          <a:p>
            <a:pPr lvl="1">
              <a:buFont typeface="Arial" panose="020B0604020202020204" pitchFamily="34" charset="0"/>
              <a:buChar char="•"/>
            </a:pPr>
            <a:r>
              <a:rPr lang="nl-NL" sz="1400" dirty="0"/>
              <a:t>AF is verplicht een geconsolideerde jaarrekening op te stellen, waarin zij haar financiële gegevens met die van haar dochtervennootschappen consolideert.</a:t>
            </a:r>
          </a:p>
        </p:txBody>
      </p:sp>
      <p:sp>
        <p:nvSpPr>
          <p:cNvPr id="4" name="Tijdelijke aanduiding voor dianummer 3">
            <a:extLst>
              <a:ext uri="{FF2B5EF4-FFF2-40B4-BE49-F238E27FC236}">
                <a16:creationId xmlns:a16="http://schemas.microsoft.com/office/drawing/2014/main" id="{804C5B11-403B-57A5-BD10-F1518F449768}"/>
              </a:ext>
            </a:extLst>
          </p:cNvPr>
          <p:cNvSpPr>
            <a:spLocks noGrp="1"/>
          </p:cNvSpPr>
          <p:nvPr>
            <p:ph type="sldNum" sz="quarter" idx="12"/>
          </p:nvPr>
        </p:nvSpPr>
        <p:spPr/>
        <p:txBody>
          <a:bodyPr/>
          <a:lstStyle/>
          <a:p>
            <a:fld id="{586824BF-3B93-454D-8CFC-2835FAC2A0AB}" type="slidenum">
              <a:rPr lang="de-DE" smtClean="0"/>
              <a:pPr/>
              <a:t>30</a:t>
            </a:fld>
            <a:endParaRPr lang="de-DE" dirty="0"/>
          </a:p>
        </p:txBody>
      </p:sp>
    </p:spTree>
    <p:extLst>
      <p:ext uri="{BB962C8B-B14F-4D97-AF65-F5344CB8AC3E}">
        <p14:creationId xmlns:p14="http://schemas.microsoft.com/office/powerpoint/2010/main" val="3260987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08C6F-647C-5958-3684-02AFF8A06D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6DEAEE-3EC6-C9BA-28AC-CAB8B0428348}"/>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A17C3CB8-46A1-3E52-1AEB-5E1488BEEC41}"/>
              </a:ext>
            </a:extLst>
          </p:cNvPr>
          <p:cNvSpPr>
            <a:spLocks noGrp="1"/>
          </p:cNvSpPr>
          <p:nvPr>
            <p:ph idx="1"/>
          </p:nvPr>
        </p:nvSpPr>
        <p:spPr>
          <a:xfrm>
            <a:off x="594000" y="2267712"/>
            <a:ext cx="11393784" cy="3996288"/>
          </a:xfrm>
        </p:spPr>
        <p:txBody>
          <a:bodyPr/>
          <a:lstStyle/>
          <a:p>
            <a:pPr marL="0" indent="0">
              <a:buNone/>
            </a:pPr>
            <a:r>
              <a:rPr lang="nl-NL" sz="2000" b="1" dirty="0"/>
              <a:t>Casus: </a:t>
            </a:r>
          </a:p>
          <a:p>
            <a:pPr>
              <a:lnSpc>
                <a:spcPct val="150000"/>
              </a:lnSpc>
              <a:buFont typeface="Wingdings" panose="05000000000000000000" pitchFamily="2" charset="2"/>
              <a:buChar char="Ø"/>
            </a:pPr>
            <a:r>
              <a:rPr lang="nl-NL" sz="1600" dirty="0"/>
              <a:t>AVR-Afvalverwerking B.V. (</a:t>
            </a:r>
            <a:r>
              <a:rPr lang="nl-NL" sz="1600" b="1" dirty="0"/>
              <a:t>AVR</a:t>
            </a:r>
            <a:r>
              <a:rPr lang="nl-NL" sz="1600" dirty="0"/>
              <a:t>) is een commerciële afvalverwerker en heeft in rechte de rechtmatigheid van de onderhands verleende afvalverwerkingsovereenkomsten betwist. </a:t>
            </a:r>
          </a:p>
          <a:p>
            <a:pPr marL="0" indent="0">
              <a:lnSpc>
                <a:spcPct val="150000"/>
              </a:lnSpc>
              <a:buNone/>
            </a:pPr>
            <a:endParaRPr lang="nl-NL" sz="1600" dirty="0"/>
          </a:p>
          <a:p>
            <a:pPr>
              <a:lnSpc>
                <a:spcPct val="150000"/>
              </a:lnSpc>
              <a:buFont typeface="Wingdings" panose="05000000000000000000" pitchFamily="2" charset="2"/>
              <a:buChar char="Ø"/>
            </a:pPr>
            <a:r>
              <a:rPr lang="nl-NL" sz="1600" dirty="0"/>
              <a:t>Volgens AVR wordt in de verhouding </a:t>
            </a:r>
            <a:r>
              <a:rPr lang="nl-NL" sz="1600" b="1" dirty="0"/>
              <a:t>BAR </a:t>
            </a:r>
            <a:r>
              <a:rPr lang="nl-NL" sz="1600" dirty="0"/>
              <a:t>-&gt;</a:t>
            </a:r>
            <a:r>
              <a:rPr lang="nl-NL" sz="1600" b="1" dirty="0"/>
              <a:t> Irado </a:t>
            </a:r>
            <a:r>
              <a:rPr lang="nl-NL" sz="1600" dirty="0"/>
              <a:t>-&gt;</a:t>
            </a:r>
            <a:r>
              <a:rPr lang="nl-NL" sz="1600" b="1" dirty="0"/>
              <a:t> AF </a:t>
            </a:r>
            <a:r>
              <a:rPr lang="nl-NL" sz="1600" dirty="0"/>
              <a:t>niet voldaan aan de voorwaarden van de quasi-</a:t>
            </a:r>
            <a:r>
              <a:rPr lang="nl-NL" sz="1600" dirty="0" err="1"/>
              <a:t>inhouse</a:t>
            </a:r>
            <a:r>
              <a:rPr lang="nl-NL" sz="1600" dirty="0"/>
              <a:t>-uitzondering (</a:t>
            </a:r>
            <a:r>
              <a:rPr lang="nl-NL" sz="1600" b="1" dirty="0"/>
              <a:t>toezichtcriterium</a:t>
            </a:r>
            <a:r>
              <a:rPr lang="nl-NL" sz="1600" dirty="0"/>
              <a:t> &amp; </a:t>
            </a:r>
            <a:r>
              <a:rPr lang="nl-NL" sz="1600" b="1" dirty="0"/>
              <a:t>activiteitencriterium</a:t>
            </a:r>
            <a:r>
              <a:rPr lang="nl-NL" sz="1600" dirty="0"/>
              <a:t>). </a:t>
            </a:r>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r>
              <a:rPr lang="nl-NL" sz="1600" dirty="0"/>
              <a:t>De afvalverwerkingsovereenkomsten hadden daarom via een Europese aanbestedingsprocedure vergund moeten worden.  </a:t>
            </a:r>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16637BC3-EBE2-67EE-B9F1-BDF0D64C081E}"/>
              </a:ext>
            </a:extLst>
          </p:cNvPr>
          <p:cNvSpPr>
            <a:spLocks noGrp="1"/>
          </p:cNvSpPr>
          <p:nvPr>
            <p:ph type="sldNum" sz="quarter" idx="12"/>
          </p:nvPr>
        </p:nvSpPr>
        <p:spPr/>
        <p:txBody>
          <a:bodyPr/>
          <a:lstStyle/>
          <a:p>
            <a:fld id="{586824BF-3B93-454D-8CFC-2835FAC2A0AB}" type="slidenum">
              <a:rPr lang="de-DE" smtClean="0"/>
              <a:pPr/>
              <a:t>31</a:t>
            </a:fld>
            <a:endParaRPr lang="de-DE" dirty="0"/>
          </a:p>
        </p:txBody>
      </p:sp>
    </p:spTree>
    <p:extLst>
      <p:ext uri="{BB962C8B-B14F-4D97-AF65-F5344CB8AC3E}">
        <p14:creationId xmlns:p14="http://schemas.microsoft.com/office/powerpoint/2010/main" val="1122167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9B018-9ACF-B250-AB86-27555BBE5CFB}"/>
            </a:ext>
          </a:extLst>
        </p:cNvPr>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5E465126-FCEA-7CA2-AE42-9A65C4262D7E}"/>
              </a:ext>
            </a:extLst>
          </p:cNvPr>
          <p:cNvSpPr>
            <a:spLocks noGrp="1"/>
          </p:cNvSpPr>
          <p:nvPr>
            <p:ph sz="quarter" idx="13"/>
          </p:nvPr>
        </p:nvSpPr>
        <p:spPr/>
        <p:txBody>
          <a:bodyPr/>
          <a:lstStyle/>
          <a:p>
            <a:endParaRPr lang="nl-NL" dirty="0"/>
          </a:p>
        </p:txBody>
      </p:sp>
      <p:sp>
        <p:nvSpPr>
          <p:cNvPr id="4" name="Tijdelijke aanduiding voor dianummer 3">
            <a:extLst>
              <a:ext uri="{FF2B5EF4-FFF2-40B4-BE49-F238E27FC236}">
                <a16:creationId xmlns:a16="http://schemas.microsoft.com/office/drawing/2014/main" id="{E97C0BAB-F2FB-B441-1E7A-598B3B124B9E}"/>
              </a:ext>
            </a:extLst>
          </p:cNvPr>
          <p:cNvSpPr>
            <a:spLocks noGrp="1"/>
          </p:cNvSpPr>
          <p:nvPr>
            <p:ph type="sldNum" sz="quarter" idx="4"/>
          </p:nvPr>
        </p:nvSpPr>
        <p:spPr/>
        <p:txBody>
          <a:bodyPr/>
          <a:lstStyle/>
          <a:p>
            <a:fld id="{586824BF-3B93-454D-8CFC-2835FAC2A0AB}" type="slidenum">
              <a:rPr lang="de-DE" smtClean="0"/>
              <a:pPr/>
              <a:t>32</a:t>
            </a:fld>
            <a:endParaRPr lang="de-DE" dirty="0"/>
          </a:p>
        </p:txBody>
      </p:sp>
      <p:pic>
        <p:nvPicPr>
          <p:cNvPr id="11" name="Tijdelijke aanduiding voor afbeelding 11">
            <a:extLst>
              <a:ext uri="{FF2B5EF4-FFF2-40B4-BE49-F238E27FC236}">
                <a16:creationId xmlns:a16="http://schemas.microsoft.com/office/drawing/2014/main" id="{E7517E0D-39B8-3CB4-CC09-11EC5C859EE5}"/>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l="56" r="56"/>
          <a:stretch>
            <a:fillRect/>
          </a:stretch>
        </p:blipFill>
        <p:spPr bwMode="auto">
          <a:xfrm>
            <a:off x="513613" y="430978"/>
            <a:ext cx="10961460" cy="1018120"/>
          </a:xfrm>
          <a:prstGeom prst="rect">
            <a:avLst/>
          </a:prstGeom>
        </p:spPr>
      </p:pic>
      <p:sp>
        <p:nvSpPr>
          <p:cNvPr id="12" name="Rechthoek 11">
            <a:extLst>
              <a:ext uri="{FF2B5EF4-FFF2-40B4-BE49-F238E27FC236}">
                <a16:creationId xmlns:a16="http://schemas.microsoft.com/office/drawing/2014/main" id="{6CF0B792-E065-2F50-96C7-9AF0F6F36E9B}"/>
              </a:ext>
            </a:extLst>
          </p:cNvPr>
          <p:cNvSpPr/>
          <p:nvPr/>
        </p:nvSpPr>
        <p:spPr>
          <a:xfrm>
            <a:off x="3022644" y="5516424"/>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AF</a:t>
            </a:r>
          </a:p>
        </p:txBody>
      </p:sp>
      <p:sp>
        <p:nvSpPr>
          <p:cNvPr id="13" name="Rechthoek 12">
            <a:extLst>
              <a:ext uri="{FF2B5EF4-FFF2-40B4-BE49-F238E27FC236}">
                <a16:creationId xmlns:a16="http://schemas.microsoft.com/office/drawing/2014/main" id="{A4DCD85E-90EC-DAE8-7F3A-0FD1C30B16D8}"/>
              </a:ext>
            </a:extLst>
          </p:cNvPr>
          <p:cNvSpPr/>
          <p:nvPr/>
        </p:nvSpPr>
        <p:spPr>
          <a:xfrm>
            <a:off x="3047676" y="3557472"/>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Irado</a:t>
            </a:r>
          </a:p>
        </p:txBody>
      </p:sp>
      <p:sp>
        <p:nvSpPr>
          <p:cNvPr id="14" name="Rechthoek 13">
            <a:extLst>
              <a:ext uri="{FF2B5EF4-FFF2-40B4-BE49-F238E27FC236}">
                <a16:creationId xmlns:a16="http://schemas.microsoft.com/office/drawing/2014/main" id="{1693AC48-36DD-A252-0609-84ED8991B27F}"/>
              </a:ext>
            </a:extLst>
          </p:cNvPr>
          <p:cNvSpPr/>
          <p:nvPr/>
        </p:nvSpPr>
        <p:spPr>
          <a:xfrm>
            <a:off x="3050887" y="1647161"/>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BAR</a:t>
            </a:r>
          </a:p>
        </p:txBody>
      </p:sp>
      <p:sp>
        <p:nvSpPr>
          <p:cNvPr id="17" name="Ovaal 16">
            <a:extLst>
              <a:ext uri="{FF2B5EF4-FFF2-40B4-BE49-F238E27FC236}">
                <a16:creationId xmlns:a16="http://schemas.microsoft.com/office/drawing/2014/main" id="{0C36F25D-B94A-0767-11C8-467D03025BE8}"/>
              </a:ext>
            </a:extLst>
          </p:cNvPr>
          <p:cNvSpPr/>
          <p:nvPr/>
        </p:nvSpPr>
        <p:spPr>
          <a:xfrm>
            <a:off x="1645106" y="351901"/>
            <a:ext cx="1472997" cy="745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t>Barendrecht</a:t>
            </a:r>
            <a:endParaRPr lang="nl-NL" sz="1400" dirty="0"/>
          </a:p>
        </p:txBody>
      </p:sp>
      <p:sp>
        <p:nvSpPr>
          <p:cNvPr id="21" name="Ovaal 20">
            <a:extLst>
              <a:ext uri="{FF2B5EF4-FFF2-40B4-BE49-F238E27FC236}">
                <a16:creationId xmlns:a16="http://schemas.microsoft.com/office/drawing/2014/main" id="{F3139CD7-3BC0-8979-98D9-C633BA09ABA9}"/>
              </a:ext>
            </a:extLst>
          </p:cNvPr>
          <p:cNvSpPr/>
          <p:nvPr/>
        </p:nvSpPr>
        <p:spPr>
          <a:xfrm>
            <a:off x="3320228" y="358927"/>
            <a:ext cx="1472997" cy="745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t>Albrandswaard</a:t>
            </a:r>
          </a:p>
        </p:txBody>
      </p:sp>
      <p:sp>
        <p:nvSpPr>
          <p:cNvPr id="22" name="Ovaal 21">
            <a:extLst>
              <a:ext uri="{FF2B5EF4-FFF2-40B4-BE49-F238E27FC236}">
                <a16:creationId xmlns:a16="http://schemas.microsoft.com/office/drawing/2014/main" id="{8DF0EF3C-6478-C73D-A936-3D8C8A596B08}"/>
              </a:ext>
            </a:extLst>
          </p:cNvPr>
          <p:cNvSpPr/>
          <p:nvPr/>
        </p:nvSpPr>
        <p:spPr>
          <a:xfrm>
            <a:off x="4995350" y="333709"/>
            <a:ext cx="1472997" cy="7453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00" dirty="0"/>
              <a:t>Ridderkerk</a:t>
            </a:r>
          </a:p>
        </p:txBody>
      </p:sp>
      <p:cxnSp>
        <p:nvCxnSpPr>
          <p:cNvPr id="24" name="Rechte verbindingslijn met pijl 23">
            <a:extLst>
              <a:ext uri="{FF2B5EF4-FFF2-40B4-BE49-F238E27FC236}">
                <a16:creationId xmlns:a16="http://schemas.microsoft.com/office/drawing/2014/main" id="{58AB1B0D-8B2B-88E9-4AF8-F42B6979BD85}"/>
              </a:ext>
            </a:extLst>
          </p:cNvPr>
          <p:cNvCxnSpPr/>
          <p:nvPr/>
        </p:nvCxnSpPr>
        <p:spPr>
          <a:xfrm>
            <a:off x="2381604" y="1208039"/>
            <a:ext cx="507900" cy="338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876CEA1D-EFE1-CCBC-0D61-011177A68893}"/>
              </a:ext>
            </a:extLst>
          </p:cNvPr>
          <p:cNvCxnSpPr>
            <a:cxnSpLocks/>
          </p:cNvCxnSpPr>
          <p:nvPr/>
        </p:nvCxnSpPr>
        <p:spPr>
          <a:xfrm flipH="1">
            <a:off x="5251800" y="1231930"/>
            <a:ext cx="480048" cy="320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30CBE1E4-56E6-CEFC-2B8A-EFA0CACEC567}"/>
              </a:ext>
            </a:extLst>
          </p:cNvPr>
          <p:cNvCxnSpPr>
            <a:cxnSpLocks/>
          </p:cNvCxnSpPr>
          <p:nvPr/>
        </p:nvCxnSpPr>
        <p:spPr>
          <a:xfrm>
            <a:off x="4056726" y="1208039"/>
            <a:ext cx="0" cy="323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C0C18FC4-BE02-5206-C20D-A58C2EF3F96E}"/>
              </a:ext>
            </a:extLst>
          </p:cNvPr>
          <p:cNvCxnSpPr/>
          <p:nvPr/>
        </p:nvCxnSpPr>
        <p:spPr>
          <a:xfrm>
            <a:off x="4053516" y="2487168"/>
            <a:ext cx="0" cy="768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F497F88B-AEBD-63E1-6670-C33EFDF0DBBC}"/>
              </a:ext>
            </a:extLst>
          </p:cNvPr>
          <p:cNvCxnSpPr/>
          <p:nvPr/>
        </p:nvCxnSpPr>
        <p:spPr>
          <a:xfrm>
            <a:off x="4028484" y="4450080"/>
            <a:ext cx="0" cy="768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kstvak 34">
            <a:extLst>
              <a:ext uri="{FF2B5EF4-FFF2-40B4-BE49-F238E27FC236}">
                <a16:creationId xmlns:a16="http://schemas.microsoft.com/office/drawing/2014/main" id="{DD957CD6-1852-99E9-7D5B-77BE8FE0DF78}"/>
              </a:ext>
            </a:extLst>
          </p:cNvPr>
          <p:cNvSpPr txBox="1"/>
          <p:nvPr/>
        </p:nvSpPr>
        <p:spPr>
          <a:xfrm>
            <a:off x="1658304" y="2671161"/>
            <a:ext cx="2462400" cy="553998"/>
          </a:xfrm>
          <a:prstGeom prst="rect">
            <a:avLst/>
          </a:prstGeom>
          <a:noFill/>
          <a:ln>
            <a:noFill/>
          </a:ln>
        </p:spPr>
        <p:txBody>
          <a:bodyPr wrap="square" rtlCol="0">
            <a:spAutoFit/>
          </a:bodyPr>
          <a:lstStyle/>
          <a:p>
            <a:r>
              <a:rPr lang="nl-NL" sz="1000" b="1" dirty="0">
                <a:solidFill>
                  <a:srgbClr val="FF0000"/>
                </a:solidFill>
                <a:latin typeface="Arial" pitchFamily="34" charset="0"/>
                <a:cs typeface="Arial" pitchFamily="34" charset="0"/>
              </a:rPr>
              <a:t>ONRECHTMATIG</a:t>
            </a:r>
          </a:p>
          <a:p>
            <a:r>
              <a:rPr lang="nl-NL" sz="1000" b="1" dirty="0">
                <a:solidFill>
                  <a:srgbClr val="766A62"/>
                </a:solidFill>
                <a:latin typeface="Arial" pitchFamily="34" charset="0"/>
                <a:cs typeface="Arial" pitchFamily="34" charset="0"/>
              </a:rPr>
              <a:t>Onderhandse opdracht: </a:t>
            </a:r>
            <a:r>
              <a:rPr lang="nl-NL" sz="1000" dirty="0">
                <a:solidFill>
                  <a:srgbClr val="766A62"/>
                </a:solidFill>
                <a:latin typeface="Arial" pitchFamily="34" charset="0"/>
                <a:cs typeface="Arial" pitchFamily="34" charset="0"/>
              </a:rPr>
              <a:t>afvalverwerking BAR-gemeenten</a:t>
            </a:r>
          </a:p>
        </p:txBody>
      </p:sp>
      <p:sp>
        <p:nvSpPr>
          <p:cNvPr id="36" name="Tekstvak 35">
            <a:extLst>
              <a:ext uri="{FF2B5EF4-FFF2-40B4-BE49-F238E27FC236}">
                <a16:creationId xmlns:a16="http://schemas.microsoft.com/office/drawing/2014/main" id="{59F64FC9-22EA-FE45-39CF-5999FF336625}"/>
              </a:ext>
            </a:extLst>
          </p:cNvPr>
          <p:cNvSpPr txBox="1"/>
          <p:nvPr/>
        </p:nvSpPr>
        <p:spPr>
          <a:xfrm>
            <a:off x="1645106" y="4571215"/>
            <a:ext cx="2462400" cy="553998"/>
          </a:xfrm>
          <a:prstGeom prst="rect">
            <a:avLst/>
          </a:prstGeom>
          <a:noFill/>
          <a:ln>
            <a:noFill/>
          </a:ln>
        </p:spPr>
        <p:txBody>
          <a:bodyPr wrap="square" rtlCol="0">
            <a:spAutoFit/>
          </a:bodyPr>
          <a:lstStyle/>
          <a:p>
            <a:r>
              <a:rPr lang="nl-NL" sz="1000" b="1" dirty="0">
                <a:solidFill>
                  <a:srgbClr val="FF0000"/>
                </a:solidFill>
                <a:latin typeface="Arial" pitchFamily="34" charset="0"/>
                <a:cs typeface="Arial" pitchFamily="34" charset="0"/>
              </a:rPr>
              <a:t>ONRECHTMATIG</a:t>
            </a:r>
            <a:endParaRPr lang="nl-NL" sz="1000" b="1" dirty="0">
              <a:solidFill>
                <a:srgbClr val="766A62"/>
              </a:solidFill>
              <a:latin typeface="Arial" pitchFamily="34" charset="0"/>
              <a:cs typeface="Arial" pitchFamily="34" charset="0"/>
            </a:endParaRPr>
          </a:p>
          <a:p>
            <a:r>
              <a:rPr lang="nl-NL" sz="1000" b="1" dirty="0">
                <a:solidFill>
                  <a:srgbClr val="766A62"/>
                </a:solidFill>
                <a:latin typeface="Arial" pitchFamily="34" charset="0"/>
                <a:cs typeface="Arial" pitchFamily="34" charset="0"/>
              </a:rPr>
              <a:t>Onderhandse opdracht: </a:t>
            </a:r>
            <a:r>
              <a:rPr lang="nl-NL" sz="1000" dirty="0">
                <a:solidFill>
                  <a:srgbClr val="766A62"/>
                </a:solidFill>
                <a:latin typeface="Arial" pitchFamily="34" charset="0"/>
                <a:cs typeface="Arial" pitchFamily="34" charset="0"/>
              </a:rPr>
              <a:t>afvalverwerking BAR-gemeenten</a:t>
            </a:r>
          </a:p>
        </p:txBody>
      </p:sp>
      <p:sp>
        <p:nvSpPr>
          <p:cNvPr id="37" name="Tekstvak 36">
            <a:extLst>
              <a:ext uri="{FF2B5EF4-FFF2-40B4-BE49-F238E27FC236}">
                <a16:creationId xmlns:a16="http://schemas.microsoft.com/office/drawing/2014/main" id="{2163ACF1-7824-E6B8-70E3-9D056B8C9E6F}"/>
              </a:ext>
            </a:extLst>
          </p:cNvPr>
          <p:cNvSpPr txBox="1"/>
          <p:nvPr/>
        </p:nvSpPr>
        <p:spPr>
          <a:xfrm>
            <a:off x="4565904" y="2660904"/>
            <a:ext cx="1530096" cy="246221"/>
          </a:xfrm>
          <a:prstGeom prst="rect">
            <a:avLst/>
          </a:prstGeom>
          <a:noFill/>
          <a:ln>
            <a:noFill/>
          </a:ln>
        </p:spPr>
        <p:txBody>
          <a:bodyPr wrap="square" rtlCol="0">
            <a:spAutoFit/>
          </a:bodyPr>
          <a:lstStyle/>
          <a:p>
            <a:r>
              <a:rPr lang="nl-NL" sz="1000" dirty="0">
                <a:solidFill>
                  <a:srgbClr val="766A62"/>
                </a:solidFill>
                <a:latin typeface="Arial" pitchFamily="34" charset="0"/>
                <a:cs typeface="Arial" pitchFamily="34" charset="0"/>
              </a:rPr>
              <a:t>Aandeelhouder in Irado</a:t>
            </a:r>
          </a:p>
        </p:txBody>
      </p:sp>
      <p:sp>
        <p:nvSpPr>
          <p:cNvPr id="38" name="Tekstvak 37">
            <a:extLst>
              <a:ext uri="{FF2B5EF4-FFF2-40B4-BE49-F238E27FC236}">
                <a16:creationId xmlns:a16="http://schemas.microsoft.com/office/drawing/2014/main" id="{21E00BFB-1A23-EA88-8A94-B9895589110D}"/>
              </a:ext>
            </a:extLst>
          </p:cNvPr>
          <p:cNvSpPr txBox="1"/>
          <p:nvPr/>
        </p:nvSpPr>
        <p:spPr>
          <a:xfrm>
            <a:off x="4565904" y="4571215"/>
            <a:ext cx="1530096" cy="246221"/>
          </a:xfrm>
          <a:prstGeom prst="rect">
            <a:avLst/>
          </a:prstGeom>
          <a:noFill/>
          <a:ln>
            <a:noFill/>
          </a:ln>
        </p:spPr>
        <p:txBody>
          <a:bodyPr wrap="square" rtlCol="0">
            <a:spAutoFit/>
          </a:bodyPr>
          <a:lstStyle/>
          <a:p>
            <a:r>
              <a:rPr lang="nl-NL" sz="1000" dirty="0">
                <a:solidFill>
                  <a:srgbClr val="766A62"/>
                </a:solidFill>
                <a:latin typeface="Arial" pitchFamily="34" charset="0"/>
                <a:cs typeface="Arial" pitchFamily="34" charset="0"/>
              </a:rPr>
              <a:t>Aandeelhouder in AF</a:t>
            </a:r>
          </a:p>
        </p:txBody>
      </p:sp>
    </p:spTree>
    <p:extLst>
      <p:ext uri="{BB962C8B-B14F-4D97-AF65-F5344CB8AC3E}">
        <p14:creationId xmlns:p14="http://schemas.microsoft.com/office/powerpoint/2010/main" val="1623310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D9DB-6F2B-F264-D6FD-FEDD04FEF8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52EE33-1508-0448-3DBE-23B03D4CF0F1}"/>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E81E9AA7-D8C7-C9CF-1ABB-45EB89F13D90}"/>
              </a:ext>
            </a:extLst>
          </p:cNvPr>
          <p:cNvSpPr>
            <a:spLocks noGrp="1"/>
          </p:cNvSpPr>
          <p:nvPr>
            <p:ph idx="1"/>
          </p:nvPr>
        </p:nvSpPr>
        <p:spPr>
          <a:xfrm>
            <a:off x="594000" y="2267712"/>
            <a:ext cx="11393784" cy="3996288"/>
          </a:xfrm>
        </p:spPr>
        <p:txBody>
          <a:bodyPr/>
          <a:lstStyle/>
          <a:p>
            <a:pPr marL="0" indent="0">
              <a:buNone/>
            </a:pPr>
            <a:r>
              <a:rPr lang="nl-NL" sz="2000" b="1" dirty="0"/>
              <a:t>Casus: </a:t>
            </a:r>
          </a:p>
          <a:p>
            <a:pPr>
              <a:lnSpc>
                <a:spcPct val="150000"/>
              </a:lnSpc>
              <a:buFont typeface="Wingdings" panose="05000000000000000000" pitchFamily="2" charset="2"/>
              <a:buChar char="Ø"/>
            </a:pPr>
            <a:r>
              <a:rPr lang="nl-NL" sz="1600" b="1" dirty="0"/>
              <a:t>Gerechtshof Den Haag</a:t>
            </a:r>
            <a:r>
              <a:rPr lang="nl-NL" sz="1600" dirty="0"/>
              <a:t>:</a:t>
            </a:r>
            <a:r>
              <a:rPr lang="nl-NL" sz="1600" b="1" dirty="0"/>
              <a:t> </a:t>
            </a:r>
          </a:p>
          <a:p>
            <a:pPr lvl="1">
              <a:lnSpc>
                <a:spcPct val="150000"/>
              </a:lnSpc>
              <a:buFont typeface="Arial" panose="020B0604020202020204" pitchFamily="34" charset="0"/>
              <a:buChar char="•"/>
            </a:pPr>
            <a:r>
              <a:rPr lang="nl-NL" sz="1600" dirty="0"/>
              <a:t>Voldoet AF in haar verhouding tot de controlerende aanbestedende diensten aan het </a:t>
            </a:r>
            <a:r>
              <a:rPr lang="nl-NL" sz="1600" b="1" dirty="0"/>
              <a:t>activiteitencriterium</a:t>
            </a:r>
            <a:r>
              <a:rPr lang="nl-NL" sz="1600" dirty="0"/>
              <a:t>?</a:t>
            </a:r>
          </a:p>
          <a:p>
            <a:pPr marL="362250" lvl="1" indent="0">
              <a:lnSpc>
                <a:spcPct val="150000"/>
              </a:lnSpc>
              <a:buNone/>
            </a:pPr>
            <a:r>
              <a:rPr lang="nl-NL" sz="1600" dirty="0"/>
              <a:t> </a:t>
            </a:r>
          </a:p>
          <a:p>
            <a:pPr>
              <a:lnSpc>
                <a:spcPct val="150000"/>
              </a:lnSpc>
              <a:buFont typeface="Wingdings" panose="05000000000000000000" pitchFamily="2" charset="2"/>
              <a:buChar char="Ø"/>
            </a:pPr>
            <a:r>
              <a:rPr lang="nl-NL" sz="1800" b="1" dirty="0"/>
              <a:t>AVR</a:t>
            </a:r>
            <a:r>
              <a:rPr lang="nl-NL" sz="1800" dirty="0"/>
              <a:t>: </a:t>
            </a:r>
          </a:p>
          <a:p>
            <a:pPr lvl="1">
              <a:buFont typeface="Arial" panose="020B0604020202020204" pitchFamily="34" charset="0"/>
              <a:buChar char="•"/>
            </a:pPr>
            <a:r>
              <a:rPr lang="nl-NL" sz="1600" dirty="0"/>
              <a:t>Nee; de omzet van AF en haar dochtervennootschappen voldoet </a:t>
            </a:r>
            <a:r>
              <a:rPr lang="nl-NL" sz="1600" u="sng" dirty="0"/>
              <a:t>niet</a:t>
            </a:r>
            <a:r>
              <a:rPr lang="nl-NL" sz="1600" dirty="0"/>
              <a:t> aan het 80% &gt; percentage van het activiteitencriterium. </a:t>
            </a:r>
          </a:p>
          <a:p>
            <a:pPr lvl="1">
              <a:buFont typeface="Arial" panose="020B0604020202020204" pitchFamily="34" charset="0"/>
              <a:buChar char="•"/>
            </a:pPr>
            <a:endParaRPr lang="nl-NL" sz="1800" dirty="0"/>
          </a:p>
          <a:p>
            <a:pPr>
              <a:lnSpc>
                <a:spcPct val="150000"/>
              </a:lnSpc>
              <a:buFont typeface="Wingdings" panose="05000000000000000000" pitchFamily="2" charset="2"/>
              <a:buChar char="Ø"/>
            </a:pPr>
            <a:r>
              <a:rPr lang="nl-NL" sz="1800" b="1" dirty="0"/>
              <a:t>Verweersters </a:t>
            </a:r>
            <a:r>
              <a:rPr lang="nl-NL" sz="1600" dirty="0"/>
              <a:t>(BAR-gemeenten, BAR, Irado &amp; AF)</a:t>
            </a:r>
            <a:r>
              <a:rPr lang="nl-NL" sz="1800" dirty="0"/>
              <a:t>:</a:t>
            </a:r>
            <a:r>
              <a:rPr lang="nl-NL" sz="1600" dirty="0"/>
              <a:t> </a:t>
            </a:r>
          </a:p>
          <a:p>
            <a:pPr lvl="1">
              <a:lnSpc>
                <a:spcPct val="150000"/>
              </a:lnSpc>
              <a:buFont typeface="Arial" panose="020B0604020202020204" pitchFamily="34" charset="0"/>
              <a:buChar char="•"/>
            </a:pPr>
            <a:r>
              <a:rPr lang="nl-NL" sz="1600" dirty="0"/>
              <a:t>Ja; de omzet van AF als gecontroleerde rechtspersoon voldoet aan het 80% &gt; percentage van het activiteitencriterium.</a:t>
            </a:r>
          </a:p>
          <a:p>
            <a:pPr marL="0" indent="0">
              <a:lnSpc>
                <a:spcPct val="150000"/>
              </a:lnSpc>
              <a:buNone/>
            </a:pPr>
            <a:endParaRPr lang="nl-NL" sz="1800" dirty="0"/>
          </a:p>
          <a:p>
            <a:pPr marL="0" indent="0">
              <a:lnSpc>
                <a:spcPct val="150000"/>
              </a:lnSpc>
              <a:buNone/>
            </a:pPr>
            <a:endParaRPr lang="nl-NL" sz="1800" dirty="0"/>
          </a:p>
          <a:p>
            <a:pPr marL="0" indent="0">
              <a:lnSpc>
                <a:spcPct val="150000"/>
              </a:lnSpc>
              <a:buNone/>
            </a:pPr>
            <a:endParaRPr lang="nl-NL" sz="1600" dirty="0"/>
          </a:p>
          <a:p>
            <a:pPr marL="0" indent="0">
              <a:lnSpc>
                <a:spcPct val="150000"/>
              </a:lnSpc>
              <a:buNone/>
            </a:pPr>
            <a:endParaRPr lang="nl-NL" sz="1600" dirty="0"/>
          </a:p>
          <a:p>
            <a:pPr marL="0" indent="0">
              <a:lnSpc>
                <a:spcPct val="150000"/>
              </a:lnSpc>
              <a:buNone/>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D4DBA184-622E-E314-4025-9F2A9797460F}"/>
              </a:ext>
            </a:extLst>
          </p:cNvPr>
          <p:cNvSpPr>
            <a:spLocks noGrp="1"/>
          </p:cNvSpPr>
          <p:nvPr>
            <p:ph type="sldNum" sz="quarter" idx="12"/>
          </p:nvPr>
        </p:nvSpPr>
        <p:spPr/>
        <p:txBody>
          <a:bodyPr/>
          <a:lstStyle/>
          <a:p>
            <a:fld id="{586824BF-3B93-454D-8CFC-2835FAC2A0AB}" type="slidenum">
              <a:rPr lang="de-DE" smtClean="0"/>
              <a:pPr/>
              <a:t>33</a:t>
            </a:fld>
            <a:endParaRPr lang="de-DE" dirty="0"/>
          </a:p>
        </p:txBody>
      </p:sp>
    </p:spTree>
    <p:extLst>
      <p:ext uri="{BB962C8B-B14F-4D97-AF65-F5344CB8AC3E}">
        <p14:creationId xmlns:p14="http://schemas.microsoft.com/office/powerpoint/2010/main" val="1952827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5DD84-0C60-A601-966C-04FF723D36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D2FBE50-80C3-89C4-A536-A60E2ABBFC36}"/>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0095D03F-9D68-99D8-68D8-B4853AAEA452}"/>
              </a:ext>
            </a:extLst>
          </p:cNvPr>
          <p:cNvSpPr>
            <a:spLocks noGrp="1"/>
          </p:cNvSpPr>
          <p:nvPr>
            <p:ph idx="1"/>
          </p:nvPr>
        </p:nvSpPr>
        <p:spPr>
          <a:xfrm>
            <a:off x="594000" y="2267712"/>
            <a:ext cx="11393784" cy="3996288"/>
          </a:xfrm>
        </p:spPr>
        <p:txBody>
          <a:bodyPr/>
          <a:lstStyle/>
          <a:p>
            <a:pPr marL="0" indent="0">
              <a:buNone/>
            </a:pPr>
            <a:r>
              <a:rPr lang="nl-NL" sz="2000" b="1" dirty="0"/>
              <a:t>Casus: </a:t>
            </a:r>
          </a:p>
          <a:p>
            <a:pPr>
              <a:lnSpc>
                <a:spcPct val="150000"/>
              </a:lnSpc>
              <a:buFont typeface="Wingdings" panose="05000000000000000000" pitchFamily="2" charset="2"/>
              <a:buChar char="Ø"/>
            </a:pPr>
            <a:r>
              <a:rPr lang="nl-NL" sz="1600" b="1" dirty="0"/>
              <a:t>Gerechtshof Den Haag</a:t>
            </a:r>
            <a:r>
              <a:rPr lang="nl-NL" sz="1600" dirty="0"/>
              <a:t>:</a:t>
            </a:r>
            <a:r>
              <a:rPr lang="nl-NL" sz="1600" b="1" dirty="0"/>
              <a:t> </a:t>
            </a:r>
          </a:p>
          <a:p>
            <a:pPr lvl="1">
              <a:lnSpc>
                <a:spcPct val="150000"/>
              </a:lnSpc>
              <a:buFont typeface="Arial" panose="020B0604020202020204" pitchFamily="34" charset="0"/>
              <a:buChar char="•"/>
            </a:pPr>
            <a:r>
              <a:rPr lang="nl-NL" sz="1600" u="sng" dirty="0"/>
              <a:t>Niet voldaan aan activiteitencriterium</a:t>
            </a:r>
            <a:r>
              <a:rPr lang="nl-NL" sz="1600" dirty="0"/>
              <a:t>: als de omzet van AF én haar dochtervennootschappen in aanmerking wordt genomen.</a:t>
            </a:r>
          </a:p>
          <a:p>
            <a:pPr marL="362250" lvl="1" indent="0">
              <a:lnSpc>
                <a:spcPct val="150000"/>
              </a:lnSpc>
              <a:buNone/>
            </a:pPr>
            <a:endParaRPr lang="nl-NL" sz="1600" dirty="0"/>
          </a:p>
          <a:p>
            <a:pPr lvl="1">
              <a:lnSpc>
                <a:spcPct val="150000"/>
              </a:lnSpc>
              <a:buFont typeface="Arial" panose="020B0604020202020204" pitchFamily="34" charset="0"/>
              <a:buChar char="•"/>
            </a:pPr>
            <a:r>
              <a:rPr lang="nl-NL" sz="1600" u="sng" dirty="0"/>
              <a:t>Mogelijk wél voldaan aan activiteitencriterium</a:t>
            </a:r>
            <a:r>
              <a:rPr lang="nl-NL" sz="1600" dirty="0"/>
              <a:t>: als alleen de omzet van AF in aanmerking wordt genomen. </a:t>
            </a:r>
          </a:p>
          <a:p>
            <a:pPr marL="0" indent="0">
              <a:lnSpc>
                <a:spcPct val="150000"/>
              </a:lnSpc>
              <a:buNone/>
            </a:pPr>
            <a:endParaRPr lang="nl-NL" sz="1600" b="1" dirty="0"/>
          </a:p>
          <a:p>
            <a:pPr>
              <a:lnSpc>
                <a:spcPct val="150000"/>
              </a:lnSpc>
              <a:buFont typeface="Wingdings" panose="05000000000000000000" pitchFamily="2" charset="2"/>
              <a:buChar char="Ø"/>
            </a:pPr>
            <a:r>
              <a:rPr lang="nl-NL" sz="1800" dirty="0"/>
              <a:t>Welke omzet moet in aanmerking worden genomen bij het activiteitencriterium? </a:t>
            </a:r>
          </a:p>
          <a:p>
            <a:pPr marL="0" indent="0">
              <a:lnSpc>
                <a:spcPct val="150000"/>
              </a:lnSpc>
              <a:buNone/>
            </a:pPr>
            <a:endParaRPr lang="nl-NL" sz="1800" dirty="0"/>
          </a:p>
          <a:p>
            <a:pPr marL="0" indent="0">
              <a:lnSpc>
                <a:spcPct val="150000"/>
              </a:lnSpc>
              <a:buNone/>
            </a:pPr>
            <a:endParaRPr lang="nl-NL" sz="1600" dirty="0"/>
          </a:p>
          <a:p>
            <a:pPr marL="0" indent="0">
              <a:lnSpc>
                <a:spcPct val="150000"/>
              </a:lnSpc>
              <a:buNone/>
            </a:pPr>
            <a:endParaRPr lang="nl-NL" sz="1600" dirty="0"/>
          </a:p>
          <a:p>
            <a:pPr marL="0" indent="0">
              <a:lnSpc>
                <a:spcPct val="150000"/>
              </a:lnSpc>
              <a:buNone/>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145486F4-FF64-5D37-0C89-4423DF6D74FA}"/>
              </a:ext>
            </a:extLst>
          </p:cNvPr>
          <p:cNvSpPr>
            <a:spLocks noGrp="1"/>
          </p:cNvSpPr>
          <p:nvPr>
            <p:ph type="sldNum" sz="quarter" idx="12"/>
          </p:nvPr>
        </p:nvSpPr>
        <p:spPr/>
        <p:txBody>
          <a:bodyPr/>
          <a:lstStyle/>
          <a:p>
            <a:fld id="{586824BF-3B93-454D-8CFC-2835FAC2A0AB}" type="slidenum">
              <a:rPr lang="de-DE" smtClean="0"/>
              <a:pPr/>
              <a:t>34</a:t>
            </a:fld>
            <a:endParaRPr lang="de-DE" dirty="0"/>
          </a:p>
        </p:txBody>
      </p:sp>
    </p:spTree>
    <p:extLst>
      <p:ext uri="{BB962C8B-B14F-4D97-AF65-F5344CB8AC3E}">
        <p14:creationId xmlns:p14="http://schemas.microsoft.com/office/powerpoint/2010/main" val="66957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ED553-4FF5-2B95-681B-5C8BA766CC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2BC21A-87B2-6D62-4A1C-187D4C6C53EE}"/>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09E6FE86-1760-058F-BF3E-A1BD9BC413C8}"/>
              </a:ext>
            </a:extLst>
          </p:cNvPr>
          <p:cNvSpPr>
            <a:spLocks noGrp="1"/>
          </p:cNvSpPr>
          <p:nvPr>
            <p:ph idx="1"/>
          </p:nvPr>
        </p:nvSpPr>
        <p:spPr>
          <a:xfrm>
            <a:off x="594000" y="2267712"/>
            <a:ext cx="11393784" cy="3996288"/>
          </a:xfrm>
        </p:spPr>
        <p:txBody>
          <a:bodyPr/>
          <a:lstStyle/>
          <a:p>
            <a:pPr marL="0" indent="0">
              <a:buNone/>
            </a:pPr>
            <a:r>
              <a:rPr lang="nl-NL" sz="2000" b="1" dirty="0"/>
              <a:t>Casus: </a:t>
            </a:r>
          </a:p>
          <a:p>
            <a:pPr>
              <a:lnSpc>
                <a:spcPct val="150000"/>
              </a:lnSpc>
              <a:buFont typeface="Wingdings" panose="05000000000000000000" pitchFamily="2" charset="2"/>
              <a:buChar char="Ø"/>
            </a:pPr>
            <a:r>
              <a:rPr lang="nl-NL" sz="1600" b="1" dirty="0"/>
              <a:t>Prejudiciële vragen van het gerechtshof Den Haag</a:t>
            </a:r>
            <a:r>
              <a:rPr lang="nl-NL" sz="1600" dirty="0"/>
              <a:t>:</a:t>
            </a:r>
            <a:r>
              <a:rPr lang="nl-NL" sz="1600" b="1" dirty="0"/>
              <a:t> </a:t>
            </a:r>
          </a:p>
          <a:p>
            <a:pPr>
              <a:lnSpc>
                <a:spcPct val="150000"/>
              </a:lnSpc>
              <a:buFont typeface="Wingdings" panose="05000000000000000000" pitchFamily="2" charset="2"/>
              <a:buChar char="Ø"/>
            </a:pPr>
            <a:endParaRPr lang="nl-NL" sz="1600" b="1" dirty="0"/>
          </a:p>
          <a:p>
            <a:pPr>
              <a:lnSpc>
                <a:spcPct val="150000"/>
              </a:lnSpc>
              <a:buFont typeface="+mj-lt"/>
              <a:buAutoNum type="arabicPeriod"/>
            </a:pPr>
            <a:r>
              <a:rPr lang="nl-NL" sz="1600" dirty="0"/>
              <a:t>Moet bij het activiteitencriterium </a:t>
            </a:r>
            <a:r>
              <a:rPr lang="nl-NL" sz="1600" b="1" dirty="0"/>
              <a:t>alleen de omzet van de gecontroleerde rechtspersoon </a:t>
            </a:r>
            <a:r>
              <a:rPr lang="nl-NL" sz="1600" dirty="0"/>
              <a:t>in aanmerking worden genomen </a:t>
            </a:r>
            <a:r>
              <a:rPr lang="nl-NL" sz="1600" u="sng" dirty="0"/>
              <a:t>of</a:t>
            </a:r>
            <a:r>
              <a:rPr lang="nl-NL" sz="1600" dirty="0"/>
              <a:t> ook </a:t>
            </a:r>
            <a:r>
              <a:rPr lang="nl-NL" sz="1600" b="1" dirty="0"/>
              <a:t>de omzet van binnen de groep verbonden vennootschappen</a:t>
            </a:r>
            <a:r>
              <a:rPr lang="nl-NL" sz="1600" dirty="0"/>
              <a:t>? </a:t>
            </a:r>
          </a:p>
          <a:p>
            <a:pPr>
              <a:lnSpc>
                <a:spcPct val="150000"/>
              </a:lnSpc>
              <a:buFont typeface="+mj-lt"/>
              <a:buAutoNum type="arabicPeriod"/>
            </a:pPr>
            <a:endParaRPr lang="nl-NL" sz="1600" dirty="0"/>
          </a:p>
          <a:p>
            <a:pPr>
              <a:lnSpc>
                <a:spcPct val="150000"/>
              </a:lnSpc>
              <a:buFont typeface="+mj-lt"/>
              <a:buAutoNum type="arabicPeriod"/>
            </a:pPr>
            <a:r>
              <a:rPr lang="nl-NL" sz="1600" dirty="0"/>
              <a:t>[Indien alléén de omzet van de gecontroleerde rechtspersoon in aanmerking moet worden genomen]; </a:t>
            </a:r>
            <a:r>
              <a:rPr lang="nl-NL" sz="1600" b="1" dirty="0"/>
              <a:t>moet omzet afkomstig van derden-gebruikers</a:t>
            </a:r>
            <a:r>
              <a:rPr lang="nl-NL" sz="1600" dirty="0"/>
              <a:t> </a:t>
            </a:r>
            <a:r>
              <a:rPr lang="nl-NL" sz="1600" b="1" dirty="0"/>
              <a:t>die afvalstoffen storten op een stortplaats </a:t>
            </a:r>
            <a:r>
              <a:rPr lang="nl-NL" sz="1600" dirty="0"/>
              <a:t>die de gecontroleerde aanbestedende dienst exploiteert voor de controlerende aanbestedende diensten, </a:t>
            </a:r>
            <a:r>
              <a:rPr lang="nl-NL" sz="1600" b="1" dirty="0"/>
              <a:t>worden aangemerkt als omzet behaald bij de uitvoering van taken die de gecontroleerde rechtspersoon zijn toegewezen</a:t>
            </a:r>
            <a:r>
              <a:rPr lang="nl-NL" sz="1600" dirty="0"/>
              <a:t>? </a:t>
            </a:r>
          </a:p>
          <a:p>
            <a:pPr marL="0" indent="0">
              <a:lnSpc>
                <a:spcPct val="150000"/>
              </a:lnSpc>
              <a:buNone/>
            </a:pPr>
            <a:endParaRPr lang="nl-NL" sz="1600" b="1" dirty="0"/>
          </a:p>
          <a:p>
            <a:pPr marL="0" indent="0">
              <a:lnSpc>
                <a:spcPct val="150000"/>
              </a:lnSpc>
              <a:buNone/>
            </a:pPr>
            <a:endParaRPr lang="nl-NL" sz="1800" dirty="0"/>
          </a:p>
          <a:p>
            <a:pPr marL="0" indent="0">
              <a:lnSpc>
                <a:spcPct val="150000"/>
              </a:lnSpc>
              <a:buNone/>
            </a:pPr>
            <a:endParaRPr lang="nl-NL" sz="1800" dirty="0"/>
          </a:p>
          <a:p>
            <a:pPr marL="0" indent="0">
              <a:lnSpc>
                <a:spcPct val="150000"/>
              </a:lnSpc>
              <a:buNone/>
            </a:pPr>
            <a:endParaRPr lang="nl-NL" sz="1600" dirty="0"/>
          </a:p>
          <a:p>
            <a:pPr marL="0" indent="0">
              <a:lnSpc>
                <a:spcPct val="150000"/>
              </a:lnSpc>
              <a:buNone/>
            </a:pPr>
            <a:endParaRPr lang="nl-NL" sz="1600" dirty="0"/>
          </a:p>
          <a:p>
            <a:pPr marL="0" indent="0">
              <a:lnSpc>
                <a:spcPct val="150000"/>
              </a:lnSpc>
              <a:buNone/>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C8AEE93F-8497-1785-1CB5-505C49ECB60F}"/>
              </a:ext>
            </a:extLst>
          </p:cNvPr>
          <p:cNvSpPr>
            <a:spLocks noGrp="1"/>
          </p:cNvSpPr>
          <p:nvPr>
            <p:ph type="sldNum" sz="quarter" idx="12"/>
          </p:nvPr>
        </p:nvSpPr>
        <p:spPr/>
        <p:txBody>
          <a:bodyPr/>
          <a:lstStyle/>
          <a:p>
            <a:fld id="{586824BF-3B93-454D-8CFC-2835FAC2A0AB}" type="slidenum">
              <a:rPr lang="de-DE" smtClean="0"/>
              <a:pPr/>
              <a:t>35</a:t>
            </a:fld>
            <a:endParaRPr lang="de-DE" dirty="0"/>
          </a:p>
        </p:txBody>
      </p:sp>
    </p:spTree>
    <p:extLst>
      <p:ext uri="{BB962C8B-B14F-4D97-AF65-F5344CB8AC3E}">
        <p14:creationId xmlns:p14="http://schemas.microsoft.com/office/powerpoint/2010/main" val="859588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D530D-8183-A976-2023-8F5D9286E1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991DC7-175D-F282-1A21-3311CA797B2F}"/>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2C8B1051-18AD-E87D-8CBA-13D6B17E0C3F}"/>
              </a:ext>
            </a:extLst>
          </p:cNvPr>
          <p:cNvSpPr>
            <a:spLocks noGrp="1"/>
          </p:cNvSpPr>
          <p:nvPr>
            <p:ph idx="1"/>
          </p:nvPr>
        </p:nvSpPr>
        <p:spPr>
          <a:xfrm>
            <a:off x="594000" y="2267712"/>
            <a:ext cx="11393784" cy="4123852"/>
          </a:xfrm>
        </p:spPr>
        <p:txBody>
          <a:bodyPr/>
          <a:lstStyle/>
          <a:p>
            <a:pPr marL="0" indent="0">
              <a:lnSpc>
                <a:spcPct val="150000"/>
              </a:lnSpc>
              <a:buNone/>
            </a:pPr>
            <a:r>
              <a:rPr lang="nl-NL" sz="1600" b="1" dirty="0"/>
              <a:t>Hof van Justitie van de EU:</a:t>
            </a:r>
          </a:p>
          <a:p>
            <a:pPr marL="0" indent="0">
              <a:lnSpc>
                <a:spcPct val="150000"/>
              </a:lnSpc>
              <a:buNone/>
            </a:pPr>
            <a:endParaRPr lang="nl-NL" sz="1600" b="1" dirty="0"/>
          </a:p>
          <a:p>
            <a:pPr>
              <a:buFont typeface="Wingdings" panose="05000000000000000000" pitchFamily="2" charset="2"/>
              <a:buChar char="Ø"/>
            </a:pPr>
            <a:r>
              <a:rPr lang="nl-NL" sz="1600" dirty="0"/>
              <a:t>Of aan het activiteitencriterium wordt voldaan, moet worden beoordeeld aan de hand van alle – zowel kwalitatieve als kwantitatieve – omstandigheden van het geval. </a:t>
            </a:r>
          </a:p>
          <a:p>
            <a:pPr>
              <a:lnSpc>
                <a:spcPct val="150000"/>
              </a:lnSpc>
              <a:buFont typeface="Wingdings" panose="05000000000000000000" pitchFamily="2" charset="2"/>
              <a:buChar char="Ø"/>
            </a:pPr>
            <a:endParaRPr lang="nl-NL" sz="1600" dirty="0"/>
          </a:p>
          <a:p>
            <a:pPr>
              <a:buFont typeface="Wingdings" panose="05000000000000000000" pitchFamily="2" charset="2"/>
              <a:buChar char="Ø"/>
            </a:pPr>
            <a:r>
              <a:rPr lang="nl-NL" sz="1600" dirty="0"/>
              <a:t>De Uniewetgever heeft weliswaar het vereiste percentage van activiteiten van de gecontroleerde rechtspersoon willen preciseren door het in de richtlijn op 80% &gt; vast te stellen. </a:t>
            </a:r>
          </a:p>
          <a:p>
            <a:pPr marL="0" indent="0">
              <a:lnSpc>
                <a:spcPct val="150000"/>
              </a:lnSpc>
              <a:buNone/>
            </a:pPr>
            <a:endParaRPr lang="nl-NL" sz="1600" dirty="0"/>
          </a:p>
          <a:p>
            <a:pPr>
              <a:buFont typeface="Wingdings" panose="05000000000000000000" pitchFamily="2" charset="2"/>
              <a:buChar char="Ø"/>
            </a:pPr>
            <a:r>
              <a:rPr lang="nl-NL" sz="1600" dirty="0"/>
              <a:t>Dat laat onverlet dat bij de beoordeling </a:t>
            </a:r>
            <a:r>
              <a:rPr lang="nl-NL" sz="1600" u="sng" dirty="0"/>
              <a:t>nog steeds</a:t>
            </a:r>
            <a:r>
              <a:rPr lang="nl-NL" sz="1600" dirty="0"/>
              <a:t> rekening moet worden gehouden met alle omstandigheden van het geval.</a:t>
            </a:r>
          </a:p>
          <a:p>
            <a:pPr>
              <a:buFont typeface="Wingdings" panose="05000000000000000000" pitchFamily="2" charset="2"/>
              <a:buChar char="Ø"/>
            </a:pPr>
            <a:endParaRPr lang="nl-NL" sz="1200" b="1" dirty="0"/>
          </a:p>
          <a:p>
            <a:pPr>
              <a:buFont typeface="Wingdings" panose="05000000000000000000" pitchFamily="2" charset="2"/>
              <a:buChar char="Ø"/>
            </a:pPr>
            <a:endParaRPr lang="nl-NL" sz="1200" b="1" dirty="0"/>
          </a:p>
          <a:p>
            <a:pPr marL="0" indent="0">
              <a:buNone/>
            </a:pPr>
            <a:r>
              <a:rPr lang="nl-NL" sz="1200" b="1" dirty="0"/>
              <a:t>Zie</a:t>
            </a:r>
            <a:r>
              <a:rPr lang="nl-NL" sz="1200" dirty="0"/>
              <a:t>: </a:t>
            </a:r>
            <a:r>
              <a:rPr lang="nl-NL" sz="1200" dirty="0" err="1"/>
              <a:t>HvJ</a:t>
            </a:r>
            <a:r>
              <a:rPr lang="nl-NL" sz="1200" dirty="0"/>
              <a:t> EU 15 januari 2026, C-692/23 (</a:t>
            </a:r>
            <a:r>
              <a:rPr lang="nl-NL" sz="1200" i="1" dirty="0"/>
              <a:t>AVR-Afvalverwerking</a:t>
            </a:r>
            <a:r>
              <a:rPr lang="nl-NL" sz="1200" dirty="0"/>
              <a:t>), punt 50 &amp; 51.</a:t>
            </a:r>
            <a:br>
              <a:rPr lang="nl-NL" sz="1200" b="1" dirty="0"/>
            </a:br>
            <a:endParaRPr lang="nl-NL" sz="1800" dirty="0"/>
          </a:p>
          <a:p>
            <a:pPr marL="0" indent="0">
              <a:lnSpc>
                <a:spcPct val="150000"/>
              </a:lnSpc>
              <a:buNone/>
            </a:pPr>
            <a:endParaRPr lang="nl-NL" sz="1800" dirty="0"/>
          </a:p>
          <a:p>
            <a:pPr marL="0" indent="0">
              <a:lnSpc>
                <a:spcPct val="150000"/>
              </a:lnSpc>
              <a:buNone/>
            </a:pPr>
            <a:endParaRPr lang="nl-NL" sz="1600" dirty="0"/>
          </a:p>
          <a:p>
            <a:pPr marL="0" indent="0">
              <a:lnSpc>
                <a:spcPct val="150000"/>
              </a:lnSpc>
              <a:buNone/>
            </a:pPr>
            <a:endParaRPr lang="nl-NL" sz="1600" dirty="0"/>
          </a:p>
          <a:p>
            <a:pPr marL="0" indent="0">
              <a:lnSpc>
                <a:spcPct val="150000"/>
              </a:lnSpc>
              <a:buNone/>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84837B12-0748-12C2-BC4B-F3D3BA22C08B}"/>
              </a:ext>
            </a:extLst>
          </p:cNvPr>
          <p:cNvSpPr>
            <a:spLocks noGrp="1"/>
          </p:cNvSpPr>
          <p:nvPr>
            <p:ph type="sldNum" sz="quarter" idx="12"/>
          </p:nvPr>
        </p:nvSpPr>
        <p:spPr/>
        <p:txBody>
          <a:bodyPr/>
          <a:lstStyle/>
          <a:p>
            <a:fld id="{586824BF-3B93-454D-8CFC-2835FAC2A0AB}" type="slidenum">
              <a:rPr lang="de-DE" smtClean="0"/>
              <a:pPr/>
              <a:t>36</a:t>
            </a:fld>
            <a:endParaRPr lang="de-DE" dirty="0"/>
          </a:p>
        </p:txBody>
      </p:sp>
    </p:spTree>
    <p:extLst>
      <p:ext uri="{BB962C8B-B14F-4D97-AF65-F5344CB8AC3E}">
        <p14:creationId xmlns:p14="http://schemas.microsoft.com/office/powerpoint/2010/main" val="2673247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723C-8894-147C-0FB5-2710F6A3F9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C2D60E-21B5-0537-7908-C9E2E7A01279}"/>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C2433468-1AFD-4C4F-8241-4A15D539CCAE}"/>
              </a:ext>
            </a:extLst>
          </p:cNvPr>
          <p:cNvSpPr>
            <a:spLocks noGrp="1"/>
          </p:cNvSpPr>
          <p:nvPr>
            <p:ph idx="1"/>
          </p:nvPr>
        </p:nvSpPr>
        <p:spPr>
          <a:xfrm>
            <a:off x="594000" y="2267712"/>
            <a:ext cx="11393784" cy="3996288"/>
          </a:xfrm>
        </p:spPr>
        <p:txBody>
          <a:bodyPr/>
          <a:lstStyle/>
          <a:p>
            <a:pPr marL="0" indent="0">
              <a:lnSpc>
                <a:spcPct val="150000"/>
              </a:lnSpc>
              <a:buNone/>
            </a:pPr>
            <a:r>
              <a:rPr lang="nl-NL" sz="1600" b="1" dirty="0"/>
              <a:t>Hof van Justitie van de EU: </a:t>
            </a:r>
          </a:p>
          <a:p>
            <a:pPr marL="0" indent="0">
              <a:lnSpc>
                <a:spcPct val="150000"/>
              </a:lnSpc>
              <a:buNone/>
            </a:pPr>
            <a:endParaRPr lang="nl-NL" sz="1600" b="1" dirty="0"/>
          </a:p>
          <a:p>
            <a:pPr>
              <a:buFont typeface="Wingdings" panose="05000000000000000000" pitchFamily="2" charset="2"/>
              <a:buChar char="Ø"/>
            </a:pPr>
            <a:r>
              <a:rPr lang="nl-NL" sz="1600" dirty="0"/>
              <a:t>Relevante omstandigheden bij de beoordeling zijn in dat kader het feit dat de gecontroleerde rechtspersoon de moedermaatschappij van een groep is. </a:t>
            </a:r>
          </a:p>
          <a:p>
            <a:pPr marL="0" indent="0">
              <a:buNone/>
            </a:pPr>
            <a:endParaRPr lang="nl-NL" sz="1600" dirty="0"/>
          </a:p>
          <a:p>
            <a:pPr>
              <a:buFont typeface="Wingdings" panose="05000000000000000000" pitchFamily="2" charset="2"/>
              <a:buChar char="Ø"/>
            </a:pPr>
            <a:r>
              <a:rPr lang="nl-NL" sz="1600" dirty="0"/>
              <a:t>In dat geval moet bij de beoordeling van het activiteitencriterium rekening worden gehouden met de activiteiten van de andere entiteiten die deel uitmaken van de groep en met hun omzet. </a:t>
            </a:r>
            <a:endParaRPr lang="nl-NL" sz="1800" dirty="0"/>
          </a:p>
          <a:p>
            <a:pPr marL="0" indent="0">
              <a:lnSpc>
                <a:spcPct val="150000"/>
              </a:lnSpc>
              <a:buNone/>
            </a:pPr>
            <a:endParaRPr lang="nl-NL" sz="1800" dirty="0"/>
          </a:p>
          <a:p>
            <a:pPr>
              <a:lnSpc>
                <a:spcPct val="150000"/>
              </a:lnSpc>
              <a:buFont typeface="Wingdings" panose="05000000000000000000" pitchFamily="2" charset="2"/>
              <a:buChar char="Ø"/>
            </a:pPr>
            <a:r>
              <a:rPr lang="nl-NL" sz="1600" b="1" dirty="0"/>
              <a:t>Conclusie</a:t>
            </a:r>
            <a:r>
              <a:rPr lang="nl-NL" sz="1600" dirty="0"/>
              <a:t>: de activiteiten van dochtervennootschappen en hun omzet moeten in aanmerking worden genomen bij de beoordeling of de moedermaatschappij aan het activiteitencriterium voldoet. </a:t>
            </a:r>
          </a:p>
          <a:p>
            <a:pPr marL="0" indent="0">
              <a:lnSpc>
                <a:spcPct val="150000"/>
              </a:lnSpc>
              <a:buNone/>
            </a:pPr>
            <a:endParaRPr lang="nl-NL" sz="1200" b="1" dirty="0"/>
          </a:p>
          <a:p>
            <a:pPr marL="0" indent="0">
              <a:lnSpc>
                <a:spcPct val="150000"/>
              </a:lnSpc>
              <a:buNone/>
            </a:pPr>
            <a:r>
              <a:rPr lang="nl-NL" sz="1200" b="1" dirty="0"/>
              <a:t>Zie</a:t>
            </a:r>
            <a:r>
              <a:rPr lang="nl-NL" sz="1200" dirty="0"/>
              <a:t>: </a:t>
            </a:r>
            <a:r>
              <a:rPr lang="nl-NL" sz="1200" dirty="0" err="1"/>
              <a:t>HvJ</a:t>
            </a:r>
            <a:r>
              <a:rPr lang="nl-NL" sz="1200" dirty="0"/>
              <a:t> EU 15 januari 2026, C-692/23 (</a:t>
            </a:r>
            <a:r>
              <a:rPr lang="nl-NL" sz="1200" i="1" dirty="0"/>
              <a:t>AVR-Afvalverwerking</a:t>
            </a:r>
            <a:r>
              <a:rPr lang="nl-NL" sz="1200" dirty="0"/>
              <a:t>), punt 52.</a:t>
            </a:r>
          </a:p>
          <a:p>
            <a:pPr marL="0" indent="0">
              <a:lnSpc>
                <a:spcPct val="150000"/>
              </a:lnSpc>
              <a:buNone/>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5551D242-DB2A-5E86-7F98-218826CB898C}"/>
              </a:ext>
            </a:extLst>
          </p:cNvPr>
          <p:cNvSpPr>
            <a:spLocks noGrp="1"/>
          </p:cNvSpPr>
          <p:nvPr>
            <p:ph type="sldNum" sz="quarter" idx="12"/>
          </p:nvPr>
        </p:nvSpPr>
        <p:spPr/>
        <p:txBody>
          <a:bodyPr/>
          <a:lstStyle/>
          <a:p>
            <a:fld id="{586824BF-3B93-454D-8CFC-2835FAC2A0AB}" type="slidenum">
              <a:rPr lang="de-DE" smtClean="0"/>
              <a:pPr/>
              <a:t>37</a:t>
            </a:fld>
            <a:endParaRPr lang="de-DE" dirty="0"/>
          </a:p>
        </p:txBody>
      </p:sp>
    </p:spTree>
    <p:extLst>
      <p:ext uri="{BB962C8B-B14F-4D97-AF65-F5344CB8AC3E}">
        <p14:creationId xmlns:p14="http://schemas.microsoft.com/office/powerpoint/2010/main" val="3284395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3114-1563-D7CD-8680-4ADB43370A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D9FC6FD-1D87-0BF8-2034-43865EA0A531}"/>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C7C6AF8A-944D-0E72-DC71-B4790F5ED389}"/>
              </a:ext>
            </a:extLst>
          </p:cNvPr>
          <p:cNvSpPr>
            <a:spLocks noGrp="1"/>
          </p:cNvSpPr>
          <p:nvPr>
            <p:ph idx="1"/>
          </p:nvPr>
        </p:nvSpPr>
        <p:spPr>
          <a:xfrm>
            <a:off x="594000" y="2267711"/>
            <a:ext cx="11393784" cy="4299343"/>
          </a:xfrm>
        </p:spPr>
        <p:txBody>
          <a:bodyPr/>
          <a:lstStyle/>
          <a:p>
            <a:pPr marL="0" indent="0">
              <a:lnSpc>
                <a:spcPct val="150000"/>
              </a:lnSpc>
              <a:buNone/>
            </a:pPr>
            <a:r>
              <a:rPr lang="nl-NL" sz="1600" b="1" dirty="0"/>
              <a:t>Hof van Justitie van de EU: </a:t>
            </a:r>
          </a:p>
          <a:p>
            <a:pPr>
              <a:lnSpc>
                <a:spcPct val="150000"/>
              </a:lnSpc>
              <a:buFont typeface="Wingdings" panose="05000000000000000000" pitchFamily="2" charset="2"/>
              <a:buChar char="Ø"/>
            </a:pPr>
            <a:r>
              <a:rPr lang="nl-NL" sz="1600" b="1" dirty="0"/>
              <a:t>Deze uitleg wordt bevestigd door het doel van het activiteitencriterium</a:t>
            </a:r>
          </a:p>
          <a:p>
            <a:pPr lvl="1">
              <a:buFont typeface="Arial" panose="020B0604020202020204" pitchFamily="34" charset="0"/>
              <a:buChar char="•"/>
            </a:pPr>
            <a:r>
              <a:rPr lang="nl-NL" sz="1600" u="sng" dirty="0"/>
              <a:t>Doel</a:t>
            </a:r>
            <a:r>
              <a:rPr lang="nl-NL" sz="1600" dirty="0"/>
              <a:t>: voorkomen vervalsing van de mededinging </a:t>
            </a:r>
          </a:p>
          <a:p>
            <a:pPr marL="362250" lvl="1" indent="0">
              <a:buNone/>
            </a:pPr>
            <a:endParaRPr lang="nl-NL" sz="1800" dirty="0"/>
          </a:p>
          <a:p>
            <a:pPr lvl="1">
              <a:buFont typeface="Arial" panose="020B0604020202020204" pitchFamily="34" charset="0"/>
              <a:buChar char="•"/>
            </a:pPr>
            <a:r>
              <a:rPr lang="nl-NL" sz="1600" dirty="0"/>
              <a:t>De aanbestedingsplicht blijft van toepassing wanneer een gecontroleerde rechtspersoon op de markt met andere ondernemingen kan concurreren en een belangrijk deel van zijn economische activiteiten kan uitoefenen voor andere marktdeelnemers. </a:t>
            </a:r>
          </a:p>
          <a:p>
            <a:pPr marL="362250" lvl="1" indent="0">
              <a:buNone/>
            </a:pPr>
            <a:endParaRPr lang="nl-NL" sz="1800" dirty="0"/>
          </a:p>
          <a:p>
            <a:pPr lvl="1">
              <a:buFont typeface="Arial" panose="020B0604020202020204" pitchFamily="34" charset="0"/>
              <a:buChar char="•"/>
            </a:pPr>
            <a:r>
              <a:rPr lang="nl-NL" sz="1600" dirty="0"/>
              <a:t>Anders zou de gecontroleerde rechtspersoon een onrechtmatig voordeel verkrijgen ten opzichte van zijn concurrenten.</a:t>
            </a:r>
          </a:p>
          <a:p>
            <a:pPr marL="0" indent="0">
              <a:lnSpc>
                <a:spcPct val="150000"/>
              </a:lnSpc>
              <a:buNone/>
            </a:pPr>
            <a:endParaRPr lang="nl-NL" sz="1200" b="1" dirty="0"/>
          </a:p>
          <a:p>
            <a:pPr marL="0" indent="0">
              <a:lnSpc>
                <a:spcPct val="150000"/>
              </a:lnSpc>
              <a:buNone/>
            </a:pPr>
            <a:endParaRPr lang="nl-NL" sz="1200" b="1" dirty="0"/>
          </a:p>
          <a:p>
            <a:pPr marL="0" indent="0">
              <a:lnSpc>
                <a:spcPct val="150000"/>
              </a:lnSpc>
              <a:buNone/>
            </a:pPr>
            <a:endParaRPr lang="nl-NL" sz="1200" b="1" dirty="0"/>
          </a:p>
          <a:p>
            <a:pPr marL="0" indent="0">
              <a:lnSpc>
                <a:spcPct val="150000"/>
              </a:lnSpc>
              <a:buNone/>
            </a:pPr>
            <a:r>
              <a:rPr lang="nl-NL" sz="1200" b="1" dirty="0"/>
              <a:t>Zie</a:t>
            </a:r>
            <a:r>
              <a:rPr lang="nl-NL" sz="1200" dirty="0"/>
              <a:t>: </a:t>
            </a:r>
            <a:r>
              <a:rPr lang="nl-NL" sz="1200" dirty="0" err="1"/>
              <a:t>HvJ</a:t>
            </a:r>
            <a:r>
              <a:rPr lang="nl-NL" sz="1200" dirty="0"/>
              <a:t> EU 15 januari 2026, C-692/23 (</a:t>
            </a:r>
            <a:r>
              <a:rPr lang="nl-NL" sz="1200" i="1" dirty="0"/>
              <a:t>AVR-Afvalverwerking</a:t>
            </a:r>
            <a:r>
              <a:rPr lang="nl-NL" sz="1200" dirty="0"/>
              <a:t>), punt 54</a:t>
            </a:r>
            <a:r>
              <a:rPr lang="nl-NL" sz="1600" dirty="0"/>
              <a:t>.</a:t>
            </a:r>
          </a:p>
          <a:p>
            <a:pPr marL="0" indent="0">
              <a:lnSpc>
                <a:spcPct val="150000"/>
              </a:lnSpc>
              <a:buNone/>
            </a:pPr>
            <a:endParaRPr lang="nl-NL" sz="1600" dirty="0"/>
          </a:p>
          <a:p>
            <a:pPr marL="0" indent="0">
              <a:lnSpc>
                <a:spcPct val="150000"/>
              </a:lnSpc>
              <a:buNone/>
            </a:pPr>
            <a:endParaRPr lang="nl-NL" sz="1600" b="1" dirty="0"/>
          </a:p>
          <a:p>
            <a:pPr marL="0" indent="0">
              <a:lnSpc>
                <a:spcPct val="150000"/>
              </a:lnSpc>
              <a:buNone/>
            </a:pPr>
            <a:endParaRPr lang="nl-NL" sz="1600" b="1" dirty="0"/>
          </a:p>
          <a:p>
            <a:pPr>
              <a:lnSpc>
                <a:spcPct val="150000"/>
              </a:lnSpc>
              <a:buFont typeface="Wingdings" panose="05000000000000000000" pitchFamily="2" charset="2"/>
              <a:buChar char="Ø"/>
            </a:pPr>
            <a:endParaRPr lang="nl-NL" sz="1600" dirty="0"/>
          </a:p>
          <a:p>
            <a:pPr marL="0" indent="0">
              <a:lnSpc>
                <a:spcPct val="150000"/>
              </a:lnSpc>
              <a:buNone/>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CA3EEF8D-4142-72AB-595C-C57EB8B06EF7}"/>
              </a:ext>
            </a:extLst>
          </p:cNvPr>
          <p:cNvSpPr>
            <a:spLocks noGrp="1"/>
          </p:cNvSpPr>
          <p:nvPr>
            <p:ph type="sldNum" sz="quarter" idx="12"/>
          </p:nvPr>
        </p:nvSpPr>
        <p:spPr/>
        <p:txBody>
          <a:bodyPr/>
          <a:lstStyle/>
          <a:p>
            <a:fld id="{586824BF-3B93-454D-8CFC-2835FAC2A0AB}" type="slidenum">
              <a:rPr lang="de-DE" smtClean="0"/>
              <a:pPr/>
              <a:t>38</a:t>
            </a:fld>
            <a:endParaRPr lang="de-DE" dirty="0"/>
          </a:p>
        </p:txBody>
      </p:sp>
    </p:spTree>
    <p:extLst>
      <p:ext uri="{BB962C8B-B14F-4D97-AF65-F5344CB8AC3E}">
        <p14:creationId xmlns:p14="http://schemas.microsoft.com/office/powerpoint/2010/main" val="427383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FB136-AF52-2DB5-6DF2-9F5E8F7DC3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51D196-E13F-554C-6A61-7D47891CAACD}"/>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3F41494B-74B0-BF01-490E-2D4A0BAA2911}"/>
              </a:ext>
            </a:extLst>
          </p:cNvPr>
          <p:cNvSpPr>
            <a:spLocks noGrp="1"/>
          </p:cNvSpPr>
          <p:nvPr>
            <p:ph idx="1"/>
          </p:nvPr>
        </p:nvSpPr>
        <p:spPr>
          <a:xfrm>
            <a:off x="594000" y="2267711"/>
            <a:ext cx="11393784" cy="4299343"/>
          </a:xfrm>
        </p:spPr>
        <p:txBody>
          <a:bodyPr/>
          <a:lstStyle/>
          <a:p>
            <a:pPr marL="0" indent="0">
              <a:lnSpc>
                <a:spcPct val="150000"/>
              </a:lnSpc>
              <a:buNone/>
            </a:pPr>
            <a:r>
              <a:rPr lang="nl-NL" sz="1600" b="1" dirty="0"/>
              <a:t>Hof van Justitie van de EU: </a:t>
            </a:r>
            <a:endParaRPr lang="nl-NL" sz="1600" dirty="0"/>
          </a:p>
          <a:p>
            <a:pPr>
              <a:buFont typeface="Wingdings" panose="05000000000000000000" pitchFamily="2" charset="2"/>
              <a:buChar char="Ø"/>
            </a:pPr>
            <a:r>
              <a:rPr lang="nl-NL" sz="1600" dirty="0"/>
              <a:t>Het is in dit kader niet relevant of de gecontroleerde rechtspersoon </a:t>
            </a:r>
            <a:r>
              <a:rPr lang="nl-NL" sz="1600" u="sng" dirty="0"/>
              <a:t>rechtstreeks</a:t>
            </a:r>
            <a:r>
              <a:rPr lang="nl-NL" sz="1600" dirty="0"/>
              <a:t> economische activiteiten uitvoert voor marktdeelnemers </a:t>
            </a:r>
            <a:r>
              <a:rPr lang="nl-NL" sz="1600" u="sng" dirty="0"/>
              <a:t>of</a:t>
            </a:r>
            <a:r>
              <a:rPr lang="nl-NL" sz="1600" dirty="0"/>
              <a:t> via de entiteiten waarvan hij de moedermaatschappij is. </a:t>
            </a:r>
          </a:p>
          <a:p>
            <a:pPr marL="0" indent="0">
              <a:buNone/>
            </a:pPr>
            <a:endParaRPr lang="nl-NL" sz="1600" dirty="0"/>
          </a:p>
          <a:p>
            <a:pPr>
              <a:buFont typeface="Wingdings" panose="05000000000000000000" pitchFamily="2" charset="2"/>
              <a:buChar char="Ø"/>
            </a:pPr>
            <a:r>
              <a:rPr lang="nl-NL" sz="1600" dirty="0"/>
              <a:t>Het is namelijk </a:t>
            </a:r>
            <a:r>
              <a:rPr lang="nl-NL" sz="1600" u="sng" dirty="0"/>
              <a:t>niet uitgesloten</a:t>
            </a:r>
            <a:r>
              <a:rPr lang="nl-NL" sz="1600" dirty="0"/>
              <a:t> dat dochtervennootschappen indirect kunnen profiteren van de overheidsopdrachten die onderhands aan de moedermaatschappij zijn gegund en daarmee een onrechtmatig voordeel verkrijgen t.o.v. marktconcurrenten. </a:t>
            </a:r>
          </a:p>
          <a:p>
            <a:pPr marL="0" indent="0">
              <a:buNone/>
            </a:pPr>
            <a:endParaRPr lang="nl-NL" sz="1600" b="1" dirty="0"/>
          </a:p>
          <a:p>
            <a:pPr>
              <a:buFont typeface="Wingdings" panose="05000000000000000000" pitchFamily="2" charset="2"/>
              <a:buChar char="Ø"/>
            </a:pPr>
            <a:r>
              <a:rPr lang="nl-NL" sz="1600" b="1" dirty="0"/>
              <a:t>Bovendien: </a:t>
            </a:r>
            <a:r>
              <a:rPr lang="nl-NL" sz="1600" dirty="0"/>
              <a:t>het doel van het activiteitencriterium mag niet omzeild worden door activiteiten kunstmatig binnen een groep te verdelen. </a:t>
            </a:r>
          </a:p>
          <a:p>
            <a:pPr marL="0" indent="0">
              <a:lnSpc>
                <a:spcPct val="150000"/>
              </a:lnSpc>
              <a:buNone/>
            </a:pPr>
            <a:endParaRPr lang="nl-NL" sz="1200" b="1" dirty="0"/>
          </a:p>
          <a:p>
            <a:pPr marL="0" indent="0">
              <a:lnSpc>
                <a:spcPct val="150000"/>
              </a:lnSpc>
              <a:buNone/>
            </a:pPr>
            <a:endParaRPr lang="nl-NL" sz="1200" b="1" dirty="0"/>
          </a:p>
          <a:p>
            <a:pPr marL="0" indent="0">
              <a:lnSpc>
                <a:spcPct val="150000"/>
              </a:lnSpc>
              <a:buNone/>
            </a:pPr>
            <a:endParaRPr lang="nl-NL" sz="1200" b="1" dirty="0"/>
          </a:p>
          <a:p>
            <a:pPr marL="0" indent="0">
              <a:lnSpc>
                <a:spcPct val="150000"/>
              </a:lnSpc>
              <a:buNone/>
            </a:pPr>
            <a:r>
              <a:rPr lang="nl-NL" sz="1200" b="1" dirty="0"/>
              <a:t>Zie</a:t>
            </a:r>
            <a:r>
              <a:rPr lang="nl-NL" sz="1200" dirty="0"/>
              <a:t>: </a:t>
            </a:r>
            <a:r>
              <a:rPr lang="nl-NL" sz="1200" dirty="0" err="1"/>
              <a:t>HvJ</a:t>
            </a:r>
            <a:r>
              <a:rPr lang="nl-NL" sz="1200" dirty="0"/>
              <a:t> EU 15 januari 2026, C-692/23 (</a:t>
            </a:r>
            <a:r>
              <a:rPr lang="nl-NL" sz="1200" i="1" dirty="0"/>
              <a:t>AVR-Afvalverwerking</a:t>
            </a:r>
            <a:r>
              <a:rPr lang="nl-NL" sz="1200" dirty="0"/>
              <a:t>), punten 55-56.</a:t>
            </a:r>
          </a:p>
          <a:p>
            <a:pPr>
              <a:lnSpc>
                <a:spcPct val="150000"/>
              </a:lnSpc>
              <a:buFont typeface="Wingdings" panose="05000000000000000000" pitchFamily="2" charset="2"/>
              <a:buChar char="Ø"/>
            </a:pPr>
            <a:endParaRPr lang="nl-NL" sz="1600" dirty="0"/>
          </a:p>
          <a:p>
            <a:pPr marL="0" indent="0">
              <a:lnSpc>
                <a:spcPct val="150000"/>
              </a:lnSpc>
              <a:buNone/>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41A82BEA-ACFA-CB62-3F9A-D1D4A54EAB8F}"/>
              </a:ext>
            </a:extLst>
          </p:cNvPr>
          <p:cNvSpPr>
            <a:spLocks noGrp="1"/>
          </p:cNvSpPr>
          <p:nvPr>
            <p:ph type="sldNum" sz="quarter" idx="12"/>
          </p:nvPr>
        </p:nvSpPr>
        <p:spPr/>
        <p:txBody>
          <a:bodyPr/>
          <a:lstStyle/>
          <a:p>
            <a:fld id="{586824BF-3B93-454D-8CFC-2835FAC2A0AB}" type="slidenum">
              <a:rPr lang="de-DE" smtClean="0"/>
              <a:pPr/>
              <a:t>39</a:t>
            </a:fld>
            <a:endParaRPr lang="de-DE" dirty="0"/>
          </a:p>
        </p:txBody>
      </p:sp>
    </p:spTree>
    <p:extLst>
      <p:ext uri="{BB962C8B-B14F-4D97-AF65-F5344CB8AC3E}">
        <p14:creationId xmlns:p14="http://schemas.microsoft.com/office/powerpoint/2010/main" val="214675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A30A3-819A-5C81-0929-B149CB632B85}"/>
              </a:ext>
            </a:extLst>
          </p:cNvPr>
          <p:cNvSpPr>
            <a:spLocks noGrp="1"/>
          </p:cNvSpPr>
          <p:nvPr>
            <p:ph type="title"/>
          </p:nvPr>
        </p:nvSpPr>
        <p:spPr/>
        <p:txBody>
          <a:bodyPr/>
          <a:lstStyle/>
          <a:p>
            <a:r>
              <a:rPr lang="nl-NL" b="1" dirty="0"/>
              <a:t>1. Wat is quasi-inbesteden? </a:t>
            </a:r>
          </a:p>
        </p:txBody>
      </p:sp>
      <p:sp>
        <p:nvSpPr>
          <p:cNvPr id="3" name="Tijdelijke aanduiding voor inhoud 2">
            <a:extLst>
              <a:ext uri="{FF2B5EF4-FFF2-40B4-BE49-F238E27FC236}">
                <a16:creationId xmlns:a16="http://schemas.microsoft.com/office/drawing/2014/main" id="{B92D4D30-7FE2-1D95-D3DD-3522145DE1F5}"/>
              </a:ext>
            </a:extLst>
          </p:cNvPr>
          <p:cNvSpPr>
            <a:spLocks noGrp="1"/>
          </p:cNvSpPr>
          <p:nvPr>
            <p:ph idx="1"/>
          </p:nvPr>
        </p:nvSpPr>
        <p:spPr>
          <a:xfrm>
            <a:off x="594000" y="2520000"/>
            <a:ext cx="10933746" cy="3744000"/>
          </a:xfrm>
        </p:spPr>
        <p:txBody>
          <a:bodyPr/>
          <a:lstStyle/>
          <a:p>
            <a:pPr>
              <a:buFont typeface="Wingdings" panose="05000000000000000000" pitchFamily="2" charset="2"/>
              <a:buChar char="Ø"/>
            </a:pPr>
            <a:r>
              <a:rPr lang="nl-NL" b="1" dirty="0"/>
              <a:t>Aanbesteden is het uitgangspunt</a:t>
            </a:r>
          </a:p>
          <a:p>
            <a:pPr marL="0" indent="0">
              <a:buNone/>
            </a:pPr>
            <a:endParaRPr lang="nl-NL" b="1" dirty="0"/>
          </a:p>
          <a:p>
            <a:pPr marL="0" indent="0">
              <a:buNone/>
            </a:pPr>
            <a:endParaRPr lang="nl-NL" b="1" dirty="0"/>
          </a:p>
          <a:p>
            <a:pPr>
              <a:buFont typeface="Wingdings" panose="05000000000000000000" pitchFamily="2" charset="2"/>
              <a:buChar char="Ø"/>
            </a:pPr>
            <a:r>
              <a:rPr lang="nl-NL" dirty="0"/>
              <a:t>Aanbesteden is geen straf, maar de regel</a:t>
            </a:r>
          </a:p>
          <a:p>
            <a:pPr marL="305100" lvl="1" indent="0">
              <a:buNone/>
            </a:pPr>
            <a:r>
              <a:rPr lang="nl-NL" sz="1600" dirty="0"/>
              <a:t>(opm. EC - zaak C-692/23 [nog niet gepubliceerd])</a:t>
            </a:r>
          </a:p>
          <a:p>
            <a:pPr marL="0" indent="0">
              <a:buNone/>
            </a:pPr>
            <a:endParaRPr lang="nl-NL" b="1" dirty="0"/>
          </a:p>
          <a:p>
            <a:pPr marL="0" indent="0">
              <a:buNone/>
            </a:pPr>
            <a:endParaRPr lang="nl-NL" b="1" dirty="0"/>
          </a:p>
          <a:p>
            <a:pPr marL="0" indent="0">
              <a:buNone/>
            </a:pPr>
            <a:endParaRPr lang="nl-NL" b="1" dirty="0"/>
          </a:p>
        </p:txBody>
      </p:sp>
      <p:sp>
        <p:nvSpPr>
          <p:cNvPr id="4" name="Tijdelijke aanduiding voor dianummer 3">
            <a:extLst>
              <a:ext uri="{FF2B5EF4-FFF2-40B4-BE49-F238E27FC236}">
                <a16:creationId xmlns:a16="http://schemas.microsoft.com/office/drawing/2014/main" id="{B88834A2-AC89-EFA6-DE27-55EB46601090}"/>
              </a:ext>
            </a:extLst>
          </p:cNvPr>
          <p:cNvSpPr>
            <a:spLocks noGrp="1"/>
          </p:cNvSpPr>
          <p:nvPr>
            <p:ph type="sldNum" sz="quarter" idx="12"/>
          </p:nvPr>
        </p:nvSpPr>
        <p:spPr/>
        <p:txBody>
          <a:bodyPr/>
          <a:lstStyle/>
          <a:p>
            <a:fld id="{586824BF-3B93-454D-8CFC-2835FAC2A0AB}" type="slidenum">
              <a:rPr lang="de-DE" smtClean="0"/>
              <a:pPr/>
              <a:t>4</a:t>
            </a:fld>
            <a:endParaRPr lang="de-DE" dirty="0"/>
          </a:p>
        </p:txBody>
      </p:sp>
    </p:spTree>
    <p:extLst>
      <p:ext uri="{BB962C8B-B14F-4D97-AF65-F5344CB8AC3E}">
        <p14:creationId xmlns:p14="http://schemas.microsoft.com/office/powerpoint/2010/main" val="313164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B3C5F-7393-0296-9A83-F38DBB7E52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F6A374-D1FA-AF4F-9646-D4698F77529D}"/>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3221EC0B-F397-7A1E-F8D8-DC017F088064}"/>
              </a:ext>
            </a:extLst>
          </p:cNvPr>
          <p:cNvSpPr>
            <a:spLocks noGrp="1"/>
          </p:cNvSpPr>
          <p:nvPr>
            <p:ph idx="1"/>
          </p:nvPr>
        </p:nvSpPr>
        <p:spPr>
          <a:xfrm>
            <a:off x="594000" y="2267711"/>
            <a:ext cx="11393784" cy="4299343"/>
          </a:xfrm>
        </p:spPr>
        <p:txBody>
          <a:bodyPr/>
          <a:lstStyle/>
          <a:p>
            <a:pPr marL="0" indent="0">
              <a:lnSpc>
                <a:spcPct val="150000"/>
              </a:lnSpc>
              <a:buNone/>
            </a:pPr>
            <a:r>
              <a:rPr lang="nl-NL" sz="1600" b="1" dirty="0"/>
              <a:t>Hof van Justitie van de EU: </a:t>
            </a:r>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r>
              <a:rPr lang="nl-NL" sz="1800" dirty="0"/>
              <a:t>De geconsolideerde omzet geeft een getrouw beeld van de activiteiten van een moedermaatschappij en haar dochtervennootschappen. </a:t>
            </a:r>
          </a:p>
          <a:p>
            <a:pPr marL="0" indent="0">
              <a:lnSpc>
                <a:spcPct val="150000"/>
              </a:lnSpc>
              <a:buNone/>
            </a:pPr>
            <a:endParaRPr lang="nl-NL" sz="1800" dirty="0"/>
          </a:p>
          <a:p>
            <a:pPr>
              <a:lnSpc>
                <a:spcPct val="150000"/>
              </a:lnSpc>
              <a:buFont typeface="Wingdings" panose="05000000000000000000" pitchFamily="2" charset="2"/>
              <a:buChar char="Ø"/>
            </a:pPr>
            <a:r>
              <a:rPr lang="nl-NL" sz="1800" dirty="0"/>
              <a:t>De geconsolideerde omzet kan dus gebruikt worden als maatstaf bij de beoordeling van het activiteitencriterium.</a:t>
            </a:r>
          </a:p>
          <a:p>
            <a:pPr marL="0" indent="0">
              <a:lnSpc>
                <a:spcPct val="150000"/>
              </a:lnSpc>
              <a:buNone/>
            </a:pPr>
            <a:endParaRPr lang="nl-NL" sz="1600" dirty="0"/>
          </a:p>
          <a:p>
            <a:pPr marL="0" indent="0">
              <a:lnSpc>
                <a:spcPct val="150000"/>
              </a:lnSpc>
              <a:buNone/>
            </a:pPr>
            <a:endParaRPr lang="nl-NL" sz="1200" b="1" dirty="0"/>
          </a:p>
          <a:p>
            <a:pPr marL="0" indent="0">
              <a:lnSpc>
                <a:spcPct val="150000"/>
              </a:lnSpc>
              <a:buNone/>
            </a:pPr>
            <a:r>
              <a:rPr lang="nl-NL" sz="1200" b="1" dirty="0"/>
              <a:t>Zie</a:t>
            </a:r>
            <a:r>
              <a:rPr lang="nl-NL" sz="1200" dirty="0"/>
              <a:t>: </a:t>
            </a:r>
            <a:r>
              <a:rPr lang="nl-NL" sz="1200" dirty="0" err="1"/>
              <a:t>HvJ</a:t>
            </a:r>
            <a:r>
              <a:rPr lang="nl-NL" sz="1200" dirty="0"/>
              <a:t> EU 15 januari 2026, C-692/23 (</a:t>
            </a:r>
            <a:r>
              <a:rPr lang="nl-NL" sz="1200" i="1" dirty="0"/>
              <a:t>AVR-Afvalverwerking</a:t>
            </a:r>
            <a:r>
              <a:rPr lang="nl-NL" sz="1200" dirty="0"/>
              <a:t>), punt 60.</a:t>
            </a:r>
          </a:p>
          <a:p>
            <a:pPr marL="0" indent="0">
              <a:lnSpc>
                <a:spcPct val="150000"/>
              </a:lnSpc>
              <a:buNone/>
            </a:pPr>
            <a:endParaRPr lang="nl-NL" sz="2000" dirty="0"/>
          </a:p>
        </p:txBody>
      </p:sp>
      <p:sp>
        <p:nvSpPr>
          <p:cNvPr id="4" name="Tijdelijke aanduiding voor dianummer 3">
            <a:extLst>
              <a:ext uri="{FF2B5EF4-FFF2-40B4-BE49-F238E27FC236}">
                <a16:creationId xmlns:a16="http://schemas.microsoft.com/office/drawing/2014/main" id="{82BCA2FE-1BB9-23A6-6C3A-45BB90C1CD60}"/>
              </a:ext>
            </a:extLst>
          </p:cNvPr>
          <p:cNvSpPr>
            <a:spLocks noGrp="1"/>
          </p:cNvSpPr>
          <p:nvPr>
            <p:ph type="sldNum" sz="quarter" idx="12"/>
          </p:nvPr>
        </p:nvSpPr>
        <p:spPr/>
        <p:txBody>
          <a:bodyPr/>
          <a:lstStyle/>
          <a:p>
            <a:fld id="{586824BF-3B93-454D-8CFC-2835FAC2A0AB}" type="slidenum">
              <a:rPr lang="de-DE" smtClean="0"/>
              <a:pPr/>
              <a:t>40</a:t>
            </a:fld>
            <a:endParaRPr lang="de-DE" dirty="0"/>
          </a:p>
        </p:txBody>
      </p:sp>
    </p:spTree>
    <p:extLst>
      <p:ext uri="{BB962C8B-B14F-4D97-AF65-F5344CB8AC3E}">
        <p14:creationId xmlns:p14="http://schemas.microsoft.com/office/powerpoint/2010/main" val="347383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42F5-B6B4-C6D3-9076-9DC8F30BD6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E7C448-C349-CE63-F94C-04B77542C2D6}"/>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11AAFAEA-D743-8B67-505D-37E740D56D15}"/>
              </a:ext>
            </a:extLst>
          </p:cNvPr>
          <p:cNvSpPr>
            <a:spLocks noGrp="1"/>
          </p:cNvSpPr>
          <p:nvPr>
            <p:ph idx="1"/>
          </p:nvPr>
        </p:nvSpPr>
        <p:spPr>
          <a:xfrm>
            <a:off x="594000" y="2267711"/>
            <a:ext cx="11393784" cy="4299343"/>
          </a:xfrm>
        </p:spPr>
        <p:txBody>
          <a:bodyPr/>
          <a:lstStyle/>
          <a:p>
            <a:pPr marL="0" indent="0">
              <a:lnSpc>
                <a:spcPct val="150000"/>
              </a:lnSpc>
              <a:buNone/>
            </a:pPr>
            <a:r>
              <a:rPr lang="nl-NL" sz="1600" b="1" dirty="0"/>
              <a:t>Hof van Justitie van de EU: </a:t>
            </a:r>
          </a:p>
          <a:p>
            <a:pPr marL="0" indent="0">
              <a:lnSpc>
                <a:spcPct val="150000"/>
              </a:lnSpc>
              <a:buNone/>
            </a:pPr>
            <a:endParaRPr lang="nl-NL" sz="1600" dirty="0"/>
          </a:p>
          <a:p>
            <a:pPr marL="0" indent="0">
              <a:lnSpc>
                <a:spcPct val="150000"/>
              </a:lnSpc>
              <a:buNone/>
            </a:pPr>
            <a:r>
              <a:rPr lang="nl-NL" sz="1600" b="1" dirty="0"/>
              <a:t>Beantwoording prejudiciële vraag 1</a:t>
            </a:r>
            <a:r>
              <a:rPr lang="nl-NL" sz="1600" dirty="0"/>
              <a:t>: </a:t>
            </a:r>
          </a:p>
          <a:p>
            <a:pPr>
              <a:buFont typeface="Wingdings" panose="05000000000000000000" pitchFamily="2" charset="2"/>
              <a:buChar char="Ø"/>
            </a:pPr>
            <a:r>
              <a:rPr lang="nl-NL" sz="1600" dirty="0"/>
              <a:t>Indien het activiteitencriterium (i) aan de hand van de omzet wordt beoordeeld en (ii) de gecontroleerde rechtspersoon de moedermaatschappij van een groep is, moet ook met de omzet van andere tot deze groep behorende entiteiten rekening worden gehouden.  </a:t>
            </a:r>
          </a:p>
          <a:p>
            <a:pPr>
              <a:buFont typeface="Wingdings" panose="05000000000000000000" pitchFamily="2" charset="2"/>
              <a:buChar char="Ø"/>
            </a:pPr>
            <a:endParaRPr lang="nl-NL" sz="1600" dirty="0"/>
          </a:p>
          <a:p>
            <a:pPr>
              <a:buFont typeface="Wingdings" panose="05000000000000000000" pitchFamily="2" charset="2"/>
              <a:buChar char="Ø"/>
            </a:pPr>
            <a:r>
              <a:rPr lang="nl-NL" sz="1600" dirty="0"/>
              <a:t>In voorkomend geval op basis van de geconsolideerde omzet.</a:t>
            </a:r>
          </a:p>
          <a:p>
            <a:pPr marL="0" indent="0">
              <a:buNone/>
            </a:pPr>
            <a:endParaRPr lang="nl-NL" sz="1600" dirty="0"/>
          </a:p>
          <a:p>
            <a:pPr marL="0" indent="0">
              <a:lnSpc>
                <a:spcPct val="150000"/>
              </a:lnSpc>
              <a:buNone/>
            </a:pPr>
            <a:endParaRPr lang="nl-NL" sz="1200" b="1" dirty="0"/>
          </a:p>
          <a:p>
            <a:pPr marL="0" indent="0">
              <a:lnSpc>
                <a:spcPct val="150000"/>
              </a:lnSpc>
              <a:buNone/>
            </a:pPr>
            <a:endParaRPr lang="nl-NL" sz="1200" b="1" dirty="0"/>
          </a:p>
          <a:p>
            <a:pPr marL="0" indent="0">
              <a:lnSpc>
                <a:spcPct val="150000"/>
              </a:lnSpc>
              <a:buNone/>
            </a:pPr>
            <a:r>
              <a:rPr lang="nl-NL" sz="1200" b="1" dirty="0"/>
              <a:t>Zie</a:t>
            </a:r>
            <a:r>
              <a:rPr lang="nl-NL" sz="1200" dirty="0"/>
              <a:t>: </a:t>
            </a:r>
            <a:r>
              <a:rPr lang="nl-NL" sz="1200" dirty="0" err="1"/>
              <a:t>HvJ</a:t>
            </a:r>
            <a:r>
              <a:rPr lang="nl-NL" sz="1200" dirty="0"/>
              <a:t> EU 15 januari 2026, C-692/23 (</a:t>
            </a:r>
            <a:r>
              <a:rPr lang="nl-NL" sz="1200" i="1" dirty="0"/>
              <a:t>AVR-Afvalverwerking</a:t>
            </a:r>
            <a:r>
              <a:rPr lang="nl-NL" sz="1200" dirty="0"/>
              <a:t>), punt 63.</a:t>
            </a:r>
          </a:p>
          <a:p>
            <a:pPr marL="0" indent="0">
              <a:lnSpc>
                <a:spcPct val="150000"/>
              </a:lnSpc>
              <a:buNone/>
            </a:pPr>
            <a:endParaRPr lang="nl-NL" sz="2000" dirty="0"/>
          </a:p>
        </p:txBody>
      </p:sp>
      <p:sp>
        <p:nvSpPr>
          <p:cNvPr id="4" name="Tijdelijke aanduiding voor dianummer 3">
            <a:extLst>
              <a:ext uri="{FF2B5EF4-FFF2-40B4-BE49-F238E27FC236}">
                <a16:creationId xmlns:a16="http://schemas.microsoft.com/office/drawing/2014/main" id="{7007A129-1C50-F187-8E5A-A4E772E29D43}"/>
              </a:ext>
            </a:extLst>
          </p:cNvPr>
          <p:cNvSpPr>
            <a:spLocks noGrp="1"/>
          </p:cNvSpPr>
          <p:nvPr>
            <p:ph type="sldNum" sz="quarter" idx="12"/>
          </p:nvPr>
        </p:nvSpPr>
        <p:spPr/>
        <p:txBody>
          <a:bodyPr/>
          <a:lstStyle/>
          <a:p>
            <a:fld id="{586824BF-3B93-454D-8CFC-2835FAC2A0AB}" type="slidenum">
              <a:rPr lang="de-DE" smtClean="0"/>
              <a:pPr/>
              <a:t>41</a:t>
            </a:fld>
            <a:endParaRPr lang="de-DE" dirty="0"/>
          </a:p>
        </p:txBody>
      </p:sp>
    </p:spTree>
    <p:extLst>
      <p:ext uri="{BB962C8B-B14F-4D97-AF65-F5344CB8AC3E}">
        <p14:creationId xmlns:p14="http://schemas.microsoft.com/office/powerpoint/2010/main" val="2631745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E746-9CE6-8285-1114-A90E0AAF44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EB51E32-F306-D961-E987-8B96FDF17491}"/>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HvJ</a:t>
            </a:r>
            <a:r>
              <a:rPr lang="nl-NL" sz="2000" dirty="0"/>
              <a:t> EU 15 januari 2026,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924A11C8-95E3-F427-25A5-00A12D224636}"/>
              </a:ext>
            </a:extLst>
          </p:cNvPr>
          <p:cNvSpPr>
            <a:spLocks noGrp="1"/>
          </p:cNvSpPr>
          <p:nvPr>
            <p:ph idx="1"/>
          </p:nvPr>
        </p:nvSpPr>
        <p:spPr>
          <a:xfrm>
            <a:off x="594000" y="2267711"/>
            <a:ext cx="11393784" cy="4299343"/>
          </a:xfrm>
        </p:spPr>
        <p:txBody>
          <a:bodyPr/>
          <a:lstStyle/>
          <a:p>
            <a:pPr marL="0" indent="0">
              <a:lnSpc>
                <a:spcPct val="150000"/>
              </a:lnSpc>
              <a:buNone/>
            </a:pPr>
            <a:r>
              <a:rPr lang="nl-NL" sz="1600" b="1" dirty="0"/>
              <a:t>Hof van Justitie van de EU: </a:t>
            </a:r>
          </a:p>
          <a:p>
            <a:pPr marL="0" indent="0">
              <a:lnSpc>
                <a:spcPct val="150000"/>
              </a:lnSpc>
              <a:buNone/>
            </a:pPr>
            <a:endParaRPr lang="nl-NL" sz="1600" b="1" dirty="0"/>
          </a:p>
          <a:p>
            <a:pPr marL="0" indent="0">
              <a:lnSpc>
                <a:spcPct val="150000"/>
              </a:lnSpc>
              <a:buNone/>
            </a:pPr>
            <a:r>
              <a:rPr lang="nl-NL" sz="1600" b="1" dirty="0"/>
              <a:t>Beantwoording prejudiciële vraag 2</a:t>
            </a:r>
            <a:r>
              <a:rPr lang="nl-NL" sz="1600" dirty="0"/>
              <a:t>: </a:t>
            </a:r>
            <a:endParaRPr lang="nl-NL" sz="1600" b="1" dirty="0"/>
          </a:p>
          <a:p>
            <a:pPr>
              <a:buFont typeface="Wingdings" panose="05000000000000000000" pitchFamily="2" charset="2"/>
              <a:buChar char="Ø"/>
            </a:pPr>
            <a:r>
              <a:rPr lang="nl-NL" sz="1800" dirty="0"/>
              <a:t>Gelet op het antwoord op de eerste prejudiciële vraag, komt het Hof </a:t>
            </a:r>
            <a:r>
              <a:rPr lang="nl-NL" sz="1800" u="sng" dirty="0"/>
              <a:t>niet</a:t>
            </a:r>
            <a:r>
              <a:rPr lang="nl-NL" sz="1800" dirty="0"/>
              <a:t> toe aan de beantwoording van de tweede prejudiciële vraag. </a:t>
            </a:r>
          </a:p>
          <a:p>
            <a:pPr>
              <a:lnSpc>
                <a:spcPct val="150000"/>
              </a:lnSpc>
              <a:buFont typeface="Wingdings" panose="05000000000000000000" pitchFamily="2" charset="2"/>
              <a:buChar char="Ø"/>
            </a:pPr>
            <a:endParaRPr lang="nl-NL" sz="1800" dirty="0"/>
          </a:p>
          <a:p>
            <a:pPr>
              <a:lnSpc>
                <a:spcPct val="150000"/>
              </a:lnSpc>
              <a:buFont typeface="Wingdings" panose="05000000000000000000" pitchFamily="2" charset="2"/>
              <a:buChar char="Ø"/>
            </a:pPr>
            <a:r>
              <a:rPr lang="nl-NL" sz="1800" dirty="0"/>
              <a:t>A-G </a:t>
            </a:r>
            <a:r>
              <a:rPr lang="nl-NL" sz="1800" dirty="0" err="1"/>
              <a:t>Rantos</a:t>
            </a:r>
            <a:r>
              <a:rPr lang="nl-NL" sz="1800" dirty="0"/>
              <a:t> gaat wél in op de tweede prejudiciële vraag.</a:t>
            </a:r>
          </a:p>
          <a:p>
            <a:pPr>
              <a:lnSpc>
                <a:spcPct val="150000"/>
              </a:lnSpc>
              <a:buFont typeface="Wingdings" panose="05000000000000000000" pitchFamily="2" charset="2"/>
              <a:buChar char="Ø"/>
            </a:pPr>
            <a:endParaRPr lang="nl-NL" sz="1800" dirty="0"/>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7FE8A42F-09AC-C979-7A02-5A6477706E3E}"/>
              </a:ext>
            </a:extLst>
          </p:cNvPr>
          <p:cNvSpPr>
            <a:spLocks noGrp="1"/>
          </p:cNvSpPr>
          <p:nvPr>
            <p:ph type="sldNum" sz="quarter" idx="12"/>
          </p:nvPr>
        </p:nvSpPr>
        <p:spPr/>
        <p:txBody>
          <a:bodyPr/>
          <a:lstStyle/>
          <a:p>
            <a:fld id="{586824BF-3B93-454D-8CFC-2835FAC2A0AB}" type="slidenum">
              <a:rPr lang="de-DE" smtClean="0"/>
              <a:pPr/>
              <a:t>42</a:t>
            </a:fld>
            <a:endParaRPr lang="de-DE" dirty="0"/>
          </a:p>
        </p:txBody>
      </p:sp>
    </p:spTree>
    <p:extLst>
      <p:ext uri="{BB962C8B-B14F-4D97-AF65-F5344CB8AC3E}">
        <p14:creationId xmlns:p14="http://schemas.microsoft.com/office/powerpoint/2010/main" val="1497853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E5941-6C5A-B40A-DDBF-B1B47977A6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FEC70BB-FDD7-7911-448F-4460E014590F}"/>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Concl</a:t>
            </a:r>
            <a:r>
              <a:rPr lang="nl-NL" sz="2000" dirty="0"/>
              <a:t>. A-G </a:t>
            </a:r>
            <a:r>
              <a:rPr lang="nl-NL" sz="2000" dirty="0" err="1"/>
              <a:t>Rantos</a:t>
            </a:r>
            <a:r>
              <a:rPr lang="nl-NL" sz="2000" dirty="0"/>
              <a:t> 30 april 2025,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BB8C886A-4118-216D-67E8-DEB31B216C36}"/>
              </a:ext>
            </a:extLst>
          </p:cNvPr>
          <p:cNvSpPr>
            <a:spLocks noGrp="1"/>
          </p:cNvSpPr>
          <p:nvPr>
            <p:ph idx="1"/>
          </p:nvPr>
        </p:nvSpPr>
        <p:spPr>
          <a:xfrm>
            <a:off x="594000" y="2267711"/>
            <a:ext cx="11393784" cy="4299343"/>
          </a:xfrm>
        </p:spPr>
        <p:txBody>
          <a:bodyPr/>
          <a:lstStyle/>
          <a:p>
            <a:pPr marL="0" indent="0">
              <a:lnSpc>
                <a:spcPct val="150000"/>
              </a:lnSpc>
              <a:buNone/>
            </a:pPr>
            <a:r>
              <a:rPr lang="nl-NL" sz="1800" b="1" dirty="0"/>
              <a:t>Tweede prejudiciële vraag: </a:t>
            </a:r>
          </a:p>
          <a:p>
            <a:pPr>
              <a:buFont typeface="Wingdings" panose="05000000000000000000" pitchFamily="2" charset="2"/>
              <a:buChar char="Ø"/>
            </a:pPr>
            <a:endParaRPr lang="nl-NL" sz="1600" dirty="0"/>
          </a:p>
          <a:p>
            <a:pPr>
              <a:buFont typeface="Wingdings" panose="05000000000000000000" pitchFamily="2" charset="2"/>
              <a:buChar char="Ø"/>
            </a:pPr>
            <a:r>
              <a:rPr lang="nl-NL" sz="1600" dirty="0"/>
              <a:t>AF exploiteert voor de Friese gemeenten een afvalstortplaats. </a:t>
            </a:r>
          </a:p>
          <a:p>
            <a:pPr lvl="1">
              <a:lnSpc>
                <a:spcPct val="150000"/>
              </a:lnSpc>
              <a:buFont typeface="Arial" panose="020B0604020202020204" pitchFamily="34" charset="0"/>
              <a:buChar char="•"/>
            </a:pPr>
            <a:r>
              <a:rPr lang="nl-NL" sz="1200" dirty="0"/>
              <a:t>Op deze stortplaats wordt niet-huishoudelijk restafval gestort door derden-gebruikers, waaronder bedrijfsafval.</a:t>
            </a:r>
          </a:p>
          <a:p>
            <a:pPr lvl="1">
              <a:lnSpc>
                <a:spcPct val="150000"/>
              </a:lnSpc>
              <a:buFont typeface="Arial" panose="020B0604020202020204" pitchFamily="34" charset="0"/>
              <a:buChar char="•"/>
            </a:pPr>
            <a:endParaRPr lang="nl-NL" sz="1400" dirty="0"/>
          </a:p>
          <a:p>
            <a:pPr indent="-285750">
              <a:lnSpc>
                <a:spcPct val="150000"/>
              </a:lnSpc>
              <a:buFont typeface="Wingdings" panose="05000000000000000000" pitchFamily="2" charset="2"/>
              <a:buChar char="Ø"/>
            </a:pPr>
            <a:r>
              <a:rPr lang="nl-NL" sz="1600" dirty="0"/>
              <a:t>Moet omzet afkomstig van derden-gebruikers die afvalstoffen storten op deze stortplaats, worden aangemerkt als omzet behaald bij de uitvoering van taken die de gecontroleerde rechtspersoon zijn toegewezen? </a:t>
            </a:r>
          </a:p>
          <a:p>
            <a:pPr marL="0" indent="0">
              <a:lnSpc>
                <a:spcPct val="150000"/>
              </a:lnSpc>
              <a:buNone/>
            </a:pPr>
            <a:endParaRPr lang="nl-NL" sz="1600" b="1" dirty="0"/>
          </a:p>
          <a:p>
            <a:pPr>
              <a:buFont typeface="Wingdings" panose="05000000000000000000" pitchFamily="2" charset="2"/>
              <a:buChar char="Ø"/>
            </a:pPr>
            <a:r>
              <a:rPr lang="nl-NL" sz="1600" b="1" dirty="0"/>
              <a:t>N</a:t>
            </a:r>
            <a:r>
              <a:rPr lang="nl-NL" sz="1600" dirty="0"/>
              <a:t>.</a:t>
            </a:r>
            <a:r>
              <a:rPr lang="nl-NL" sz="1600" b="1" dirty="0"/>
              <a:t>B</a:t>
            </a:r>
            <a:r>
              <a:rPr lang="nl-NL" sz="1600" dirty="0"/>
              <a:t>. de omzet afkomstig van derden-gebruikers, is behaald op markten waar ook particuliere ondernemers actief zijn.  </a:t>
            </a:r>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B90377A7-8459-8D82-3D25-CD6F9963B920}"/>
              </a:ext>
            </a:extLst>
          </p:cNvPr>
          <p:cNvSpPr>
            <a:spLocks noGrp="1"/>
          </p:cNvSpPr>
          <p:nvPr>
            <p:ph type="sldNum" sz="quarter" idx="12"/>
          </p:nvPr>
        </p:nvSpPr>
        <p:spPr/>
        <p:txBody>
          <a:bodyPr/>
          <a:lstStyle/>
          <a:p>
            <a:fld id="{586824BF-3B93-454D-8CFC-2835FAC2A0AB}" type="slidenum">
              <a:rPr lang="de-DE" smtClean="0"/>
              <a:pPr/>
              <a:t>43</a:t>
            </a:fld>
            <a:endParaRPr lang="de-DE" dirty="0"/>
          </a:p>
        </p:txBody>
      </p:sp>
    </p:spTree>
    <p:extLst>
      <p:ext uri="{BB962C8B-B14F-4D97-AF65-F5344CB8AC3E}">
        <p14:creationId xmlns:p14="http://schemas.microsoft.com/office/powerpoint/2010/main" val="3076843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00B1-D725-6614-ECB7-A71C04B83E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7316BD-07A3-4F30-F146-21FC8C62B5BD}"/>
              </a:ext>
            </a:extLst>
          </p:cNvPr>
          <p:cNvSpPr>
            <a:spLocks noGrp="1"/>
          </p:cNvSpPr>
          <p:nvPr>
            <p:ph type="title"/>
          </p:nvPr>
        </p:nvSpPr>
        <p:spPr>
          <a:xfrm>
            <a:off x="576000" y="576000"/>
            <a:ext cx="8195934" cy="900000"/>
          </a:xfrm>
        </p:spPr>
        <p:txBody>
          <a:bodyPr/>
          <a:lstStyle/>
          <a:p>
            <a:r>
              <a:rPr lang="nl-NL" b="1" dirty="0"/>
              <a:t>4. Het activiteitencriterium – nader bezien</a:t>
            </a:r>
            <a:br>
              <a:rPr lang="nl-NL" b="1" dirty="0"/>
            </a:br>
            <a:r>
              <a:rPr lang="nl-NL" b="1" dirty="0"/>
              <a:t> </a:t>
            </a:r>
            <a:r>
              <a:rPr lang="nl-NL" sz="2000" dirty="0" err="1"/>
              <a:t>Concl</a:t>
            </a:r>
            <a:r>
              <a:rPr lang="nl-NL" sz="2000" dirty="0"/>
              <a:t>. A-G </a:t>
            </a:r>
            <a:r>
              <a:rPr lang="nl-NL" sz="2000" dirty="0" err="1"/>
              <a:t>Rantos</a:t>
            </a:r>
            <a:r>
              <a:rPr lang="nl-NL" sz="2000" dirty="0"/>
              <a:t> 30 april 2025, C-692/23 (</a:t>
            </a:r>
            <a:r>
              <a:rPr lang="nl-NL" sz="2000" i="1" dirty="0"/>
              <a:t>AVR-Afvalverwerking</a:t>
            </a:r>
            <a:r>
              <a:rPr lang="nl-NL" sz="2000" dirty="0"/>
              <a:t>)</a:t>
            </a:r>
            <a:br>
              <a:rPr lang="nl-NL" sz="2000" b="1" dirty="0"/>
            </a:br>
            <a:br>
              <a:rPr lang="nl-NL" dirty="0"/>
            </a:br>
            <a:endParaRPr lang="nl-NL" b="1" dirty="0"/>
          </a:p>
        </p:txBody>
      </p:sp>
      <p:sp>
        <p:nvSpPr>
          <p:cNvPr id="3" name="Tijdelijke aanduiding voor inhoud 2">
            <a:extLst>
              <a:ext uri="{FF2B5EF4-FFF2-40B4-BE49-F238E27FC236}">
                <a16:creationId xmlns:a16="http://schemas.microsoft.com/office/drawing/2014/main" id="{5900B87B-F3FC-89F6-F538-6A05AFD00898}"/>
              </a:ext>
            </a:extLst>
          </p:cNvPr>
          <p:cNvSpPr>
            <a:spLocks noGrp="1"/>
          </p:cNvSpPr>
          <p:nvPr>
            <p:ph idx="1"/>
          </p:nvPr>
        </p:nvSpPr>
        <p:spPr>
          <a:xfrm>
            <a:off x="594000" y="2267711"/>
            <a:ext cx="11393784" cy="4299343"/>
          </a:xfrm>
        </p:spPr>
        <p:txBody>
          <a:bodyPr/>
          <a:lstStyle/>
          <a:p>
            <a:pPr marL="0" indent="0">
              <a:lnSpc>
                <a:spcPct val="150000"/>
              </a:lnSpc>
              <a:buNone/>
            </a:pPr>
            <a:r>
              <a:rPr lang="nl-NL" sz="1600" b="1" dirty="0"/>
              <a:t>A-G </a:t>
            </a:r>
            <a:r>
              <a:rPr lang="nl-NL" sz="1600" b="1" dirty="0" err="1"/>
              <a:t>Rantos</a:t>
            </a:r>
            <a:r>
              <a:rPr lang="nl-NL" sz="1600" b="1" dirty="0"/>
              <a:t>: </a:t>
            </a:r>
          </a:p>
          <a:p>
            <a:pPr marL="0" indent="0">
              <a:lnSpc>
                <a:spcPct val="150000"/>
              </a:lnSpc>
              <a:buNone/>
            </a:pPr>
            <a:endParaRPr lang="nl-NL" sz="1600" dirty="0"/>
          </a:p>
          <a:p>
            <a:pPr>
              <a:lnSpc>
                <a:spcPct val="150000"/>
              </a:lnSpc>
              <a:buFont typeface="Wingdings" panose="05000000000000000000" pitchFamily="2" charset="2"/>
              <a:buChar char="Ø"/>
            </a:pPr>
            <a:r>
              <a:rPr lang="nl-NL" sz="1600" b="1" dirty="0"/>
              <a:t>Uitgangspunt</a:t>
            </a:r>
            <a:r>
              <a:rPr lang="nl-NL" sz="1600" dirty="0"/>
              <a:t>: relevant is of de dienst daadwerkelijk </a:t>
            </a:r>
            <a:r>
              <a:rPr lang="nl-NL" sz="1600" u="sng" dirty="0"/>
              <a:t>voortvloeit</a:t>
            </a:r>
            <a:r>
              <a:rPr lang="nl-NL" sz="1600" dirty="0"/>
              <a:t> uit de taken die de controlerende aanbestedende diensten </a:t>
            </a:r>
            <a:r>
              <a:rPr lang="nl-NL" sz="1600" u="sng" dirty="0"/>
              <a:t>bij gunningsbeslissing</a:t>
            </a:r>
            <a:r>
              <a:rPr lang="nl-NL" sz="1600" dirty="0"/>
              <a:t> aan de gecontroleerde rechtspersoon hebben toegewezen. </a:t>
            </a:r>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r>
              <a:rPr lang="nl-NL" sz="1600" dirty="0"/>
              <a:t>Is dat het geval? Dan telt de bij derden-gebruikers behaalde omzet mee als omzet van een toegewezen taak. </a:t>
            </a:r>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r>
              <a:rPr lang="nl-NL" sz="1600" dirty="0"/>
              <a:t>Het is in dit kader niet relevant wie van een dienst profiteert of wie deze dienst financiert. </a:t>
            </a:r>
          </a:p>
          <a:p>
            <a:pPr marL="0" indent="0">
              <a:lnSpc>
                <a:spcPct val="150000"/>
              </a:lnSpc>
              <a:buNone/>
            </a:pPr>
            <a:endParaRPr lang="nl-NL" sz="1600" dirty="0"/>
          </a:p>
          <a:p>
            <a:pPr marL="0" indent="0">
              <a:lnSpc>
                <a:spcPct val="150000"/>
              </a:lnSpc>
              <a:buNone/>
            </a:pPr>
            <a:r>
              <a:rPr lang="nl-NL" sz="1200" b="1" dirty="0"/>
              <a:t>Zie</a:t>
            </a:r>
            <a:r>
              <a:rPr lang="nl-NL" sz="1200" dirty="0"/>
              <a:t>: </a:t>
            </a:r>
            <a:r>
              <a:rPr lang="nl-NL" sz="1200" dirty="0" err="1"/>
              <a:t>Concl</a:t>
            </a:r>
            <a:r>
              <a:rPr lang="nl-NL" sz="1200" dirty="0"/>
              <a:t>. A-G </a:t>
            </a:r>
            <a:r>
              <a:rPr lang="nl-NL" sz="1200" dirty="0" err="1"/>
              <a:t>Rantos</a:t>
            </a:r>
            <a:r>
              <a:rPr lang="nl-NL" sz="1200" dirty="0"/>
              <a:t> 30 april 2025, C-692/23 (</a:t>
            </a:r>
            <a:r>
              <a:rPr lang="nl-NL" sz="1200" i="1" dirty="0"/>
              <a:t>AVR-Afvalverwerking</a:t>
            </a:r>
            <a:r>
              <a:rPr lang="nl-NL" sz="1200" dirty="0"/>
              <a:t>), punt 73; </a:t>
            </a:r>
            <a:r>
              <a:rPr lang="nl-NL" sz="1200" dirty="0" err="1"/>
              <a:t>HvJ</a:t>
            </a:r>
            <a:r>
              <a:rPr lang="nl-NL" sz="1200" dirty="0"/>
              <a:t> EU 8 december 2016, C-553/15 (</a:t>
            </a:r>
            <a:r>
              <a:rPr lang="nl-NL" sz="1200" i="1" dirty="0" err="1"/>
              <a:t>Undis</a:t>
            </a:r>
            <a:r>
              <a:rPr lang="nl-NL" sz="1200" i="1" dirty="0"/>
              <a:t> </a:t>
            </a:r>
            <a:r>
              <a:rPr lang="nl-NL" sz="1200" i="1" dirty="0" err="1"/>
              <a:t>Servizi</a:t>
            </a:r>
            <a:r>
              <a:rPr lang="nl-NL" sz="1200" dirty="0"/>
              <a:t>), punt 32; </a:t>
            </a:r>
            <a:r>
              <a:rPr lang="nl-NL" sz="1200" dirty="0" err="1"/>
              <a:t>HvJ</a:t>
            </a:r>
            <a:r>
              <a:rPr lang="nl-NL" sz="1200" dirty="0"/>
              <a:t> EU 11 mei 2006, C-340/04 (</a:t>
            </a:r>
            <a:r>
              <a:rPr lang="nl-NL" sz="1200" i="1" dirty="0" err="1"/>
              <a:t>Carbotermo</a:t>
            </a:r>
            <a:r>
              <a:rPr lang="nl-NL" sz="1200" dirty="0"/>
              <a:t>), punt 65.</a:t>
            </a:r>
          </a:p>
          <a:p>
            <a:pPr>
              <a:lnSpc>
                <a:spcPct val="150000"/>
              </a:lnSpc>
              <a:buFont typeface="Wingdings" panose="05000000000000000000" pitchFamily="2" charset="2"/>
              <a:buChar char="Ø"/>
            </a:pPr>
            <a:endParaRPr lang="nl-NL" sz="1600" dirty="0"/>
          </a:p>
          <a:p>
            <a:pPr marL="0" indent="0">
              <a:lnSpc>
                <a:spcPct val="150000"/>
              </a:lnSpc>
              <a:buNone/>
            </a:pPr>
            <a:endParaRPr lang="nl-NL" sz="1600" b="1" dirty="0"/>
          </a:p>
          <a:p>
            <a:pPr>
              <a:lnSpc>
                <a:spcPct val="150000"/>
              </a:lnSpc>
              <a:buFont typeface="Wingdings" panose="05000000000000000000" pitchFamily="2" charset="2"/>
              <a:buChar char="Ø"/>
            </a:pPr>
            <a:endParaRPr lang="nl-NL" sz="1800" dirty="0"/>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endParaRPr lang="nl-NL" sz="1600" dirty="0"/>
          </a:p>
          <a:p>
            <a:pPr>
              <a:lnSpc>
                <a:spcPct val="150000"/>
              </a:lnSpc>
              <a:buFont typeface="Wingdings" panose="05000000000000000000" pitchFamily="2" charset="2"/>
              <a:buChar char="Ø"/>
            </a:pPr>
            <a:endParaRPr lang="nl-NL" sz="2000" dirty="0"/>
          </a:p>
        </p:txBody>
      </p:sp>
      <p:sp>
        <p:nvSpPr>
          <p:cNvPr id="4" name="Tijdelijke aanduiding voor dianummer 3">
            <a:extLst>
              <a:ext uri="{FF2B5EF4-FFF2-40B4-BE49-F238E27FC236}">
                <a16:creationId xmlns:a16="http://schemas.microsoft.com/office/drawing/2014/main" id="{6672F5AB-CB6F-B302-8432-C4A071010F7C}"/>
              </a:ext>
            </a:extLst>
          </p:cNvPr>
          <p:cNvSpPr>
            <a:spLocks noGrp="1"/>
          </p:cNvSpPr>
          <p:nvPr>
            <p:ph type="sldNum" sz="quarter" idx="12"/>
          </p:nvPr>
        </p:nvSpPr>
        <p:spPr/>
        <p:txBody>
          <a:bodyPr/>
          <a:lstStyle/>
          <a:p>
            <a:fld id="{586824BF-3B93-454D-8CFC-2835FAC2A0AB}" type="slidenum">
              <a:rPr lang="de-DE" smtClean="0"/>
              <a:pPr/>
              <a:t>44</a:t>
            </a:fld>
            <a:endParaRPr lang="de-DE" dirty="0"/>
          </a:p>
        </p:txBody>
      </p:sp>
    </p:spTree>
    <p:extLst>
      <p:ext uri="{BB962C8B-B14F-4D97-AF65-F5344CB8AC3E}">
        <p14:creationId xmlns:p14="http://schemas.microsoft.com/office/powerpoint/2010/main" val="1948986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22F10-B6FA-3D43-ED57-879E4C9E4698}"/>
              </a:ext>
            </a:extLst>
          </p:cNvPr>
          <p:cNvSpPr>
            <a:spLocks noGrp="1"/>
          </p:cNvSpPr>
          <p:nvPr>
            <p:ph type="title"/>
          </p:nvPr>
        </p:nvSpPr>
        <p:spPr/>
        <p:txBody>
          <a:bodyPr/>
          <a:lstStyle/>
          <a:p>
            <a:r>
              <a:rPr lang="nl-NL" b="1" dirty="0"/>
              <a:t>5. Wat doen andere lidstaten? </a:t>
            </a:r>
          </a:p>
        </p:txBody>
      </p:sp>
      <p:sp>
        <p:nvSpPr>
          <p:cNvPr id="3" name="Tijdelijke aanduiding voor inhoud 2">
            <a:extLst>
              <a:ext uri="{FF2B5EF4-FFF2-40B4-BE49-F238E27FC236}">
                <a16:creationId xmlns:a16="http://schemas.microsoft.com/office/drawing/2014/main" id="{EBA29E65-D32F-BEF1-A281-31DD8B086F0D}"/>
              </a:ext>
            </a:extLst>
          </p:cNvPr>
          <p:cNvSpPr>
            <a:spLocks noGrp="1"/>
          </p:cNvSpPr>
          <p:nvPr>
            <p:ph idx="1"/>
          </p:nvPr>
        </p:nvSpPr>
        <p:spPr>
          <a:xfrm>
            <a:off x="594000" y="2257425"/>
            <a:ext cx="11004000" cy="4006575"/>
          </a:xfrm>
        </p:spPr>
        <p:txBody>
          <a:bodyPr/>
          <a:lstStyle/>
          <a:p>
            <a:pPr>
              <a:buFont typeface="Wingdings" panose="05000000000000000000" pitchFamily="2" charset="2"/>
              <a:buChar char="Ø"/>
            </a:pPr>
            <a:r>
              <a:rPr lang="nl-NL" dirty="0"/>
              <a:t>Sommige Europese lidstaten zijn terughoudend met het gebruik van de quasi-</a:t>
            </a:r>
            <a:r>
              <a:rPr lang="nl-NL" dirty="0" err="1"/>
              <a:t>inhouse</a:t>
            </a:r>
            <a:r>
              <a:rPr lang="nl-NL" dirty="0"/>
              <a:t>-uitzondering </a:t>
            </a:r>
          </a:p>
          <a:p>
            <a:pPr marL="0" indent="0">
              <a:buNone/>
            </a:pPr>
            <a:endParaRPr lang="nl-NL" dirty="0"/>
          </a:p>
          <a:p>
            <a:pPr marL="0" indent="0">
              <a:buNone/>
            </a:pPr>
            <a:endParaRPr lang="nl-NL" dirty="0"/>
          </a:p>
          <a:p>
            <a:pPr>
              <a:buFont typeface="Wingdings" panose="05000000000000000000" pitchFamily="2" charset="2"/>
              <a:buChar char="Ø"/>
            </a:pPr>
            <a:r>
              <a:rPr lang="nl-NL" dirty="0"/>
              <a:t>De toepassing kan een negatief effect hebben op de mededinging</a:t>
            </a:r>
          </a:p>
          <a:p>
            <a:pPr marL="0" indent="0">
              <a:buNone/>
            </a:pPr>
            <a:endParaRPr lang="nl-NL" dirty="0"/>
          </a:p>
          <a:p>
            <a:pPr>
              <a:buFont typeface="Wingdings" panose="05000000000000000000" pitchFamily="2" charset="2"/>
              <a:buChar char="Ø"/>
            </a:pPr>
            <a:endParaRPr lang="nl-NL" dirty="0"/>
          </a:p>
          <a:p>
            <a:pPr marL="0" indent="0">
              <a:buNone/>
            </a:pPr>
            <a:endParaRPr lang="nl-NL" dirty="0"/>
          </a:p>
          <a:p>
            <a:pPr marL="0" indent="0">
              <a:buNone/>
            </a:pPr>
            <a:r>
              <a:rPr lang="nl-NL" sz="1400" b="1" dirty="0"/>
              <a:t>Zie</a:t>
            </a:r>
            <a:r>
              <a:rPr lang="nl-NL" sz="1400" dirty="0"/>
              <a:t>: </a:t>
            </a:r>
            <a:r>
              <a:rPr lang="nl-NL" sz="1400" dirty="0" err="1"/>
              <a:t>Concl</a:t>
            </a:r>
            <a:r>
              <a:rPr lang="nl-NL" sz="1400" dirty="0"/>
              <a:t>. A-G </a:t>
            </a:r>
            <a:r>
              <a:rPr lang="nl-NL" sz="1400" dirty="0" err="1"/>
              <a:t>Campos</a:t>
            </a:r>
            <a:r>
              <a:rPr lang="nl-NL" sz="1400" dirty="0"/>
              <a:t> Sánchez-</a:t>
            </a:r>
            <a:r>
              <a:rPr lang="nl-NL" sz="1400" dirty="0" err="1"/>
              <a:t>Bordona</a:t>
            </a:r>
            <a:r>
              <a:rPr lang="nl-NL" sz="1400" dirty="0"/>
              <a:t> 12 maart 2026, C-11/25 (</a:t>
            </a:r>
            <a:r>
              <a:rPr lang="nl-NL" sz="1400" i="1" dirty="0" err="1"/>
              <a:t>Jelgavas</a:t>
            </a:r>
            <a:r>
              <a:rPr lang="nl-NL" sz="1400" i="1" dirty="0"/>
              <a:t> </a:t>
            </a:r>
            <a:r>
              <a:rPr lang="nl-NL" sz="1400" i="1" dirty="0" err="1"/>
              <a:t>valstspilsetas</a:t>
            </a:r>
            <a:r>
              <a:rPr lang="nl-NL" sz="1400" i="1" dirty="0"/>
              <a:t> </a:t>
            </a:r>
            <a:r>
              <a:rPr lang="nl-NL" sz="1400" i="1" dirty="0" err="1"/>
              <a:t>pasvaldiba</a:t>
            </a:r>
            <a:r>
              <a:rPr lang="nl-NL" sz="1400" dirty="0"/>
              <a:t>), punt 79; CNMC, Guide on public </a:t>
            </a:r>
            <a:r>
              <a:rPr lang="nl-NL" sz="1400" dirty="0" err="1"/>
              <a:t>procurement</a:t>
            </a:r>
            <a:r>
              <a:rPr lang="nl-NL" sz="1400" dirty="0"/>
              <a:t> </a:t>
            </a:r>
            <a:r>
              <a:rPr lang="nl-NL" sz="1400" dirty="0" err="1"/>
              <a:t>and</a:t>
            </a:r>
            <a:r>
              <a:rPr lang="nl-NL" sz="1400" dirty="0"/>
              <a:t> </a:t>
            </a:r>
            <a:r>
              <a:rPr lang="nl-NL" sz="1400" dirty="0" err="1"/>
              <a:t>competition</a:t>
            </a:r>
            <a:r>
              <a:rPr lang="nl-NL" sz="1400" dirty="0"/>
              <a:t>, </a:t>
            </a:r>
            <a:r>
              <a:rPr lang="nl-NL" sz="1400" dirty="0" err="1"/>
              <a:t>inhouse-procurement</a:t>
            </a:r>
            <a:r>
              <a:rPr lang="nl-NL" sz="1400" dirty="0"/>
              <a:t> </a:t>
            </a:r>
            <a:r>
              <a:rPr lang="nl-NL" sz="1400" dirty="0" err="1"/>
              <a:t>and</a:t>
            </a:r>
            <a:r>
              <a:rPr lang="nl-NL" sz="1400" dirty="0"/>
              <a:t> </a:t>
            </a:r>
            <a:r>
              <a:rPr lang="nl-NL" sz="1400" dirty="0" err="1"/>
              <a:t>horizontal</a:t>
            </a:r>
            <a:r>
              <a:rPr lang="nl-NL" sz="1400" dirty="0"/>
              <a:t> cooperation, REF. G-2020-01, d.d. 14 februari 2023.</a:t>
            </a:r>
          </a:p>
          <a:p>
            <a:pPr>
              <a:buFont typeface="Wingdings" panose="05000000000000000000" pitchFamily="2" charset="2"/>
              <a:buChar char="Ø"/>
            </a:pPr>
            <a:endParaRPr lang="nl-NL" dirty="0"/>
          </a:p>
        </p:txBody>
      </p:sp>
      <p:sp>
        <p:nvSpPr>
          <p:cNvPr id="4" name="Tijdelijke aanduiding voor dianummer 3">
            <a:extLst>
              <a:ext uri="{FF2B5EF4-FFF2-40B4-BE49-F238E27FC236}">
                <a16:creationId xmlns:a16="http://schemas.microsoft.com/office/drawing/2014/main" id="{F32264EC-07B6-191B-A943-694ACE81D31A}"/>
              </a:ext>
            </a:extLst>
          </p:cNvPr>
          <p:cNvSpPr>
            <a:spLocks noGrp="1"/>
          </p:cNvSpPr>
          <p:nvPr>
            <p:ph type="sldNum" sz="quarter" idx="12"/>
          </p:nvPr>
        </p:nvSpPr>
        <p:spPr/>
        <p:txBody>
          <a:bodyPr/>
          <a:lstStyle/>
          <a:p>
            <a:fld id="{586824BF-3B93-454D-8CFC-2835FAC2A0AB}" type="slidenum">
              <a:rPr lang="de-DE" smtClean="0"/>
              <a:pPr/>
              <a:t>45</a:t>
            </a:fld>
            <a:endParaRPr lang="de-DE" dirty="0"/>
          </a:p>
        </p:txBody>
      </p:sp>
    </p:spTree>
    <p:extLst>
      <p:ext uri="{BB962C8B-B14F-4D97-AF65-F5344CB8AC3E}">
        <p14:creationId xmlns:p14="http://schemas.microsoft.com/office/powerpoint/2010/main" val="2181612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3CE1E-C0DD-16DF-F890-3850BD4A2B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5EB34D-279C-7679-06B1-EF0A2A9E3AE6}"/>
              </a:ext>
            </a:extLst>
          </p:cNvPr>
          <p:cNvSpPr>
            <a:spLocks noGrp="1"/>
          </p:cNvSpPr>
          <p:nvPr>
            <p:ph type="title"/>
          </p:nvPr>
        </p:nvSpPr>
        <p:spPr/>
        <p:txBody>
          <a:bodyPr/>
          <a:lstStyle/>
          <a:p>
            <a:r>
              <a:rPr lang="nl-NL" b="1" dirty="0"/>
              <a:t>5. Wat doen andere lidstaten? </a:t>
            </a:r>
          </a:p>
        </p:txBody>
      </p:sp>
      <p:sp>
        <p:nvSpPr>
          <p:cNvPr id="3" name="Tijdelijke aanduiding voor inhoud 2">
            <a:extLst>
              <a:ext uri="{FF2B5EF4-FFF2-40B4-BE49-F238E27FC236}">
                <a16:creationId xmlns:a16="http://schemas.microsoft.com/office/drawing/2014/main" id="{ED8BC54E-EB2A-AD6F-8B48-8904A3DA02F1}"/>
              </a:ext>
            </a:extLst>
          </p:cNvPr>
          <p:cNvSpPr>
            <a:spLocks noGrp="1"/>
          </p:cNvSpPr>
          <p:nvPr>
            <p:ph idx="1"/>
          </p:nvPr>
        </p:nvSpPr>
        <p:spPr>
          <a:xfrm>
            <a:off x="594000" y="2257425"/>
            <a:ext cx="11004000" cy="4006575"/>
          </a:xfrm>
        </p:spPr>
        <p:txBody>
          <a:bodyPr/>
          <a:lstStyle/>
          <a:p>
            <a:pPr marL="0" indent="0">
              <a:lnSpc>
                <a:spcPct val="150000"/>
              </a:lnSpc>
              <a:buNone/>
            </a:pPr>
            <a:r>
              <a:rPr lang="nl-NL" b="1" dirty="0"/>
              <a:t>Spanje: </a:t>
            </a:r>
            <a:endParaRPr lang="nl-NL" dirty="0"/>
          </a:p>
          <a:p>
            <a:pPr>
              <a:buFont typeface="Wingdings" panose="05000000000000000000" pitchFamily="2" charset="2"/>
              <a:buChar char="Ø"/>
            </a:pPr>
            <a:r>
              <a:rPr lang="nl-NL" dirty="0"/>
              <a:t>De Spaanse wet verplicht dat </a:t>
            </a:r>
            <a:r>
              <a:rPr lang="nl-NL" dirty="0" err="1"/>
              <a:t>inhouse</a:t>
            </a:r>
            <a:r>
              <a:rPr lang="nl-NL" dirty="0"/>
              <a:t>-opdrachten digitaal worden gepubliceerd met vermelding van:</a:t>
            </a:r>
          </a:p>
          <a:p>
            <a:pPr lvl="1">
              <a:lnSpc>
                <a:spcPct val="150000"/>
              </a:lnSpc>
              <a:buFont typeface="Arial" panose="020B0604020202020204" pitchFamily="34" charset="0"/>
              <a:buChar char="•"/>
            </a:pPr>
            <a:r>
              <a:rPr lang="nl-NL" dirty="0"/>
              <a:t>het doel; </a:t>
            </a:r>
          </a:p>
          <a:p>
            <a:pPr lvl="1">
              <a:lnSpc>
                <a:spcPct val="150000"/>
              </a:lnSpc>
              <a:buFont typeface="Arial" panose="020B0604020202020204" pitchFamily="34" charset="0"/>
              <a:buChar char="•"/>
            </a:pPr>
            <a:r>
              <a:rPr lang="nl-NL" dirty="0"/>
              <a:t>de duur; </a:t>
            </a:r>
          </a:p>
          <a:p>
            <a:pPr lvl="1">
              <a:lnSpc>
                <a:spcPct val="150000"/>
              </a:lnSpc>
              <a:buFont typeface="Arial" panose="020B0604020202020204" pitchFamily="34" charset="0"/>
              <a:buChar char="•"/>
            </a:pPr>
            <a:r>
              <a:rPr lang="nl-NL" dirty="0"/>
              <a:t>de financiële verplichtingen; en </a:t>
            </a:r>
          </a:p>
          <a:p>
            <a:pPr lvl="1">
              <a:lnSpc>
                <a:spcPct val="150000"/>
              </a:lnSpc>
              <a:buFont typeface="Arial" panose="020B0604020202020204" pitchFamily="34" charset="0"/>
              <a:buChar char="•"/>
            </a:pPr>
            <a:r>
              <a:rPr lang="nl-NL" dirty="0"/>
              <a:t>de identiteit van de gegunde partij. </a:t>
            </a:r>
          </a:p>
          <a:p>
            <a:pPr marL="57150" indent="0">
              <a:lnSpc>
                <a:spcPct val="150000"/>
              </a:lnSpc>
              <a:buNone/>
            </a:pPr>
            <a:r>
              <a:rPr lang="nl-NL" sz="1200" b="1" dirty="0"/>
              <a:t>Zie</a:t>
            </a:r>
            <a:r>
              <a:rPr lang="nl-NL" sz="1200" dirty="0"/>
              <a:t>: CNMC, Guide on public </a:t>
            </a:r>
            <a:r>
              <a:rPr lang="nl-NL" sz="1200" dirty="0" err="1"/>
              <a:t>procurement</a:t>
            </a:r>
            <a:r>
              <a:rPr lang="nl-NL" sz="1200" dirty="0"/>
              <a:t> </a:t>
            </a:r>
            <a:r>
              <a:rPr lang="nl-NL" sz="1200" dirty="0" err="1"/>
              <a:t>and</a:t>
            </a:r>
            <a:r>
              <a:rPr lang="nl-NL" sz="1200" dirty="0"/>
              <a:t> </a:t>
            </a:r>
            <a:r>
              <a:rPr lang="nl-NL" sz="1200" dirty="0" err="1"/>
              <a:t>competition</a:t>
            </a:r>
            <a:r>
              <a:rPr lang="nl-NL" sz="1200" dirty="0"/>
              <a:t>, </a:t>
            </a:r>
            <a:r>
              <a:rPr lang="nl-NL" sz="1200" dirty="0" err="1"/>
              <a:t>inhouse-procurement</a:t>
            </a:r>
            <a:r>
              <a:rPr lang="nl-NL" sz="1200" dirty="0"/>
              <a:t> </a:t>
            </a:r>
            <a:r>
              <a:rPr lang="nl-NL" sz="1200" dirty="0" err="1"/>
              <a:t>and</a:t>
            </a:r>
            <a:r>
              <a:rPr lang="nl-NL" sz="1200" dirty="0"/>
              <a:t> </a:t>
            </a:r>
            <a:r>
              <a:rPr lang="nl-NL" sz="1200" dirty="0" err="1"/>
              <a:t>horizontal</a:t>
            </a:r>
            <a:r>
              <a:rPr lang="nl-NL" sz="1200" dirty="0"/>
              <a:t> cooperation, REF. G-2020-01, d.d. 14 februari 2023, p. 44 en 45.</a:t>
            </a:r>
          </a:p>
          <a:p>
            <a:pPr marL="57150" indent="0">
              <a:lnSpc>
                <a:spcPct val="150000"/>
              </a:lnSpc>
              <a:buNone/>
            </a:pPr>
            <a:endParaRPr lang="nl-NL" dirty="0"/>
          </a:p>
          <a:p>
            <a:pPr>
              <a:buFont typeface="Wingdings" panose="05000000000000000000" pitchFamily="2" charset="2"/>
              <a:buChar char="Ø"/>
            </a:pPr>
            <a:endParaRPr lang="nl-NL" dirty="0"/>
          </a:p>
          <a:p>
            <a:pPr marL="0" indent="0">
              <a:buNone/>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p:txBody>
      </p:sp>
      <p:sp>
        <p:nvSpPr>
          <p:cNvPr id="4" name="Tijdelijke aanduiding voor dianummer 3">
            <a:extLst>
              <a:ext uri="{FF2B5EF4-FFF2-40B4-BE49-F238E27FC236}">
                <a16:creationId xmlns:a16="http://schemas.microsoft.com/office/drawing/2014/main" id="{17B27314-8587-2F2A-1F77-6A4BF1FFA410}"/>
              </a:ext>
            </a:extLst>
          </p:cNvPr>
          <p:cNvSpPr>
            <a:spLocks noGrp="1"/>
          </p:cNvSpPr>
          <p:nvPr>
            <p:ph type="sldNum" sz="quarter" idx="12"/>
          </p:nvPr>
        </p:nvSpPr>
        <p:spPr/>
        <p:txBody>
          <a:bodyPr/>
          <a:lstStyle/>
          <a:p>
            <a:fld id="{586824BF-3B93-454D-8CFC-2835FAC2A0AB}" type="slidenum">
              <a:rPr lang="de-DE" smtClean="0"/>
              <a:pPr/>
              <a:t>46</a:t>
            </a:fld>
            <a:endParaRPr lang="de-DE" dirty="0"/>
          </a:p>
        </p:txBody>
      </p:sp>
    </p:spTree>
    <p:extLst>
      <p:ext uri="{BB962C8B-B14F-4D97-AF65-F5344CB8AC3E}">
        <p14:creationId xmlns:p14="http://schemas.microsoft.com/office/powerpoint/2010/main" val="1211135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3C6EF-E2C7-3965-B64E-BA48AD5D9A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9014D1-56BC-8DA9-0A19-713B872C0275}"/>
              </a:ext>
            </a:extLst>
          </p:cNvPr>
          <p:cNvSpPr>
            <a:spLocks noGrp="1"/>
          </p:cNvSpPr>
          <p:nvPr>
            <p:ph type="title"/>
          </p:nvPr>
        </p:nvSpPr>
        <p:spPr/>
        <p:txBody>
          <a:bodyPr/>
          <a:lstStyle/>
          <a:p>
            <a:r>
              <a:rPr lang="nl-NL" b="1" dirty="0"/>
              <a:t>5. Wat doen andere lidstaten? </a:t>
            </a:r>
          </a:p>
        </p:txBody>
      </p:sp>
      <p:sp>
        <p:nvSpPr>
          <p:cNvPr id="3" name="Tijdelijke aanduiding voor inhoud 2">
            <a:extLst>
              <a:ext uri="{FF2B5EF4-FFF2-40B4-BE49-F238E27FC236}">
                <a16:creationId xmlns:a16="http://schemas.microsoft.com/office/drawing/2014/main" id="{15307F6A-AA28-0D9A-D55C-AAFC27FB2E1B}"/>
              </a:ext>
            </a:extLst>
          </p:cNvPr>
          <p:cNvSpPr>
            <a:spLocks noGrp="1"/>
          </p:cNvSpPr>
          <p:nvPr>
            <p:ph idx="1"/>
          </p:nvPr>
        </p:nvSpPr>
        <p:spPr>
          <a:xfrm>
            <a:off x="594000" y="2257425"/>
            <a:ext cx="11004000" cy="4006575"/>
          </a:xfrm>
        </p:spPr>
        <p:txBody>
          <a:bodyPr/>
          <a:lstStyle/>
          <a:p>
            <a:pPr marL="0" indent="0">
              <a:lnSpc>
                <a:spcPct val="150000"/>
              </a:lnSpc>
              <a:buNone/>
            </a:pPr>
            <a:r>
              <a:rPr lang="nl-NL" b="1" dirty="0"/>
              <a:t>Spanje: </a:t>
            </a:r>
            <a:endParaRPr lang="nl-NL" dirty="0"/>
          </a:p>
          <a:p>
            <a:pPr>
              <a:buFont typeface="Wingdings" panose="05000000000000000000" pitchFamily="2" charset="2"/>
              <a:buChar char="Ø"/>
            </a:pPr>
            <a:endParaRPr lang="nl-NL" sz="1200" b="1" dirty="0"/>
          </a:p>
          <a:p>
            <a:pPr>
              <a:buFont typeface="Wingdings" panose="05000000000000000000" pitchFamily="2" charset="2"/>
              <a:buChar char="Ø"/>
            </a:pPr>
            <a:r>
              <a:rPr lang="nl-NL" sz="2000" dirty="0"/>
              <a:t>Deze transparantieverplichting heeft onder andere een controlefunctie voor commerciële marktpartijen.</a:t>
            </a:r>
          </a:p>
          <a:p>
            <a:pPr>
              <a:buFont typeface="Wingdings" panose="05000000000000000000" pitchFamily="2" charset="2"/>
              <a:buChar char="Ø"/>
            </a:pPr>
            <a:endParaRPr lang="nl-NL" sz="2000" dirty="0"/>
          </a:p>
          <a:p>
            <a:pPr>
              <a:buFont typeface="Wingdings" panose="05000000000000000000" pitchFamily="2" charset="2"/>
              <a:buChar char="Ø"/>
            </a:pPr>
            <a:r>
              <a:rPr lang="nl-NL" sz="2000" dirty="0"/>
              <a:t>Het maakt de uitoefening van controle- en verdedigingsmechanismen mogelijk, zoals het recht om bezwaar te maken tegen de </a:t>
            </a:r>
            <a:r>
              <a:rPr lang="nl-NL" sz="2000" dirty="0" err="1"/>
              <a:t>inhouse</a:t>
            </a:r>
            <a:r>
              <a:rPr lang="nl-NL" sz="2000" dirty="0"/>
              <a:t>-opdracht. </a:t>
            </a:r>
          </a:p>
          <a:p>
            <a:pPr>
              <a:buFont typeface="Wingdings" panose="05000000000000000000" pitchFamily="2" charset="2"/>
              <a:buChar char="Ø"/>
            </a:pPr>
            <a:endParaRPr lang="nl-NL" sz="1400" b="1" dirty="0"/>
          </a:p>
          <a:p>
            <a:pPr>
              <a:buFont typeface="Wingdings" panose="05000000000000000000" pitchFamily="2" charset="2"/>
              <a:buChar char="Ø"/>
            </a:pPr>
            <a:endParaRPr lang="nl-NL" sz="1200" b="1" dirty="0"/>
          </a:p>
          <a:p>
            <a:pPr>
              <a:buFont typeface="Wingdings" panose="05000000000000000000" pitchFamily="2" charset="2"/>
              <a:buChar char="Ø"/>
            </a:pPr>
            <a:endParaRPr lang="nl-NL" sz="1200" b="1" dirty="0"/>
          </a:p>
          <a:p>
            <a:pPr marL="0" indent="0">
              <a:buNone/>
            </a:pPr>
            <a:endParaRPr lang="nl-NL" sz="1200" b="1" dirty="0"/>
          </a:p>
          <a:p>
            <a:pPr marL="0" indent="0">
              <a:buNone/>
            </a:pPr>
            <a:endParaRPr lang="nl-NL" sz="1200" b="1" dirty="0"/>
          </a:p>
          <a:p>
            <a:pPr marL="0" indent="0">
              <a:buNone/>
            </a:pPr>
            <a:r>
              <a:rPr lang="en-US" sz="1200" b="1" dirty="0" err="1"/>
              <a:t>Zie</a:t>
            </a:r>
            <a:r>
              <a:rPr lang="en-US" sz="1200" b="1" dirty="0"/>
              <a:t>: </a:t>
            </a:r>
            <a:r>
              <a:rPr lang="en-US" sz="1200" dirty="0"/>
              <a:t>CNMC, Guide on public procurement and competition, inhouse-procurement and horizontal cooperation, REF. G-2020-01, </a:t>
            </a:r>
            <a:r>
              <a:rPr lang="en-US" sz="1200" dirty="0" err="1"/>
              <a:t>d.d.</a:t>
            </a:r>
            <a:r>
              <a:rPr lang="en-US" sz="1200" dirty="0"/>
              <a:t> 14 </a:t>
            </a:r>
            <a:r>
              <a:rPr lang="en-US" sz="1200" dirty="0" err="1"/>
              <a:t>februari</a:t>
            </a:r>
            <a:r>
              <a:rPr lang="en-US" sz="1200" dirty="0"/>
              <a:t> 2023, p. 44 </a:t>
            </a:r>
            <a:r>
              <a:rPr lang="en-US" sz="1200" dirty="0" err="1"/>
              <a:t>en</a:t>
            </a:r>
            <a:r>
              <a:rPr lang="en-US" sz="1200" dirty="0"/>
              <a:t> 45.</a:t>
            </a:r>
          </a:p>
          <a:p>
            <a:pPr marL="0" indent="0">
              <a:buNone/>
            </a:pPr>
            <a:endParaRPr lang="nl-NL" sz="1200" b="1" dirty="0"/>
          </a:p>
          <a:p>
            <a:pPr marL="0" indent="0">
              <a:buNone/>
            </a:pPr>
            <a:endParaRPr lang="nl-NL" sz="1200" b="1" dirty="0"/>
          </a:p>
          <a:p>
            <a:pPr marL="0" indent="0">
              <a:buNone/>
            </a:pPr>
            <a:endParaRPr lang="nl-NL" sz="1200" b="1" dirty="0"/>
          </a:p>
          <a:p>
            <a:pPr marL="0" indent="0">
              <a:buNone/>
            </a:pPr>
            <a:endParaRPr lang="nl-NL" sz="1200" b="1" dirty="0"/>
          </a:p>
          <a:p>
            <a:pPr marL="0" indent="0">
              <a:buNone/>
            </a:pPr>
            <a:endParaRPr lang="nl-NL" sz="1200" b="1" dirty="0"/>
          </a:p>
          <a:p>
            <a:pPr marL="0" indent="0">
              <a:buNone/>
            </a:pPr>
            <a:endParaRPr lang="nl-NL" sz="1200" b="1" dirty="0"/>
          </a:p>
          <a:p>
            <a:pPr marL="0" indent="0">
              <a:buNone/>
            </a:pPr>
            <a:endParaRPr lang="nl-NL" sz="1200" b="1" dirty="0"/>
          </a:p>
          <a:p>
            <a:pPr marL="0" indent="0">
              <a:buNone/>
            </a:pPr>
            <a:endParaRPr lang="nl-NL" sz="1200" b="1" dirty="0"/>
          </a:p>
          <a:p>
            <a:pPr marL="0" indent="0">
              <a:buNone/>
            </a:pPr>
            <a:endParaRPr lang="nl-NL" dirty="0"/>
          </a:p>
          <a:p>
            <a:pPr>
              <a:buFont typeface="Wingdings" panose="05000000000000000000" pitchFamily="2" charset="2"/>
              <a:buChar char="Ø"/>
            </a:pPr>
            <a:endParaRPr lang="nl-NL" dirty="0"/>
          </a:p>
          <a:p>
            <a:pPr marL="0" indent="0">
              <a:buNone/>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p:txBody>
      </p:sp>
      <p:sp>
        <p:nvSpPr>
          <p:cNvPr id="4" name="Tijdelijke aanduiding voor dianummer 3">
            <a:extLst>
              <a:ext uri="{FF2B5EF4-FFF2-40B4-BE49-F238E27FC236}">
                <a16:creationId xmlns:a16="http://schemas.microsoft.com/office/drawing/2014/main" id="{0B7E4400-2704-1FEC-6C3D-19479762C24F}"/>
              </a:ext>
            </a:extLst>
          </p:cNvPr>
          <p:cNvSpPr>
            <a:spLocks noGrp="1"/>
          </p:cNvSpPr>
          <p:nvPr>
            <p:ph type="sldNum" sz="quarter" idx="12"/>
          </p:nvPr>
        </p:nvSpPr>
        <p:spPr/>
        <p:txBody>
          <a:bodyPr/>
          <a:lstStyle/>
          <a:p>
            <a:fld id="{586824BF-3B93-454D-8CFC-2835FAC2A0AB}" type="slidenum">
              <a:rPr lang="de-DE" smtClean="0"/>
              <a:pPr/>
              <a:t>47</a:t>
            </a:fld>
            <a:endParaRPr lang="de-DE" dirty="0"/>
          </a:p>
        </p:txBody>
      </p:sp>
    </p:spTree>
    <p:extLst>
      <p:ext uri="{BB962C8B-B14F-4D97-AF65-F5344CB8AC3E}">
        <p14:creationId xmlns:p14="http://schemas.microsoft.com/office/powerpoint/2010/main" val="4198399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F16C-5B16-7A25-DF61-80F638623250}"/>
              </a:ext>
            </a:extLst>
          </p:cNvPr>
          <p:cNvSpPr>
            <a:spLocks noGrp="1"/>
          </p:cNvSpPr>
          <p:nvPr>
            <p:ph type="title"/>
          </p:nvPr>
        </p:nvSpPr>
        <p:spPr/>
        <p:txBody>
          <a:bodyPr/>
          <a:lstStyle/>
          <a:p>
            <a:r>
              <a:rPr lang="en-US" b="1" dirty="0"/>
              <a:t>Wrap-up</a:t>
            </a:r>
          </a:p>
        </p:txBody>
      </p:sp>
      <p:sp>
        <p:nvSpPr>
          <p:cNvPr id="3" name="Content Placeholder 2">
            <a:extLst>
              <a:ext uri="{FF2B5EF4-FFF2-40B4-BE49-F238E27FC236}">
                <a16:creationId xmlns:a16="http://schemas.microsoft.com/office/drawing/2014/main" id="{E3BE453D-1D20-4801-BDC8-1D41B1291FD0}"/>
              </a:ext>
            </a:extLst>
          </p:cNvPr>
          <p:cNvSpPr>
            <a:spLocks noGrp="1"/>
          </p:cNvSpPr>
          <p:nvPr>
            <p:ph idx="1"/>
          </p:nvPr>
        </p:nvSpPr>
        <p:spPr>
          <a:xfrm>
            <a:off x="593999" y="2247899"/>
            <a:ext cx="11131275" cy="4181475"/>
          </a:xfrm>
        </p:spPr>
        <p:txBody>
          <a:bodyPr/>
          <a:lstStyle/>
          <a:p>
            <a:pPr>
              <a:buFont typeface="Wingdings" panose="05000000000000000000" pitchFamily="2" charset="2"/>
              <a:buChar char="Ø"/>
            </a:pPr>
            <a:r>
              <a:rPr lang="nl-NL" sz="2000" noProof="0" dirty="0"/>
              <a:t>Aanbesteden is geen straf, maar het uitgangspunt.</a:t>
            </a:r>
          </a:p>
          <a:p>
            <a:pPr>
              <a:buFont typeface="Wingdings" panose="05000000000000000000" pitchFamily="2" charset="2"/>
              <a:buChar char="Ø"/>
            </a:pPr>
            <a:endParaRPr lang="nl-NL" sz="2000" noProof="0" dirty="0"/>
          </a:p>
          <a:p>
            <a:pPr>
              <a:buFont typeface="Wingdings" panose="05000000000000000000" pitchFamily="2" charset="2"/>
              <a:buChar char="Ø"/>
            </a:pPr>
            <a:r>
              <a:rPr lang="nl-NL" sz="2000" noProof="0" dirty="0"/>
              <a:t>De quasi-</a:t>
            </a:r>
            <a:r>
              <a:rPr lang="nl-NL" sz="2000" noProof="0" dirty="0" err="1"/>
              <a:t>inhouse</a:t>
            </a:r>
            <a:r>
              <a:rPr lang="nl-NL" sz="2000" noProof="0" dirty="0"/>
              <a:t>-uitzondering moet strikt worden toegepast. </a:t>
            </a:r>
          </a:p>
          <a:p>
            <a:pPr>
              <a:buFont typeface="Wingdings" panose="05000000000000000000" pitchFamily="2" charset="2"/>
              <a:buChar char="Ø"/>
            </a:pPr>
            <a:endParaRPr lang="nl-NL" noProof="0" dirty="0"/>
          </a:p>
          <a:p>
            <a:pPr>
              <a:buFont typeface="Wingdings" panose="05000000000000000000" pitchFamily="2" charset="2"/>
              <a:buChar char="Ø"/>
            </a:pPr>
            <a:r>
              <a:rPr lang="nl-NL" sz="2000" b="1" noProof="0" dirty="0"/>
              <a:t>Toezichtcriterium</a:t>
            </a:r>
            <a:r>
              <a:rPr lang="nl-NL" sz="2000" noProof="0" dirty="0"/>
              <a:t>: </a:t>
            </a:r>
          </a:p>
          <a:p>
            <a:pPr lvl="1">
              <a:buFont typeface="Arial" panose="020B0604020202020204" pitchFamily="34" charset="0"/>
              <a:buChar char="•"/>
            </a:pPr>
            <a:r>
              <a:rPr lang="nl-NL" sz="1800" dirty="0"/>
              <a:t>A</a:t>
            </a:r>
            <a:r>
              <a:rPr lang="nl-NL" sz="1800" noProof="0" dirty="0" err="1"/>
              <a:t>ls</a:t>
            </a:r>
            <a:r>
              <a:rPr lang="nl-NL" sz="1800" noProof="0" dirty="0"/>
              <a:t> ware het een eigen dienst;</a:t>
            </a:r>
          </a:p>
          <a:p>
            <a:pPr lvl="1">
              <a:buFont typeface="Arial" panose="020B0604020202020204" pitchFamily="34" charset="0"/>
              <a:buChar char="•"/>
            </a:pPr>
            <a:r>
              <a:rPr lang="nl-NL" sz="1800" dirty="0"/>
              <a:t>H</a:t>
            </a:r>
            <a:r>
              <a:rPr lang="nl-NL" sz="1800" noProof="0" dirty="0" err="1"/>
              <a:t>oge</a:t>
            </a:r>
            <a:r>
              <a:rPr lang="nl-NL" sz="1800" noProof="0" dirty="0"/>
              <a:t> drempel -&gt; vereist een bijzonder intern verband met daadwerkelijke controle.</a:t>
            </a:r>
          </a:p>
          <a:p>
            <a:pPr>
              <a:buFont typeface="Wingdings" panose="05000000000000000000" pitchFamily="2" charset="2"/>
              <a:buChar char="Ø"/>
            </a:pPr>
            <a:endParaRPr lang="nl-NL" noProof="0" dirty="0"/>
          </a:p>
          <a:p>
            <a:pPr>
              <a:buFont typeface="Wingdings" panose="05000000000000000000" pitchFamily="2" charset="2"/>
              <a:buChar char="Ø"/>
            </a:pPr>
            <a:r>
              <a:rPr lang="nl-NL" sz="2000" b="1" noProof="0" dirty="0"/>
              <a:t>Activiteitencriterium</a:t>
            </a:r>
            <a:r>
              <a:rPr lang="nl-NL" sz="2000" noProof="0" dirty="0"/>
              <a:t>: </a:t>
            </a:r>
          </a:p>
          <a:p>
            <a:pPr lvl="1">
              <a:buFont typeface="Arial" panose="020B0604020202020204" pitchFamily="34" charset="0"/>
              <a:buChar char="•"/>
            </a:pPr>
            <a:r>
              <a:rPr lang="nl-NL" sz="1800" noProof="0" dirty="0"/>
              <a:t>Beoordeling o.b.v. alle - kwalitatieve en kwantitatieve - omstandigheden;</a:t>
            </a:r>
          </a:p>
          <a:p>
            <a:pPr lvl="1">
              <a:buFont typeface="Arial" panose="020B0604020202020204" pitchFamily="34" charset="0"/>
              <a:buChar char="•"/>
            </a:pPr>
            <a:r>
              <a:rPr lang="nl-NL" sz="1800" noProof="0" dirty="0"/>
              <a:t>Moedermaatschappij? Dan tellen ook de activiteiten en omzet van dochtervennootschappen mee.</a:t>
            </a:r>
            <a:endParaRPr lang="en-US" sz="1800" dirty="0"/>
          </a:p>
        </p:txBody>
      </p:sp>
      <p:sp>
        <p:nvSpPr>
          <p:cNvPr id="4" name="Slide Number Placeholder 3">
            <a:extLst>
              <a:ext uri="{FF2B5EF4-FFF2-40B4-BE49-F238E27FC236}">
                <a16:creationId xmlns:a16="http://schemas.microsoft.com/office/drawing/2014/main" id="{AE62EB83-B236-CC49-D8E7-10DCEF91EA16}"/>
              </a:ext>
            </a:extLst>
          </p:cNvPr>
          <p:cNvSpPr>
            <a:spLocks noGrp="1"/>
          </p:cNvSpPr>
          <p:nvPr>
            <p:ph type="sldNum" sz="quarter" idx="12"/>
          </p:nvPr>
        </p:nvSpPr>
        <p:spPr/>
        <p:txBody>
          <a:bodyPr/>
          <a:lstStyle/>
          <a:p>
            <a:fld id="{586824BF-3B93-454D-8CFC-2835FAC2A0AB}" type="slidenum">
              <a:rPr lang="de-DE" smtClean="0"/>
              <a:pPr/>
              <a:t>48</a:t>
            </a:fld>
            <a:endParaRPr lang="de-DE"/>
          </a:p>
        </p:txBody>
      </p:sp>
    </p:spTree>
    <p:extLst>
      <p:ext uri="{BB962C8B-B14F-4D97-AF65-F5344CB8AC3E}">
        <p14:creationId xmlns:p14="http://schemas.microsoft.com/office/powerpoint/2010/main" val="346406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AB9E78B2-B049-E666-8F1F-C6F0622346F9}"/>
              </a:ext>
            </a:extLst>
          </p:cNvPr>
          <p:cNvSpPr>
            <a:spLocks noGrp="1"/>
          </p:cNvSpPr>
          <p:nvPr>
            <p:ph type="body" sz="half" idx="2"/>
          </p:nvPr>
        </p:nvSpPr>
        <p:spPr>
          <a:xfrm>
            <a:off x="882000" y="820780"/>
            <a:ext cx="6840000" cy="900000"/>
          </a:xfrm>
        </p:spPr>
        <p:txBody>
          <a:bodyPr>
            <a:normAutofit/>
          </a:bodyPr>
          <a:lstStyle/>
          <a:p>
            <a:pPr marL="0" indent="0">
              <a:buNone/>
            </a:pPr>
            <a:r>
              <a:rPr lang="nl-NL" sz="4400" b="1" dirty="0"/>
              <a:t>VRAGEN? </a:t>
            </a:r>
          </a:p>
        </p:txBody>
      </p:sp>
      <p:sp>
        <p:nvSpPr>
          <p:cNvPr id="4" name="Tijdelijke aanduiding voor dianummer 3">
            <a:extLst>
              <a:ext uri="{FF2B5EF4-FFF2-40B4-BE49-F238E27FC236}">
                <a16:creationId xmlns:a16="http://schemas.microsoft.com/office/drawing/2014/main" id="{66F8FE4F-07F1-B879-33A1-ECB161D5CEF5}"/>
              </a:ext>
            </a:extLst>
          </p:cNvPr>
          <p:cNvSpPr>
            <a:spLocks noGrp="1"/>
          </p:cNvSpPr>
          <p:nvPr>
            <p:ph type="sldNum" sz="quarter" idx="4"/>
          </p:nvPr>
        </p:nvSpPr>
        <p:spPr/>
        <p:txBody>
          <a:bodyPr/>
          <a:lstStyle/>
          <a:p>
            <a:fld id="{586824BF-3B93-454D-8CFC-2835FAC2A0AB}" type="slidenum">
              <a:rPr lang="de-DE" smtClean="0"/>
              <a:pPr/>
              <a:t>49</a:t>
            </a:fld>
            <a:endParaRPr lang="de-DE" dirty="0"/>
          </a:p>
        </p:txBody>
      </p:sp>
    </p:spTree>
    <p:extLst>
      <p:ext uri="{BB962C8B-B14F-4D97-AF65-F5344CB8AC3E}">
        <p14:creationId xmlns:p14="http://schemas.microsoft.com/office/powerpoint/2010/main" val="214595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6E24-7C5A-881C-0FA4-C83DB16904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B73C71-D80D-B529-9957-0F0DFD8927E9}"/>
              </a:ext>
            </a:extLst>
          </p:cNvPr>
          <p:cNvSpPr>
            <a:spLocks noGrp="1"/>
          </p:cNvSpPr>
          <p:nvPr>
            <p:ph type="title"/>
          </p:nvPr>
        </p:nvSpPr>
        <p:spPr/>
        <p:txBody>
          <a:bodyPr/>
          <a:lstStyle/>
          <a:p>
            <a:r>
              <a:rPr lang="nl-NL" b="1" dirty="0"/>
              <a:t>1. Wat is quasi-inbesteden? </a:t>
            </a:r>
          </a:p>
        </p:txBody>
      </p:sp>
      <p:sp>
        <p:nvSpPr>
          <p:cNvPr id="3" name="Tijdelijke aanduiding voor inhoud 2">
            <a:extLst>
              <a:ext uri="{FF2B5EF4-FFF2-40B4-BE49-F238E27FC236}">
                <a16:creationId xmlns:a16="http://schemas.microsoft.com/office/drawing/2014/main" id="{50C35A5B-C3BB-CA69-674F-22D3D9618002}"/>
              </a:ext>
            </a:extLst>
          </p:cNvPr>
          <p:cNvSpPr>
            <a:spLocks noGrp="1"/>
          </p:cNvSpPr>
          <p:nvPr>
            <p:ph idx="1"/>
          </p:nvPr>
        </p:nvSpPr>
        <p:spPr>
          <a:xfrm>
            <a:off x="594000" y="2203704"/>
            <a:ext cx="10933746" cy="3730437"/>
          </a:xfrm>
        </p:spPr>
        <p:txBody>
          <a:bodyPr/>
          <a:lstStyle/>
          <a:p>
            <a:pPr>
              <a:buFont typeface="Wingdings" panose="05000000000000000000" pitchFamily="2" charset="2"/>
              <a:buChar char="Ø"/>
            </a:pPr>
            <a:r>
              <a:rPr lang="nl-NL" b="1" dirty="0"/>
              <a:t>Uitzondering: </a:t>
            </a:r>
            <a:r>
              <a:rPr lang="nl-NL" dirty="0" err="1"/>
              <a:t>inbesteding</a:t>
            </a:r>
            <a:endParaRPr lang="nl-NL" dirty="0"/>
          </a:p>
          <a:p>
            <a:pPr marL="0" indent="0">
              <a:buNone/>
            </a:pPr>
            <a:endParaRPr lang="nl-NL" dirty="0"/>
          </a:p>
          <a:p>
            <a:pPr marL="305100" lvl="1" indent="0">
              <a:buNone/>
            </a:pPr>
            <a:r>
              <a:rPr lang="nl-NL" sz="2000" u="sng" dirty="0"/>
              <a:t>Overweging 31 </a:t>
            </a:r>
            <a:r>
              <a:rPr lang="nl-NL" sz="2000" u="sng"/>
              <a:t>richtlijn</a:t>
            </a:r>
            <a:r>
              <a:rPr lang="nl-NL" sz="2000" u="sng" dirty="0"/>
              <a:t> 2014/24/EU:</a:t>
            </a:r>
          </a:p>
          <a:p>
            <a:pPr marL="305100" lvl="1" indent="0">
              <a:buNone/>
            </a:pPr>
            <a:r>
              <a:rPr lang="nl-NL" sz="1600" dirty="0"/>
              <a:t>“</a:t>
            </a:r>
            <a:r>
              <a:rPr lang="nl-NL" sz="1600" i="1" dirty="0"/>
              <a:t>(…) De toepassing van aanbestedingsregels mag echter niet ten koste gaan van de vrijheid van overheidsdiensten om hun taken van algemeen belang te vervullen </a:t>
            </a:r>
            <a:r>
              <a:rPr lang="nl-NL" sz="1600" b="1" i="1" dirty="0"/>
              <a:t>met gebruikmaking van hun eigen middelen</a:t>
            </a:r>
            <a:r>
              <a:rPr lang="nl-NL" sz="1600" i="1" dirty="0"/>
              <a:t>, waaronder de mogelijkheid </a:t>
            </a:r>
            <a:r>
              <a:rPr lang="nl-NL" sz="1600" b="1" i="1" dirty="0"/>
              <a:t>samen te werken met andere overheidsdiensten</a:t>
            </a:r>
            <a:r>
              <a:rPr lang="nl-NL" sz="1600" i="1" dirty="0"/>
              <a:t>.</a:t>
            </a:r>
          </a:p>
          <a:p>
            <a:pPr marL="305100" lvl="1" indent="0">
              <a:buNone/>
            </a:pPr>
            <a:endParaRPr lang="nl-NL" sz="1600" i="1" dirty="0"/>
          </a:p>
          <a:p>
            <a:pPr marL="305100" lvl="1" indent="0">
              <a:buNone/>
            </a:pPr>
            <a:r>
              <a:rPr lang="nl-NL" sz="1600" i="1" dirty="0"/>
              <a:t>Er moet voor worden gezorgd dat </a:t>
            </a:r>
            <a:r>
              <a:rPr lang="nl-NL" sz="1600" b="1" i="1" dirty="0"/>
              <a:t>vrijgestelde samenwerking </a:t>
            </a:r>
            <a:r>
              <a:rPr lang="nl-NL" sz="1600" i="1" dirty="0"/>
              <a:t>tussen overheidsdiensten niet leidt tot </a:t>
            </a:r>
            <a:r>
              <a:rPr lang="nl-NL" sz="1600" b="1" i="1" dirty="0"/>
              <a:t>vervalsing van de mededinging</a:t>
            </a:r>
            <a:r>
              <a:rPr lang="nl-NL" sz="1600" i="1" dirty="0"/>
              <a:t> ten opzichte van </a:t>
            </a:r>
            <a:r>
              <a:rPr lang="nl-NL" sz="1600" b="1" i="1" dirty="0"/>
              <a:t>particuliere ondernemers</a:t>
            </a:r>
            <a:r>
              <a:rPr lang="nl-NL" sz="1600" i="1" dirty="0"/>
              <a:t> in die zin dat een particuliere dienstverlener bevoordeeld wordt ten opzichte van zijn concurrenten.</a:t>
            </a:r>
            <a:r>
              <a:rPr lang="nl-NL" sz="1600" dirty="0"/>
              <a:t>”</a:t>
            </a:r>
          </a:p>
          <a:p>
            <a:pPr marL="305100" lvl="1" indent="0">
              <a:buNone/>
            </a:pPr>
            <a:endParaRPr lang="nl-NL" sz="1800" u="sng" dirty="0"/>
          </a:p>
        </p:txBody>
      </p:sp>
      <p:sp>
        <p:nvSpPr>
          <p:cNvPr id="4" name="Tijdelijke aanduiding voor dianummer 3">
            <a:extLst>
              <a:ext uri="{FF2B5EF4-FFF2-40B4-BE49-F238E27FC236}">
                <a16:creationId xmlns:a16="http://schemas.microsoft.com/office/drawing/2014/main" id="{04E23DDC-E61D-0E02-049C-512D853C4B1E}"/>
              </a:ext>
            </a:extLst>
          </p:cNvPr>
          <p:cNvSpPr>
            <a:spLocks noGrp="1"/>
          </p:cNvSpPr>
          <p:nvPr>
            <p:ph type="sldNum" sz="quarter" idx="12"/>
          </p:nvPr>
        </p:nvSpPr>
        <p:spPr/>
        <p:txBody>
          <a:bodyPr/>
          <a:lstStyle/>
          <a:p>
            <a:fld id="{586824BF-3B93-454D-8CFC-2835FAC2A0AB}" type="slidenum">
              <a:rPr lang="de-DE" smtClean="0"/>
              <a:pPr/>
              <a:t>5</a:t>
            </a:fld>
            <a:endParaRPr lang="de-DE" dirty="0"/>
          </a:p>
        </p:txBody>
      </p:sp>
    </p:spTree>
    <p:extLst>
      <p:ext uri="{BB962C8B-B14F-4D97-AF65-F5344CB8AC3E}">
        <p14:creationId xmlns:p14="http://schemas.microsoft.com/office/powerpoint/2010/main" val="4275811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92AC855-727E-381B-6C68-07059A322B99}"/>
              </a:ext>
            </a:extLst>
          </p:cNvPr>
          <p:cNvSpPr>
            <a:spLocks noGrp="1"/>
          </p:cNvSpPr>
          <p:nvPr>
            <p:ph type="body" sz="half" idx="2"/>
          </p:nvPr>
        </p:nvSpPr>
        <p:spPr/>
        <p:txBody>
          <a:bodyPr/>
          <a:lstStyle/>
          <a:p>
            <a:endParaRPr lang="nl-NL" dirty="0"/>
          </a:p>
        </p:txBody>
      </p:sp>
      <p:sp>
        <p:nvSpPr>
          <p:cNvPr id="3" name="Tijdelijke aanduiding voor dianummer 2">
            <a:extLst>
              <a:ext uri="{FF2B5EF4-FFF2-40B4-BE49-F238E27FC236}">
                <a16:creationId xmlns:a16="http://schemas.microsoft.com/office/drawing/2014/main" id="{D8C11145-5629-F873-4F36-C24D38891B9E}"/>
              </a:ext>
            </a:extLst>
          </p:cNvPr>
          <p:cNvSpPr>
            <a:spLocks noGrp="1"/>
          </p:cNvSpPr>
          <p:nvPr>
            <p:ph type="sldNum" sz="quarter" idx="4"/>
          </p:nvPr>
        </p:nvSpPr>
        <p:spPr/>
        <p:txBody>
          <a:bodyPr/>
          <a:lstStyle/>
          <a:p>
            <a:fld id="{586824BF-3B93-454D-8CFC-2835FAC2A0AB}" type="slidenum">
              <a:rPr lang="de-DE" smtClean="0"/>
              <a:pPr/>
              <a:t>50</a:t>
            </a:fld>
            <a:endParaRPr lang="de-DE" dirty="0"/>
          </a:p>
        </p:txBody>
      </p:sp>
      <p:pic>
        <p:nvPicPr>
          <p:cNvPr id="14" name="Tijdelijke aanduiding voor afbeelding 13" descr="The image shows a woman wearing a beige off-shoulder top and pearl earrings.&#10;&#10;Door AI gegenereerde inhoud is mogelijk onjuist.">
            <a:extLst>
              <a:ext uri="{FF2B5EF4-FFF2-40B4-BE49-F238E27FC236}">
                <a16:creationId xmlns:a16="http://schemas.microsoft.com/office/drawing/2014/main" id="{94C2BB2C-3B6E-0F90-5B08-D6DD99902376}"/>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9" b="49"/>
          <a:stretch>
            <a:fillRect/>
          </a:stretch>
        </p:blipFill>
        <p:spPr bwMode="auto">
          <a:xfrm>
            <a:off x="856006" y="1737632"/>
            <a:ext cx="2128354" cy="2128354"/>
          </a:xfrm>
          <a:prstGeom prst="ellipse">
            <a:avLst/>
          </a:prstGeom>
          <a:noFill/>
          <a:ln w="9525">
            <a:noFill/>
            <a:miter lim="800000"/>
            <a:headEnd/>
            <a:tailEnd/>
          </a:ln>
        </p:spPr>
      </p:pic>
      <p:pic>
        <p:nvPicPr>
          <p:cNvPr id="12" name="Tijdelijke aanduiding voor afbeelding 11" descr="The image depicts a young man wearing a white shirt and black suit, with neatly trimmed dark brown hair.&#10;&#10;Door AI gegenereerde inhoud is mogelijk onjuist.">
            <a:extLst>
              <a:ext uri="{FF2B5EF4-FFF2-40B4-BE49-F238E27FC236}">
                <a16:creationId xmlns:a16="http://schemas.microsoft.com/office/drawing/2014/main" id="{83D5716C-34E9-4406-8690-C276D47F11E6}"/>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a:stretch>
            <a:fillRect/>
          </a:stretch>
        </p:blipFill>
        <p:spPr bwMode="auto">
          <a:xfrm>
            <a:off x="4519966" y="1739638"/>
            <a:ext cx="2128354" cy="2128355"/>
          </a:xfrm>
          <a:prstGeom prst="ellipse">
            <a:avLst/>
          </a:prstGeom>
          <a:noFill/>
          <a:ln w="9525">
            <a:noFill/>
            <a:miter lim="800000"/>
            <a:headEnd/>
            <a:tailEnd/>
          </a:ln>
        </p:spPr>
      </p:pic>
      <p:sp>
        <p:nvSpPr>
          <p:cNvPr id="7" name="Text Placeholder 45">
            <a:extLst>
              <a:ext uri="{FF2B5EF4-FFF2-40B4-BE49-F238E27FC236}">
                <a16:creationId xmlns:a16="http://schemas.microsoft.com/office/drawing/2014/main" id="{09E2794F-5AF9-84B1-1E8E-ED9B94F8534D}"/>
              </a:ext>
            </a:extLst>
          </p:cNvPr>
          <p:cNvSpPr txBox="1">
            <a:spLocks/>
          </p:cNvSpPr>
          <p:nvPr/>
        </p:nvSpPr>
        <p:spPr>
          <a:xfrm>
            <a:off x="856006" y="4008788"/>
            <a:ext cx="3133409" cy="12379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r>
              <a:rPr lang="de-DE" sz="1400" b="1" dirty="0">
                <a:solidFill>
                  <a:srgbClr val="FFFFFF"/>
                </a:solidFill>
                <a:latin typeface="Arial"/>
              </a:rPr>
              <a:t>Petra Heemskerk</a:t>
            </a:r>
            <a:endParaRPr kumimoji="0" lang="de-DE"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r>
              <a:rPr lang="de-DE" sz="1200" dirty="0">
                <a:solidFill>
                  <a:srgbClr val="FFFFFF"/>
                </a:solidFill>
                <a:latin typeface="Arial"/>
              </a:rPr>
              <a:t>Partner | Advocaat</a:t>
            </a:r>
            <a:endParaRPr kumimoji="0" lang="de-DE"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endParaRPr kumimoji="0" lang="de-DE"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265113" algn="l"/>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T	</a:t>
            </a:r>
            <a:r>
              <a:rPr kumimoji="0" lang="de-DE" sz="1200" b="0" i="0" u="none" strike="noStrike" kern="1200" cap="none" spc="0" normalizeH="0" baseline="0" noProof="0" dirty="0">
                <a:ln>
                  <a:noFill/>
                </a:ln>
                <a:solidFill>
                  <a:srgbClr val="FFFFFF"/>
                </a:solidFill>
                <a:effectLst/>
                <a:uLnTx/>
                <a:uFillTx/>
                <a:latin typeface="Arial"/>
                <a:ea typeface="+mn-ea"/>
                <a:cs typeface="+mn-cs"/>
              </a:rPr>
              <a:t>+31 20 301 62 95</a:t>
            </a:r>
          </a:p>
          <a:p>
            <a:pPr marL="0" marR="0" lvl="0" indent="0" algn="l" defTabSz="914400" rtl="0" eaLnBrk="1" fontAlgn="auto" latinLnBrk="0" hangingPunct="1">
              <a:lnSpc>
                <a:spcPct val="100000"/>
              </a:lnSpc>
              <a:spcBef>
                <a:spcPts val="0"/>
              </a:spcBef>
              <a:spcAft>
                <a:spcPts val="0"/>
              </a:spcAft>
              <a:buClrTx/>
              <a:buSzTx/>
              <a:buFontTx/>
              <a:buNone/>
              <a:tabLst>
                <a:tab pos="265113" algn="l"/>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M 	</a:t>
            </a:r>
            <a:r>
              <a:rPr kumimoji="0" lang="de-DE" sz="1200" b="0" i="0" u="none" strike="noStrike" kern="1200" cap="none" spc="0" normalizeH="0" baseline="0" noProof="0" dirty="0">
                <a:ln>
                  <a:noFill/>
                </a:ln>
                <a:solidFill>
                  <a:srgbClr val="FFFFFF"/>
                </a:solidFill>
                <a:effectLst/>
                <a:uLnTx/>
                <a:uFillTx/>
                <a:latin typeface="Arial"/>
                <a:ea typeface="+mn-ea"/>
                <a:cs typeface="+mn-cs"/>
              </a:rPr>
              <a:t>+31 6 27 08 29 20</a:t>
            </a:r>
          </a:p>
          <a:p>
            <a:pPr marL="0" marR="0" lvl="0" indent="0" algn="l" defTabSz="914400" rtl="0" eaLnBrk="1" fontAlgn="auto" latinLnBrk="0" hangingPunct="1">
              <a:lnSpc>
                <a:spcPct val="100000"/>
              </a:lnSpc>
              <a:spcBef>
                <a:spcPts val="0"/>
              </a:spcBef>
              <a:spcAft>
                <a:spcPts val="0"/>
              </a:spcAft>
              <a:buClrTx/>
              <a:buSzTx/>
              <a:buFontTx/>
              <a:buNone/>
              <a:tabLst>
                <a:tab pos="265113" algn="l"/>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E 	</a:t>
            </a:r>
            <a:r>
              <a:rPr lang="de-DE" sz="1200" dirty="0">
                <a:solidFill>
                  <a:srgbClr val="FFFFFF"/>
                </a:solidFill>
                <a:latin typeface="Arial"/>
              </a:rPr>
              <a:t>Petra.heemskerk</a:t>
            </a:r>
            <a:r>
              <a:rPr kumimoji="0" lang="de-DE" sz="1200" i="0" u="none" strike="noStrike" kern="1200" cap="none" spc="0" normalizeH="0" baseline="0" noProof="0" dirty="0">
                <a:ln>
                  <a:noFill/>
                </a:ln>
                <a:solidFill>
                  <a:srgbClr val="FFFFFF"/>
                </a:solidFill>
                <a:effectLst/>
                <a:uLnTx/>
                <a:uFillTx/>
                <a:latin typeface="Arial"/>
                <a:ea typeface="+mn-ea"/>
                <a:cs typeface="+mn-cs"/>
              </a:rPr>
              <a:t>@cms-dsb.com</a:t>
            </a:r>
            <a:endParaRPr kumimoji="0" lang="en-GB" sz="120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 Placeholder 45">
            <a:extLst>
              <a:ext uri="{FF2B5EF4-FFF2-40B4-BE49-F238E27FC236}">
                <a16:creationId xmlns:a16="http://schemas.microsoft.com/office/drawing/2014/main" id="{5F297136-4ADE-37DD-B7F0-2D99E24D7CCB}"/>
              </a:ext>
            </a:extLst>
          </p:cNvPr>
          <p:cNvSpPr txBox="1">
            <a:spLocks/>
          </p:cNvSpPr>
          <p:nvPr/>
        </p:nvSpPr>
        <p:spPr>
          <a:xfrm>
            <a:off x="4519966" y="4008788"/>
            <a:ext cx="3343629" cy="16445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r>
              <a:rPr lang="de-DE" sz="1400" b="1" dirty="0">
                <a:solidFill>
                  <a:srgbClr val="FFFFFF"/>
                </a:solidFill>
                <a:latin typeface="Arial"/>
              </a:rPr>
              <a:t>Bernard Lievers</a:t>
            </a:r>
            <a:endParaRPr kumimoji="0" lang="de-DE"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r>
              <a:rPr lang="de-DE" sz="1200" dirty="0">
                <a:solidFill>
                  <a:srgbClr val="FFFFFF"/>
                </a:solidFill>
                <a:latin typeface="Arial"/>
              </a:rPr>
              <a:t>Advocaat</a:t>
            </a:r>
            <a:endParaRPr kumimoji="0" lang="de-DE"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182563" algn="l"/>
              </a:tabLst>
              <a:defRPr/>
            </a:pPr>
            <a:endParaRPr kumimoji="0" lang="de-DE"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265113" algn="l"/>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T	</a:t>
            </a:r>
            <a:r>
              <a:rPr kumimoji="0" lang="de-DE" sz="1200" b="0" i="0" u="none" strike="noStrike" kern="1200" cap="none" spc="0" normalizeH="0" baseline="0" noProof="0" dirty="0">
                <a:ln>
                  <a:noFill/>
                </a:ln>
                <a:solidFill>
                  <a:srgbClr val="FFFFFF"/>
                </a:solidFill>
                <a:effectLst/>
                <a:uLnTx/>
                <a:uFillTx/>
                <a:latin typeface="Arial"/>
                <a:ea typeface="+mn-ea"/>
                <a:cs typeface="+mn-cs"/>
              </a:rPr>
              <a:t>+31 20 301 64 88 </a:t>
            </a:r>
          </a:p>
          <a:p>
            <a:pPr marL="0" marR="0" lvl="0" indent="0" algn="l" defTabSz="914400" rtl="0" eaLnBrk="1" fontAlgn="auto" latinLnBrk="0" hangingPunct="1">
              <a:lnSpc>
                <a:spcPct val="100000"/>
              </a:lnSpc>
              <a:spcBef>
                <a:spcPts val="0"/>
              </a:spcBef>
              <a:spcAft>
                <a:spcPts val="0"/>
              </a:spcAft>
              <a:buClrTx/>
              <a:buSzTx/>
              <a:buFontTx/>
              <a:buNone/>
              <a:tabLst>
                <a:tab pos="265113" algn="l"/>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M 	</a:t>
            </a:r>
            <a:r>
              <a:rPr kumimoji="0" lang="de-DE" sz="1200" b="0" i="0" u="none" strike="noStrike" kern="1200" cap="none" spc="0" normalizeH="0" baseline="0" noProof="0" dirty="0">
                <a:ln>
                  <a:noFill/>
                </a:ln>
                <a:solidFill>
                  <a:srgbClr val="FFFFFF"/>
                </a:solidFill>
                <a:effectLst/>
                <a:uLnTx/>
                <a:uFillTx/>
                <a:latin typeface="Arial"/>
                <a:ea typeface="+mn-ea"/>
                <a:cs typeface="+mn-cs"/>
              </a:rPr>
              <a:t>+31 6 27 62 44 82</a:t>
            </a:r>
          </a:p>
          <a:p>
            <a:pPr marL="0" marR="0" lvl="0" indent="0" algn="l" defTabSz="914400" rtl="0" eaLnBrk="1" fontAlgn="auto" latinLnBrk="0" hangingPunct="1">
              <a:lnSpc>
                <a:spcPct val="100000"/>
              </a:lnSpc>
              <a:spcBef>
                <a:spcPts val="0"/>
              </a:spcBef>
              <a:spcAft>
                <a:spcPts val="0"/>
              </a:spcAft>
              <a:buClrTx/>
              <a:buSzTx/>
              <a:buFontTx/>
              <a:buNone/>
              <a:tabLst>
                <a:tab pos="265113" algn="l"/>
              </a:tabLst>
              <a:defRPr/>
            </a:pPr>
            <a:r>
              <a:rPr kumimoji="0" lang="de-DE" sz="1200" b="1" i="0" u="none" strike="noStrike" kern="1200" cap="none" spc="0" normalizeH="0" baseline="0" noProof="0" dirty="0">
                <a:ln>
                  <a:noFill/>
                </a:ln>
                <a:solidFill>
                  <a:srgbClr val="FFFFFF"/>
                </a:solidFill>
                <a:effectLst/>
                <a:uLnTx/>
                <a:uFillTx/>
                <a:latin typeface="Arial"/>
                <a:ea typeface="+mn-ea"/>
                <a:cs typeface="+mn-cs"/>
              </a:rPr>
              <a:t>E 	</a:t>
            </a:r>
            <a:r>
              <a:rPr lang="de-DE" sz="1200" dirty="0">
                <a:solidFill>
                  <a:srgbClr val="FFFFFF"/>
                </a:solidFill>
                <a:latin typeface="Arial"/>
              </a:rPr>
              <a:t>Bernard.lievers</a:t>
            </a:r>
            <a:r>
              <a:rPr kumimoji="0" lang="de-DE" sz="1200" i="0" u="none" strike="noStrike" kern="1200" cap="none" spc="0" normalizeH="0" baseline="0" noProof="0" dirty="0">
                <a:ln>
                  <a:noFill/>
                </a:ln>
                <a:solidFill>
                  <a:srgbClr val="FFFFFF"/>
                </a:solidFill>
                <a:effectLst/>
                <a:uLnTx/>
                <a:uFillTx/>
                <a:latin typeface="Arial"/>
                <a:ea typeface="+mn-ea"/>
                <a:cs typeface="+mn-cs"/>
              </a:rPr>
              <a:t>@cms-dsb.com</a:t>
            </a:r>
            <a:endParaRPr kumimoji="0" lang="en-GB" sz="1200" i="0" u="none" strike="noStrike" kern="1200" cap="none" spc="0" normalizeH="0" baseline="0" noProof="0" dirty="0">
              <a:ln>
                <a:noFill/>
              </a:ln>
              <a:solidFill>
                <a:srgbClr val="FFFFFF"/>
              </a:solidFill>
              <a:effectLst/>
              <a:uLnTx/>
              <a:uFillTx/>
              <a:latin typeface="Arial"/>
              <a:ea typeface="+mn-ea"/>
              <a:cs typeface="+mn-cs"/>
            </a:endParaRPr>
          </a:p>
        </p:txBody>
      </p:sp>
      <p:pic>
        <p:nvPicPr>
          <p:cNvPr id="17" name="Afbeelding 16">
            <a:extLst>
              <a:ext uri="{FF2B5EF4-FFF2-40B4-BE49-F238E27FC236}">
                <a16:creationId xmlns:a16="http://schemas.microsoft.com/office/drawing/2014/main" id="{EC8616F8-4F5E-888F-BBD7-40ADCF4D40B6}"/>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bwMode="auto">
          <a:xfrm>
            <a:off x="647027" y="580936"/>
            <a:ext cx="10973751" cy="1018120"/>
          </a:xfrm>
          <a:prstGeom prst="rect">
            <a:avLst/>
          </a:prstGeom>
        </p:spPr>
      </p:pic>
    </p:spTree>
    <p:extLst>
      <p:ext uri="{BB962C8B-B14F-4D97-AF65-F5344CB8AC3E}">
        <p14:creationId xmlns:p14="http://schemas.microsoft.com/office/powerpoint/2010/main" val="164224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18139-1205-0892-2195-060B7B2700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29959E5-638B-0894-59A6-06AA17ED4C85}"/>
              </a:ext>
            </a:extLst>
          </p:cNvPr>
          <p:cNvSpPr>
            <a:spLocks noGrp="1"/>
          </p:cNvSpPr>
          <p:nvPr>
            <p:ph type="title"/>
          </p:nvPr>
        </p:nvSpPr>
        <p:spPr/>
        <p:txBody>
          <a:bodyPr/>
          <a:lstStyle/>
          <a:p>
            <a:r>
              <a:rPr lang="nl-NL" b="1" dirty="0"/>
              <a:t>1. Wat is quasi-inbesteden? </a:t>
            </a:r>
          </a:p>
        </p:txBody>
      </p:sp>
      <p:sp>
        <p:nvSpPr>
          <p:cNvPr id="3" name="Tijdelijke aanduiding voor inhoud 2">
            <a:extLst>
              <a:ext uri="{FF2B5EF4-FFF2-40B4-BE49-F238E27FC236}">
                <a16:creationId xmlns:a16="http://schemas.microsoft.com/office/drawing/2014/main" id="{6566ACBF-ACF5-0463-71A1-3FC5A44079BD}"/>
              </a:ext>
            </a:extLst>
          </p:cNvPr>
          <p:cNvSpPr>
            <a:spLocks noGrp="1"/>
          </p:cNvSpPr>
          <p:nvPr>
            <p:ph idx="1"/>
          </p:nvPr>
        </p:nvSpPr>
        <p:spPr>
          <a:xfrm>
            <a:off x="373283" y="2311895"/>
            <a:ext cx="10933746" cy="3952105"/>
          </a:xfrm>
        </p:spPr>
        <p:txBody>
          <a:bodyPr/>
          <a:lstStyle/>
          <a:p>
            <a:pPr>
              <a:buFont typeface="Wingdings" panose="05000000000000000000" pitchFamily="2" charset="2"/>
              <a:buChar char="Ø"/>
            </a:pPr>
            <a:r>
              <a:rPr lang="nl-NL" b="1" dirty="0"/>
              <a:t>Uitzondering: </a:t>
            </a:r>
            <a:r>
              <a:rPr lang="nl-NL" dirty="0"/>
              <a:t>quasi-</a:t>
            </a:r>
            <a:r>
              <a:rPr lang="nl-NL" dirty="0" err="1"/>
              <a:t>inbesteding</a:t>
            </a:r>
            <a:endParaRPr lang="nl-NL" sz="2200" dirty="0"/>
          </a:p>
          <a:p>
            <a:pPr marL="305100" lvl="1" indent="0">
              <a:buNone/>
            </a:pPr>
            <a:endParaRPr lang="nl-NL" sz="2000" dirty="0"/>
          </a:p>
          <a:p>
            <a:pPr marL="305100" lvl="1" indent="0">
              <a:buNone/>
            </a:pPr>
            <a:r>
              <a:rPr lang="nl-NL" sz="2000" dirty="0"/>
              <a:t>Een aanbestedende dienst mag voor de uitvoering van zijn taken een overheidsopdracht </a:t>
            </a:r>
            <a:r>
              <a:rPr lang="nl-NL" sz="2000" b="1" dirty="0"/>
              <a:t>rechtstreeks gunnen </a:t>
            </a:r>
            <a:r>
              <a:rPr lang="nl-NL" sz="2000" dirty="0"/>
              <a:t>aan </a:t>
            </a:r>
            <a:r>
              <a:rPr lang="nl-NL" sz="2000" b="1" dirty="0"/>
              <a:t>een bestaand of op te richten rechtspersoon </a:t>
            </a:r>
            <a:r>
              <a:rPr lang="nl-NL" sz="2000" dirty="0"/>
              <a:t>die hij </a:t>
            </a:r>
            <a:r>
              <a:rPr lang="nl-NL" sz="2000" b="1" dirty="0"/>
              <a:t>alleen of gezamenlijk </a:t>
            </a:r>
            <a:r>
              <a:rPr lang="nl-NL" sz="2000" dirty="0"/>
              <a:t>met andere aanbestedende diensten controleert.</a:t>
            </a:r>
            <a:endParaRPr lang="nl-NL" sz="1200" dirty="0"/>
          </a:p>
          <a:p>
            <a:pPr marL="305100" lvl="1" indent="0">
              <a:buNone/>
            </a:pPr>
            <a:endParaRPr lang="nl-NL" sz="1600" dirty="0"/>
          </a:p>
          <a:p>
            <a:pPr marL="305100" lvl="1" indent="0">
              <a:buNone/>
            </a:pPr>
            <a:endParaRPr lang="nl-NL" sz="1600" dirty="0"/>
          </a:p>
          <a:p>
            <a:pPr marL="305100" lvl="1" indent="0">
              <a:buNone/>
            </a:pPr>
            <a:r>
              <a:rPr lang="nl-NL" sz="1600" b="1" dirty="0"/>
              <a:t>Zie</a:t>
            </a:r>
            <a:r>
              <a:rPr lang="nl-NL" sz="1600" dirty="0"/>
              <a:t>: art. 12 </a:t>
            </a:r>
            <a:r>
              <a:rPr lang="nl-NL" sz="1600"/>
              <a:t>richtlijn</a:t>
            </a:r>
            <a:r>
              <a:rPr lang="nl-NL" sz="1600" dirty="0"/>
              <a:t> 2014/24/EU &amp; art. 24a-b </a:t>
            </a:r>
            <a:r>
              <a:rPr lang="nl-NL" sz="1600" dirty="0" err="1"/>
              <a:t>Aw</a:t>
            </a:r>
            <a:r>
              <a:rPr lang="nl-NL" sz="1600" dirty="0"/>
              <a:t> 2012.</a:t>
            </a:r>
          </a:p>
          <a:p>
            <a:pPr marL="305100" lvl="1" indent="0">
              <a:buNone/>
            </a:pPr>
            <a:endParaRPr lang="nl-NL" sz="1600" dirty="0"/>
          </a:p>
          <a:p>
            <a:pPr marL="305100" lvl="1" indent="0">
              <a:buNone/>
            </a:pPr>
            <a:r>
              <a:rPr lang="nl-NL" sz="1600" b="1" dirty="0"/>
              <a:t>Standaardarrest</a:t>
            </a:r>
            <a:r>
              <a:rPr lang="nl-NL" sz="1600" dirty="0"/>
              <a:t>: </a:t>
            </a:r>
            <a:r>
              <a:rPr lang="nl-NL" sz="1600" dirty="0" err="1"/>
              <a:t>HvJ</a:t>
            </a:r>
            <a:r>
              <a:rPr lang="nl-NL" sz="1600" dirty="0"/>
              <a:t> EU 18 november 1999, C-107/98 (</a:t>
            </a:r>
            <a:r>
              <a:rPr lang="nl-NL" sz="1600" i="1" dirty="0" err="1"/>
              <a:t>Teckal</a:t>
            </a:r>
            <a:r>
              <a:rPr lang="nl-NL" sz="1600" dirty="0"/>
              <a:t>).</a:t>
            </a:r>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590850" lvl="1">
              <a:buFont typeface="Arial" panose="020B0604020202020204" pitchFamily="34" charset="0"/>
              <a:buChar char="•"/>
            </a:pPr>
            <a:endParaRPr lang="nl-NL" sz="1600" dirty="0"/>
          </a:p>
          <a:p>
            <a:pPr marL="305100" lvl="1" indent="0">
              <a:buNone/>
            </a:pPr>
            <a:endParaRPr lang="nl-NL" sz="1600" dirty="0"/>
          </a:p>
          <a:p>
            <a:pPr marL="305100" lvl="1" indent="0">
              <a:buNone/>
            </a:pPr>
            <a:endParaRPr lang="nl-NL" sz="1600" dirty="0"/>
          </a:p>
          <a:p>
            <a:pPr>
              <a:buFont typeface="Wingdings" panose="05000000000000000000" pitchFamily="2" charset="2"/>
              <a:buChar char="Ø"/>
            </a:pPr>
            <a:endParaRPr lang="nl-NL" b="1" dirty="0"/>
          </a:p>
          <a:p>
            <a:pPr marL="0" indent="0">
              <a:buNone/>
            </a:pPr>
            <a:endParaRPr lang="nl-NL" u="sng" dirty="0"/>
          </a:p>
        </p:txBody>
      </p:sp>
      <p:sp>
        <p:nvSpPr>
          <p:cNvPr id="4" name="Tijdelijke aanduiding voor dianummer 3">
            <a:extLst>
              <a:ext uri="{FF2B5EF4-FFF2-40B4-BE49-F238E27FC236}">
                <a16:creationId xmlns:a16="http://schemas.microsoft.com/office/drawing/2014/main" id="{69250824-A765-2B0F-DA39-7C12BD94F38C}"/>
              </a:ext>
            </a:extLst>
          </p:cNvPr>
          <p:cNvSpPr>
            <a:spLocks noGrp="1"/>
          </p:cNvSpPr>
          <p:nvPr>
            <p:ph type="sldNum" sz="quarter" idx="12"/>
          </p:nvPr>
        </p:nvSpPr>
        <p:spPr/>
        <p:txBody>
          <a:bodyPr/>
          <a:lstStyle/>
          <a:p>
            <a:fld id="{586824BF-3B93-454D-8CFC-2835FAC2A0AB}" type="slidenum">
              <a:rPr lang="de-DE" smtClean="0"/>
              <a:pPr/>
              <a:t>6</a:t>
            </a:fld>
            <a:endParaRPr lang="de-DE" dirty="0"/>
          </a:p>
        </p:txBody>
      </p:sp>
    </p:spTree>
    <p:extLst>
      <p:ext uri="{BB962C8B-B14F-4D97-AF65-F5344CB8AC3E}">
        <p14:creationId xmlns:p14="http://schemas.microsoft.com/office/powerpoint/2010/main" val="144645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4A06-F2F8-2486-B594-6F87BDE706CD}"/>
            </a:ext>
          </a:extLst>
        </p:cNvPr>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AB1E1245-FC99-3319-9BE8-40529B227088}"/>
              </a:ext>
            </a:extLst>
          </p:cNvPr>
          <p:cNvSpPr>
            <a:spLocks noGrp="1"/>
          </p:cNvSpPr>
          <p:nvPr>
            <p:ph type="body" sz="quarter" idx="14"/>
          </p:nvPr>
        </p:nvSpPr>
        <p:spPr>
          <a:xfrm>
            <a:off x="1886399" y="4093784"/>
            <a:ext cx="8482716" cy="900000"/>
          </a:xfrm>
        </p:spPr>
        <p:txBody>
          <a:bodyPr/>
          <a:lstStyle/>
          <a:p>
            <a:pPr>
              <a:buNone/>
            </a:pPr>
            <a:r>
              <a:rPr lang="nl-NL" sz="3600" b="1" dirty="0">
                <a:solidFill>
                  <a:schemeClr val="bg1"/>
                </a:solidFill>
              </a:rPr>
              <a:t>2. Wanneer mag je quasi-inbesteden? </a:t>
            </a:r>
          </a:p>
        </p:txBody>
      </p:sp>
      <p:pic>
        <p:nvPicPr>
          <p:cNvPr id="12" name="Tijdelijke aanduiding voor afbeelding 11">
            <a:extLst>
              <a:ext uri="{FF2B5EF4-FFF2-40B4-BE49-F238E27FC236}">
                <a16:creationId xmlns:a16="http://schemas.microsoft.com/office/drawing/2014/main" id="{5F57C8FE-A3F5-7060-5BEF-0FD869516F9A}"/>
              </a:ext>
            </a:extLst>
          </p:cNvPr>
          <p:cNvPicPr>
            <a:picLocks noGrp="1" noChangeAspect="1"/>
          </p:cNvPicPr>
          <p:nvPr>
            <p:ph type="pic" sz="quarter" idx="18"/>
            <p:custDataLst>
              <p:tags r:id="rId2"/>
            </p:custDataLst>
          </p:nvPr>
        </p:nvPicPr>
        <p:blipFill>
          <a:blip r:embed="rId4">
            <a:extLst>
              <a:ext uri="{28A0092B-C50C-407E-A947-70E740481C1C}">
                <a14:useLocalDpi xmlns:a14="http://schemas.microsoft.com/office/drawing/2010/main" val="0"/>
              </a:ext>
            </a:extLst>
          </a:blip>
          <a:srcRect l="56" r="56"/>
          <a:stretch>
            <a:fillRect/>
          </a:stretch>
        </p:blipFill>
        <p:spPr bwMode="auto">
          <a:xfrm>
            <a:off x="647027" y="580936"/>
            <a:ext cx="10961460" cy="1018120"/>
          </a:xfrm>
        </p:spPr>
      </p:pic>
    </p:spTree>
    <p:custDataLst>
      <p:tags r:id="rId1"/>
    </p:custDataLst>
    <p:extLst>
      <p:ext uri="{BB962C8B-B14F-4D97-AF65-F5344CB8AC3E}">
        <p14:creationId xmlns:p14="http://schemas.microsoft.com/office/powerpoint/2010/main" val="16100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87A9-BA6B-AEEA-26BF-5AE9A33375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6EEBD4B-25B9-82C8-D046-FB22815F5E14}"/>
              </a:ext>
            </a:extLst>
          </p:cNvPr>
          <p:cNvSpPr>
            <a:spLocks noGrp="1"/>
          </p:cNvSpPr>
          <p:nvPr>
            <p:ph type="title"/>
          </p:nvPr>
        </p:nvSpPr>
        <p:spPr>
          <a:xfrm>
            <a:off x="576000" y="576000"/>
            <a:ext cx="7571304" cy="900000"/>
          </a:xfrm>
        </p:spPr>
        <p:txBody>
          <a:bodyPr/>
          <a:lstStyle/>
          <a:p>
            <a:r>
              <a:rPr lang="nl-NL" b="1" dirty="0"/>
              <a:t>2. Wanneer mag je quasi-inbesteden? </a:t>
            </a:r>
            <a:br>
              <a:rPr lang="nl-NL" b="1" dirty="0"/>
            </a:br>
            <a:r>
              <a:rPr lang="nl-NL" b="1" dirty="0"/>
              <a:t> </a:t>
            </a:r>
            <a:r>
              <a:rPr lang="nl-NL" sz="1800" b="1" dirty="0"/>
              <a:t>Art. 2.24a </a:t>
            </a:r>
            <a:r>
              <a:rPr lang="nl-NL" sz="1800" b="1" dirty="0" err="1"/>
              <a:t>Aw</a:t>
            </a:r>
            <a:r>
              <a:rPr lang="nl-NL" sz="1800" b="1" dirty="0"/>
              <a:t> 2012 </a:t>
            </a:r>
            <a:endParaRPr lang="nl-NL" b="1" dirty="0"/>
          </a:p>
        </p:txBody>
      </p:sp>
      <p:sp>
        <p:nvSpPr>
          <p:cNvPr id="3" name="Tijdelijke aanduiding voor inhoud 2">
            <a:extLst>
              <a:ext uri="{FF2B5EF4-FFF2-40B4-BE49-F238E27FC236}">
                <a16:creationId xmlns:a16="http://schemas.microsoft.com/office/drawing/2014/main" id="{012BF2E7-6B2C-6B69-A890-4F7CE2E462BF}"/>
              </a:ext>
            </a:extLst>
          </p:cNvPr>
          <p:cNvSpPr>
            <a:spLocks noGrp="1"/>
          </p:cNvSpPr>
          <p:nvPr>
            <p:ph idx="1"/>
          </p:nvPr>
        </p:nvSpPr>
        <p:spPr>
          <a:xfrm>
            <a:off x="594000" y="2520000"/>
            <a:ext cx="11174328" cy="3744000"/>
          </a:xfrm>
        </p:spPr>
        <p:txBody>
          <a:bodyPr/>
          <a:lstStyle/>
          <a:p>
            <a:pPr>
              <a:buFont typeface="Wingdings" panose="05000000000000000000" pitchFamily="2" charset="2"/>
              <a:buChar char="Ø"/>
            </a:pPr>
            <a:r>
              <a:rPr lang="nl-NL" b="1" dirty="0"/>
              <a:t>Quasi-</a:t>
            </a:r>
            <a:r>
              <a:rPr lang="nl-NL" b="1" dirty="0" err="1"/>
              <a:t>inbesteding</a:t>
            </a:r>
            <a:r>
              <a:rPr lang="nl-NL" dirty="0"/>
              <a:t>: enkelvoudig toezicht:</a:t>
            </a:r>
          </a:p>
          <a:p>
            <a:pPr marL="0" indent="0">
              <a:buNone/>
            </a:pPr>
            <a:endParaRPr lang="nl-NL" sz="2200" b="1" dirty="0"/>
          </a:p>
          <a:p>
            <a:pPr marL="457200" indent="-457200">
              <a:buFont typeface="+mj-lt"/>
              <a:buAutoNum type="alphaLcPeriod"/>
            </a:pPr>
            <a:r>
              <a:rPr lang="nl-NL" sz="2000" dirty="0"/>
              <a:t>de aanbestedende dienst oefent direct - of indirect via een andere rechtspersoon - op de rechtspersoon toezicht uit zoals op zijn eigen diensten [</a:t>
            </a:r>
            <a:r>
              <a:rPr lang="nl-NL" sz="2000" b="1" dirty="0"/>
              <a:t>toezichtcriterium</a:t>
            </a:r>
            <a:r>
              <a:rPr lang="nl-NL" sz="2000" dirty="0"/>
              <a:t>]; </a:t>
            </a:r>
          </a:p>
          <a:p>
            <a:pPr marL="457200" indent="-457200">
              <a:buFont typeface="+mj-lt"/>
              <a:buAutoNum type="alphaLcPeriod"/>
            </a:pPr>
            <a:endParaRPr lang="nl-NL" sz="2000" dirty="0"/>
          </a:p>
          <a:p>
            <a:pPr marL="457200" indent="-457200">
              <a:buFont typeface="+mj-lt"/>
              <a:buAutoNum type="alphaLcPeriod"/>
            </a:pPr>
            <a:r>
              <a:rPr lang="nl-NL" sz="2000" dirty="0"/>
              <a:t>meer dan 80% van de activiteiten van de gecontroleerde rechtspersoon behelst taken die hem zijn toegewezen door de controlerende aanbestedende dienst [</a:t>
            </a:r>
            <a:r>
              <a:rPr lang="nl-NL" sz="2000" b="1" dirty="0"/>
              <a:t>activiteitencriterium</a:t>
            </a:r>
            <a:r>
              <a:rPr lang="nl-NL" sz="2000" dirty="0"/>
              <a:t>]; en </a:t>
            </a:r>
          </a:p>
          <a:p>
            <a:pPr marL="457200" indent="-457200">
              <a:buFont typeface="+mj-lt"/>
              <a:buAutoNum type="alphaLcPeriod"/>
            </a:pPr>
            <a:endParaRPr lang="nl-NL" sz="2000" dirty="0"/>
          </a:p>
          <a:p>
            <a:pPr marL="457200" indent="-457200">
              <a:buFont typeface="+mj-lt"/>
              <a:buAutoNum type="alphaLcPeriod"/>
            </a:pPr>
            <a:r>
              <a:rPr lang="nl-NL" sz="2000" dirty="0"/>
              <a:t>geen directe participatie van privékapitaal in de gecontroleerde rechtspersoon. </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1FDB8501-D199-3E87-9196-CA59E3455F47}"/>
              </a:ext>
            </a:extLst>
          </p:cNvPr>
          <p:cNvSpPr>
            <a:spLocks noGrp="1"/>
          </p:cNvSpPr>
          <p:nvPr>
            <p:ph type="sldNum" sz="quarter" idx="12"/>
          </p:nvPr>
        </p:nvSpPr>
        <p:spPr/>
        <p:txBody>
          <a:bodyPr/>
          <a:lstStyle/>
          <a:p>
            <a:fld id="{586824BF-3B93-454D-8CFC-2835FAC2A0AB}" type="slidenum">
              <a:rPr lang="de-DE" smtClean="0"/>
              <a:pPr/>
              <a:t>8</a:t>
            </a:fld>
            <a:endParaRPr lang="de-DE" dirty="0"/>
          </a:p>
        </p:txBody>
      </p:sp>
    </p:spTree>
    <p:extLst>
      <p:ext uri="{BB962C8B-B14F-4D97-AF65-F5344CB8AC3E}">
        <p14:creationId xmlns:p14="http://schemas.microsoft.com/office/powerpoint/2010/main" val="255200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40A1-0115-2279-C680-27B8D10FFA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0FF04B-175D-8A54-A51A-2740FE661238}"/>
              </a:ext>
            </a:extLst>
          </p:cNvPr>
          <p:cNvSpPr>
            <a:spLocks noGrp="1"/>
          </p:cNvSpPr>
          <p:nvPr>
            <p:ph type="title"/>
          </p:nvPr>
        </p:nvSpPr>
        <p:spPr>
          <a:xfrm>
            <a:off x="576000" y="576000"/>
            <a:ext cx="7543872" cy="900000"/>
          </a:xfrm>
        </p:spPr>
        <p:txBody>
          <a:bodyPr/>
          <a:lstStyle/>
          <a:p>
            <a:r>
              <a:rPr lang="nl-NL" b="1" dirty="0"/>
              <a:t>2. Wanneer mag je quasi-inbesteden? </a:t>
            </a:r>
            <a:br>
              <a:rPr lang="nl-NL" b="1" dirty="0"/>
            </a:br>
            <a:r>
              <a:rPr lang="nl-NL" b="1" dirty="0"/>
              <a:t> </a:t>
            </a:r>
            <a:r>
              <a:rPr lang="nl-NL" sz="2000" b="1" dirty="0"/>
              <a:t>Quasi-</a:t>
            </a:r>
            <a:r>
              <a:rPr lang="nl-NL" sz="2000" b="1" dirty="0" err="1"/>
              <a:t>inbesteding</a:t>
            </a:r>
            <a:r>
              <a:rPr lang="nl-NL" sz="2000" dirty="0"/>
              <a:t>:</a:t>
            </a:r>
            <a:r>
              <a:rPr lang="nl-NL" sz="2000" b="1" dirty="0"/>
              <a:t> </a:t>
            </a:r>
            <a:r>
              <a:rPr lang="nl-NL" sz="2000" dirty="0"/>
              <a:t>enkelvoudig toezicht (art. 2.24a </a:t>
            </a:r>
            <a:r>
              <a:rPr lang="nl-NL" sz="2000" dirty="0" err="1"/>
              <a:t>Aw</a:t>
            </a:r>
            <a:r>
              <a:rPr lang="nl-NL" sz="2000" dirty="0"/>
              <a:t> 2012)</a:t>
            </a:r>
            <a:br>
              <a:rPr lang="nl-NL" dirty="0"/>
            </a:br>
            <a:endParaRPr lang="nl-NL" b="1" dirty="0"/>
          </a:p>
        </p:txBody>
      </p:sp>
      <p:sp>
        <p:nvSpPr>
          <p:cNvPr id="3" name="Tijdelijke aanduiding voor inhoud 2">
            <a:extLst>
              <a:ext uri="{FF2B5EF4-FFF2-40B4-BE49-F238E27FC236}">
                <a16:creationId xmlns:a16="http://schemas.microsoft.com/office/drawing/2014/main" id="{A6FC1F4C-EF14-4A4C-BE03-F7FC31401D88}"/>
              </a:ext>
            </a:extLst>
          </p:cNvPr>
          <p:cNvSpPr>
            <a:spLocks noGrp="1"/>
          </p:cNvSpPr>
          <p:nvPr>
            <p:ph idx="1"/>
          </p:nvPr>
        </p:nvSpPr>
        <p:spPr>
          <a:xfrm>
            <a:off x="594000" y="2520000"/>
            <a:ext cx="10933746" cy="3744000"/>
          </a:xfrm>
        </p:spPr>
        <p:txBody>
          <a:bodyPr/>
          <a:lstStyle/>
          <a:p>
            <a:pPr marL="0" indent="0">
              <a:buNone/>
            </a:pPr>
            <a:endParaRPr lang="nl-NL" sz="2200" b="1"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1C402024-E2AB-0CE0-1138-82731B303DB6}"/>
              </a:ext>
            </a:extLst>
          </p:cNvPr>
          <p:cNvSpPr>
            <a:spLocks noGrp="1"/>
          </p:cNvSpPr>
          <p:nvPr>
            <p:ph type="sldNum" sz="quarter" idx="12"/>
          </p:nvPr>
        </p:nvSpPr>
        <p:spPr/>
        <p:txBody>
          <a:bodyPr/>
          <a:lstStyle/>
          <a:p>
            <a:fld id="{586824BF-3B93-454D-8CFC-2835FAC2A0AB}" type="slidenum">
              <a:rPr lang="de-DE" smtClean="0"/>
              <a:pPr/>
              <a:t>9</a:t>
            </a:fld>
            <a:endParaRPr lang="de-DE" dirty="0"/>
          </a:p>
        </p:txBody>
      </p:sp>
      <p:sp>
        <p:nvSpPr>
          <p:cNvPr id="5" name="Rechthoek 4">
            <a:extLst>
              <a:ext uri="{FF2B5EF4-FFF2-40B4-BE49-F238E27FC236}">
                <a16:creationId xmlns:a16="http://schemas.microsoft.com/office/drawing/2014/main" id="{974AF4E8-C7C2-FF12-5C4E-2C2D94827603}"/>
              </a:ext>
            </a:extLst>
          </p:cNvPr>
          <p:cNvSpPr/>
          <p:nvPr/>
        </p:nvSpPr>
        <p:spPr>
          <a:xfrm>
            <a:off x="7672044" y="2689335"/>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Aanbestedende dienst</a:t>
            </a:r>
          </a:p>
        </p:txBody>
      </p:sp>
      <p:sp>
        <p:nvSpPr>
          <p:cNvPr id="7" name="Rechthoek 6">
            <a:extLst>
              <a:ext uri="{FF2B5EF4-FFF2-40B4-BE49-F238E27FC236}">
                <a16:creationId xmlns:a16="http://schemas.microsoft.com/office/drawing/2014/main" id="{DAA8D686-D572-0116-DF07-50D36A627045}"/>
              </a:ext>
            </a:extLst>
          </p:cNvPr>
          <p:cNvSpPr/>
          <p:nvPr/>
        </p:nvSpPr>
        <p:spPr>
          <a:xfrm>
            <a:off x="7693710" y="5669460"/>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Gecontroleerde rechtspersoon</a:t>
            </a:r>
          </a:p>
        </p:txBody>
      </p:sp>
      <p:sp>
        <p:nvSpPr>
          <p:cNvPr id="10" name="Tekstvak 9">
            <a:extLst>
              <a:ext uri="{FF2B5EF4-FFF2-40B4-BE49-F238E27FC236}">
                <a16:creationId xmlns:a16="http://schemas.microsoft.com/office/drawing/2014/main" id="{B0861AA9-D519-0318-0FE6-BEC654D43A49}"/>
              </a:ext>
            </a:extLst>
          </p:cNvPr>
          <p:cNvSpPr txBox="1"/>
          <p:nvPr/>
        </p:nvSpPr>
        <p:spPr>
          <a:xfrm>
            <a:off x="10041608" y="3293747"/>
            <a:ext cx="2112426" cy="107721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Toezichtcriterium </a:t>
            </a:r>
          </a:p>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Activiteitencriterium (80% &gt;) </a:t>
            </a:r>
          </a:p>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Geen directe participatie privékapitaal </a:t>
            </a:r>
          </a:p>
          <a:p>
            <a:endParaRPr lang="nl-NL" sz="1000" dirty="0">
              <a:solidFill>
                <a:srgbClr val="766A62"/>
              </a:solidFill>
              <a:latin typeface="Arial" pitchFamily="34" charset="0"/>
              <a:cs typeface="Arial" pitchFamily="34" charset="0"/>
            </a:endParaRPr>
          </a:p>
        </p:txBody>
      </p:sp>
      <p:sp>
        <p:nvSpPr>
          <p:cNvPr id="11" name="Rechthoek 10">
            <a:extLst>
              <a:ext uri="{FF2B5EF4-FFF2-40B4-BE49-F238E27FC236}">
                <a16:creationId xmlns:a16="http://schemas.microsoft.com/office/drawing/2014/main" id="{B4DE3740-4860-9B05-C05A-B14C82DA856F}"/>
              </a:ext>
            </a:extLst>
          </p:cNvPr>
          <p:cNvSpPr/>
          <p:nvPr/>
        </p:nvSpPr>
        <p:spPr>
          <a:xfrm>
            <a:off x="7693710" y="4178355"/>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Rechtspersoon</a:t>
            </a:r>
          </a:p>
        </p:txBody>
      </p:sp>
      <p:cxnSp>
        <p:nvCxnSpPr>
          <p:cNvPr id="12" name="Rechte verbindingslijn met pijl 11">
            <a:extLst>
              <a:ext uri="{FF2B5EF4-FFF2-40B4-BE49-F238E27FC236}">
                <a16:creationId xmlns:a16="http://schemas.microsoft.com/office/drawing/2014/main" id="{FB9C5938-0571-6621-A53F-306C23E30C0E}"/>
              </a:ext>
            </a:extLst>
          </p:cNvPr>
          <p:cNvCxnSpPr>
            <a:cxnSpLocks/>
          </p:cNvCxnSpPr>
          <p:nvPr/>
        </p:nvCxnSpPr>
        <p:spPr>
          <a:xfrm>
            <a:off x="8699550" y="3343957"/>
            <a:ext cx="0" cy="749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96660310-8D92-527D-6D05-94A51EC72FA5}"/>
              </a:ext>
            </a:extLst>
          </p:cNvPr>
          <p:cNvCxnSpPr>
            <a:cxnSpLocks/>
          </p:cNvCxnSpPr>
          <p:nvPr/>
        </p:nvCxnSpPr>
        <p:spPr>
          <a:xfrm>
            <a:off x="8708694" y="4845099"/>
            <a:ext cx="0" cy="749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289F1641-A295-2104-66D3-7656C1822640}"/>
              </a:ext>
            </a:extLst>
          </p:cNvPr>
          <p:cNvSpPr txBox="1"/>
          <p:nvPr/>
        </p:nvSpPr>
        <p:spPr>
          <a:xfrm>
            <a:off x="7416000" y="3580515"/>
            <a:ext cx="1261884" cy="246221"/>
          </a:xfrm>
          <a:prstGeom prst="rect">
            <a:avLst/>
          </a:prstGeom>
          <a:noFill/>
          <a:ln>
            <a:noFill/>
          </a:ln>
        </p:spPr>
        <p:txBody>
          <a:bodyPr wrap="none" rtlCol="0">
            <a:spAutoFit/>
          </a:bodyPr>
          <a:lstStyle/>
          <a:p>
            <a:r>
              <a:rPr lang="nl-NL" sz="1000" dirty="0">
                <a:solidFill>
                  <a:srgbClr val="766A62"/>
                </a:solidFill>
                <a:latin typeface="Arial" pitchFamily="34" charset="0"/>
                <a:cs typeface="Arial" pitchFamily="34" charset="0"/>
              </a:rPr>
              <a:t>Overheidsopdracht</a:t>
            </a:r>
          </a:p>
        </p:txBody>
      </p:sp>
      <p:sp>
        <p:nvSpPr>
          <p:cNvPr id="19" name="Tekstvak 18">
            <a:extLst>
              <a:ext uri="{FF2B5EF4-FFF2-40B4-BE49-F238E27FC236}">
                <a16:creationId xmlns:a16="http://schemas.microsoft.com/office/drawing/2014/main" id="{7198B6D9-FAB6-3813-3518-7651D442B729}"/>
              </a:ext>
            </a:extLst>
          </p:cNvPr>
          <p:cNvSpPr txBox="1"/>
          <p:nvPr/>
        </p:nvSpPr>
        <p:spPr>
          <a:xfrm>
            <a:off x="7416000" y="5075460"/>
            <a:ext cx="1261884" cy="246221"/>
          </a:xfrm>
          <a:prstGeom prst="rect">
            <a:avLst/>
          </a:prstGeom>
          <a:noFill/>
          <a:ln>
            <a:noFill/>
          </a:ln>
        </p:spPr>
        <p:txBody>
          <a:bodyPr wrap="none" rtlCol="0">
            <a:spAutoFit/>
          </a:bodyPr>
          <a:lstStyle/>
          <a:p>
            <a:r>
              <a:rPr lang="nl-NL" sz="1000" dirty="0">
                <a:solidFill>
                  <a:srgbClr val="766A62"/>
                </a:solidFill>
                <a:latin typeface="Arial" pitchFamily="34" charset="0"/>
                <a:cs typeface="Arial" pitchFamily="34" charset="0"/>
              </a:rPr>
              <a:t>Overheidsopdracht</a:t>
            </a:r>
          </a:p>
        </p:txBody>
      </p:sp>
      <p:sp>
        <p:nvSpPr>
          <p:cNvPr id="20" name="Tekstvak 19">
            <a:extLst>
              <a:ext uri="{FF2B5EF4-FFF2-40B4-BE49-F238E27FC236}">
                <a16:creationId xmlns:a16="http://schemas.microsoft.com/office/drawing/2014/main" id="{5E3E4747-CBE5-8CD6-8F6B-81BA089A9C9A}"/>
              </a:ext>
            </a:extLst>
          </p:cNvPr>
          <p:cNvSpPr txBox="1"/>
          <p:nvPr/>
        </p:nvSpPr>
        <p:spPr>
          <a:xfrm>
            <a:off x="10041608" y="4845099"/>
            <a:ext cx="2112426" cy="107721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Toezichtcriterium </a:t>
            </a:r>
          </a:p>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Activiteitencriterium (80% &gt;)</a:t>
            </a:r>
          </a:p>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Geen directe participatie privékapitaal </a:t>
            </a:r>
          </a:p>
          <a:p>
            <a:endParaRPr lang="nl-NL" sz="1000" dirty="0">
              <a:solidFill>
                <a:srgbClr val="766A62"/>
              </a:solidFill>
              <a:latin typeface="Arial" pitchFamily="34" charset="0"/>
              <a:cs typeface="Arial" pitchFamily="34" charset="0"/>
            </a:endParaRPr>
          </a:p>
        </p:txBody>
      </p:sp>
      <p:sp>
        <p:nvSpPr>
          <p:cNvPr id="21" name="Rechthoek 20">
            <a:extLst>
              <a:ext uri="{FF2B5EF4-FFF2-40B4-BE49-F238E27FC236}">
                <a16:creationId xmlns:a16="http://schemas.microsoft.com/office/drawing/2014/main" id="{1DA8EBD5-3D93-3856-6E71-3AC508EFB586}"/>
              </a:ext>
            </a:extLst>
          </p:cNvPr>
          <p:cNvSpPr/>
          <p:nvPr/>
        </p:nvSpPr>
        <p:spPr>
          <a:xfrm>
            <a:off x="2508276" y="2689335"/>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Aanbestedende dienst</a:t>
            </a:r>
          </a:p>
        </p:txBody>
      </p:sp>
      <p:sp>
        <p:nvSpPr>
          <p:cNvPr id="22" name="Rechthoek 21">
            <a:extLst>
              <a:ext uri="{FF2B5EF4-FFF2-40B4-BE49-F238E27FC236}">
                <a16:creationId xmlns:a16="http://schemas.microsoft.com/office/drawing/2014/main" id="{9E1BE675-6C7F-BD7C-BC00-D01C035D7183}"/>
              </a:ext>
            </a:extLst>
          </p:cNvPr>
          <p:cNvSpPr/>
          <p:nvPr/>
        </p:nvSpPr>
        <p:spPr>
          <a:xfrm>
            <a:off x="2508276" y="5669460"/>
            <a:ext cx="2011680" cy="5943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t>Gecontroleerde rechtspersoon</a:t>
            </a:r>
          </a:p>
        </p:txBody>
      </p:sp>
      <p:cxnSp>
        <p:nvCxnSpPr>
          <p:cNvPr id="24" name="Rechte verbindingslijn met pijl 23">
            <a:extLst>
              <a:ext uri="{FF2B5EF4-FFF2-40B4-BE49-F238E27FC236}">
                <a16:creationId xmlns:a16="http://schemas.microsoft.com/office/drawing/2014/main" id="{8006F49E-B442-F0D6-E0E3-0BE2D10F0BEF}"/>
              </a:ext>
            </a:extLst>
          </p:cNvPr>
          <p:cNvCxnSpPr>
            <a:cxnSpLocks/>
          </p:cNvCxnSpPr>
          <p:nvPr/>
        </p:nvCxnSpPr>
        <p:spPr>
          <a:xfrm>
            <a:off x="3505530" y="3635493"/>
            <a:ext cx="0" cy="1680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kstvak 25">
            <a:extLst>
              <a:ext uri="{FF2B5EF4-FFF2-40B4-BE49-F238E27FC236}">
                <a16:creationId xmlns:a16="http://schemas.microsoft.com/office/drawing/2014/main" id="{D6304A10-6E69-8B9F-EDB5-423A7C53A3C4}"/>
              </a:ext>
            </a:extLst>
          </p:cNvPr>
          <p:cNvSpPr txBox="1"/>
          <p:nvPr/>
        </p:nvSpPr>
        <p:spPr>
          <a:xfrm>
            <a:off x="2075537" y="4247854"/>
            <a:ext cx="1261884" cy="246221"/>
          </a:xfrm>
          <a:prstGeom prst="rect">
            <a:avLst/>
          </a:prstGeom>
          <a:noFill/>
          <a:ln>
            <a:noFill/>
          </a:ln>
        </p:spPr>
        <p:txBody>
          <a:bodyPr wrap="none" rtlCol="0">
            <a:spAutoFit/>
          </a:bodyPr>
          <a:lstStyle/>
          <a:p>
            <a:r>
              <a:rPr lang="nl-NL" sz="1000" dirty="0">
                <a:solidFill>
                  <a:srgbClr val="766A62"/>
                </a:solidFill>
                <a:latin typeface="Arial" pitchFamily="34" charset="0"/>
                <a:cs typeface="Arial" pitchFamily="34" charset="0"/>
              </a:rPr>
              <a:t>Overheidsopdracht</a:t>
            </a:r>
          </a:p>
        </p:txBody>
      </p:sp>
      <p:sp>
        <p:nvSpPr>
          <p:cNvPr id="27" name="Tekstvak 26">
            <a:extLst>
              <a:ext uri="{FF2B5EF4-FFF2-40B4-BE49-F238E27FC236}">
                <a16:creationId xmlns:a16="http://schemas.microsoft.com/office/drawing/2014/main" id="{EE9D0429-A632-971D-B421-1A00AE3E2316}"/>
              </a:ext>
            </a:extLst>
          </p:cNvPr>
          <p:cNvSpPr txBox="1"/>
          <p:nvPr/>
        </p:nvSpPr>
        <p:spPr>
          <a:xfrm>
            <a:off x="4136525" y="3920471"/>
            <a:ext cx="2112426" cy="1077218"/>
          </a:xfrm>
          <a:prstGeom prst="rect">
            <a:avLst/>
          </a:prstGeom>
          <a:noFill/>
          <a:ln>
            <a:noFill/>
          </a:ln>
        </p:spPr>
        <p:txBody>
          <a:bodyPr wrap="square" rtlCol="0">
            <a:spAutoFit/>
          </a:bodyPr>
          <a:lstStyle/>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Toezichtcriterium </a:t>
            </a:r>
          </a:p>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Activiteitencriterium (80% &gt;)</a:t>
            </a:r>
          </a:p>
          <a:p>
            <a:pPr marL="171450" indent="-171450">
              <a:lnSpc>
                <a:spcPct val="150000"/>
              </a:lnSpc>
              <a:buFont typeface="Arial" panose="020B0604020202020204" pitchFamily="34" charset="0"/>
              <a:buChar char="•"/>
            </a:pPr>
            <a:r>
              <a:rPr lang="nl-NL" sz="900" b="1" dirty="0">
                <a:solidFill>
                  <a:srgbClr val="000000"/>
                </a:solidFill>
                <a:latin typeface="Arial" pitchFamily="34" charset="0"/>
                <a:cs typeface="Arial" pitchFamily="34" charset="0"/>
              </a:rPr>
              <a:t>Geen directe participatie privékapitaal </a:t>
            </a:r>
          </a:p>
          <a:p>
            <a:endParaRPr lang="nl-NL" sz="1000" dirty="0">
              <a:solidFill>
                <a:srgbClr val="766A62"/>
              </a:solidFill>
              <a:latin typeface="Arial" pitchFamily="34" charset="0"/>
              <a:cs typeface="Arial" pitchFamily="34" charset="0"/>
            </a:endParaRPr>
          </a:p>
        </p:txBody>
      </p:sp>
      <p:sp>
        <p:nvSpPr>
          <p:cNvPr id="28" name="Tekstvak 27">
            <a:extLst>
              <a:ext uri="{FF2B5EF4-FFF2-40B4-BE49-F238E27FC236}">
                <a16:creationId xmlns:a16="http://schemas.microsoft.com/office/drawing/2014/main" id="{1E2E24D4-5AB4-842E-9F9F-AD5EE1138158}"/>
              </a:ext>
            </a:extLst>
          </p:cNvPr>
          <p:cNvSpPr txBox="1"/>
          <p:nvPr/>
        </p:nvSpPr>
        <p:spPr>
          <a:xfrm>
            <a:off x="2847476" y="2237852"/>
            <a:ext cx="1333279" cy="276999"/>
          </a:xfrm>
          <a:prstGeom prst="rect">
            <a:avLst/>
          </a:prstGeom>
          <a:noFill/>
          <a:ln>
            <a:noFill/>
          </a:ln>
        </p:spPr>
        <p:txBody>
          <a:bodyPr wrap="square" rtlCol="0">
            <a:spAutoFit/>
          </a:bodyPr>
          <a:lstStyle/>
          <a:p>
            <a:pPr algn="ctr"/>
            <a:r>
              <a:rPr lang="nl-NL" sz="1200" b="1" dirty="0">
                <a:solidFill>
                  <a:srgbClr val="000000"/>
                </a:solidFill>
                <a:latin typeface="Arial" pitchFamily="34" charset="0"/>
                <a:cs typeface="Arial" pitchFamily="34" charset="0"/>
              </a:rPr>
              <a:t>Direct toezicht</a:t>
            </a:r>
          </a:p>
        </p:txBody>
      </p:sp>
      <p:sp>
        <p:nvSpPr>
          <p:cNvPr id="29" name="Tekstvak 28">
            <a:extLst>
              <a:ext uri="{FF2B5EF4-FFF2-40B4-BE49-F238E27FC236}">
                <a16:creationId xmlns:a16="http://schemas.microsoft.com/office/drawing/2014/main" id="{358E6A0F-4084-ADC1-1829-4263647F807F}"/>
              </a:ext>
            </a:extLst>
          </p:cNvPr>
          <p:cNvSpPr txBox="1"/>
          <p:nvPr/>
        </p:nvSpPr>
        <p:spPr>
          <a:xfrm>
            <a:off x="7991440" y="2231539"/>
            <a:ext cx="1434508" cy="276999"/>
          </a:xfrm>
          <a:prstGeom prst="rect">
            <a:avLst/>
          </a:prstGeom>
          <a:noFill/>
          <a:ln>
            <a:noFill/>
          </a:ln>
        </p:spPr>
        <p:txBody>
          <a:bodyPr wrap="square" rtlCol="0">
            <a:spAutoFit/>
          </a:bodyPr>
          <a:lstStyle/>
          <a:p>
            <a:pPr algn="ctr"/>
            <a:r>
              <a:rPr lang="nl-NL" sz="1200" b="1" dirty="0">
                <a:solidFill>
                  <a:srgbClr val="000000"/>
                </a:solidFill>
                <a:latin typeface="Arial" pitchFamily="34" charset="0"/>
                <a:cs typeface="Arial" pitchFamily="34" charset="0"/>
              </a:rPr>
              <a:t>Indirect toezicht</a:t>
            </a:r>
          </a:p>
        </p:txBody>
      </p:sp>
    </p:spTree>
    <p:extLst>
      <p:ext uri="{BB962C8B-B14F-4D97-AF65-F5344CB8AC3E}">
        <p14:creationId xmlns:p14="http://schemas.microsoft.com/office/powerpoint/2010/main" val="3609118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00.xml><?xml version="1.0" encoding="utf-8"?>
<p:tagLst xmlns:a="http://schemas.openxmlformats.org/drawingml/2006/main" xmlns:r="http://schemas.openxmlformats.org/officeDocument/2006/relationships" xmlns:p="http://schemas.openxmlformats.org/presentationml/2006/main">
  <p:tag name="OUTLINEID" val="72EF38259BA040DCB93C9E13109E2A17"/>
</p:tagLst>
</file>

<file path=ppt/tags/tag101.xml><?xml version="1.0" encoding="utf-8"?>
<p:tagLst xmlns:a="http://schemas.openxmlformats.org/drawingml/2006/main" xmlns:r="http://schemas.openxmlformats.org/officeDocument/2006/relationships" xmlns:p="http://schemas.openxmlformats.org/presentationml/2006/main">
  <p:tag name="OUTLINEID" val="D1085A0929F649139BAF563EB0CB7757"/>
</p:tagLst>
</file>

<file path=ppt/tags/tag102.xml><?xml version="1.0" encoding="utf-8"?>
<p:tagLst xmlns:a="http://schemas.openxmlformats.org/drawingml/2006/main" xmlns:r="http://schemas.openxmlformats.org/officeDocument/2006/relationships" xmlns:p="http://schemas.openxmlformats.org/presentationml/2006/main">
  <p:tag name="OUTLINEID" val="ECFBDC6BCF3E45669DB38CFDAC723EDD"/>
</p:tagLst>
</file>

<file path=ppt/tags/tag103.xml><?xml version="1.0" encoding="utf-8"?>
<p:tagLst xmlns:a="http://schemas.openxmlformats.org/drawingml/2006/main" xmlns:r="http://schemas.openxmlformats.org/officeDocument/2006/relationships" xmlns:p="http://schemas.openxmlformats.org/presentationml/2006/main">
  <p:tag name="OUTLINEID" val="D9B7EDF0B47B4A8BAE117EF5E853A6B1"/>
</p:tagLst>
</file>

<file path=ppt/tags/tag104.xml><?xml version="1.0" encoding="utf-8"?>
<p:tagLst xmlns:a="http://schemas.openxmlformats.org/drawingml/2006/main" xmlns:r="http://schemas.openxmlformats.org/officeDocument/2006/relationships" xmlns:p="http://schemas.openxmlformats.org/presentationml/2006/main">
  <p:tag name="OUTLINEID" val="048C3FB6B6674A4E995DA2E6F9A313A1"/>
</p:tagLst>
</file>

<file path=ppt/tags/tag105.xml><?xml version="1.0" encoding="utf-8"?>
<p:tagLst xmlns:a="http://schemas.openxmlformats.org/drawingml/2006/main" xmlns:r="http://schemas.openxmlformats.org/officeDocument/2006/relationships" xmlns:p="http://schemas.openxmlformats.org/presentationml/2006/main">
  <p:tag name="OUTLINEID" val="BD3F20338F8C4ED2B0E7CA338F36ABA3"/>
</p:tagLst>
</file>

<file path=ppt/tags/tag106.xml><?xml version="1.0" encoding="utf-8"?>
<p:tagLst xmlns:a="http://schemas.openxmlformats.org/drawingml/2006/main" xmlns:r="http://schemas.openxmlformats.org/officeDocument/2006/relationships" xmlns:p="http://schemas.openxmlformats.org/presentationml/2006/main">
  <p:tag name="OUTLINEID" val="2C65BF10321248709E60C8B36E1F3B91"/>
</p:tagLst>
</file>

<file path=ppt/tags/tag107.xml><?xml version="1.0" encoding="utf-8"?>
<p:tagLst xmlns:a="http://schemas.openxmlformats.org/drawingml/2006/main" xmlns:r="http://schemas.openxmlformats.org/officeDocument/2006/relationships" xmlns:p="http://schemas.openxmlformats.org/presentationml/2006/main">
  <p:tag name="OUTLINEID" val="11F9D27C652C42C4989CE1FD9D5EF68D"/>
</p:tagLst>
</file>

<file path=ppt/tags/tag108.xml><?xml version="1.0" encoding="utf-8"?>
<p:tagLst xmlns:a="http://schemas.openxmlformats.org/drawingml/2006/main" xmlns:r="http://schemas.openxmlformats.org/officeDocument/2006/relationships" xmlns:p="http://schemas.openxmlformats.org/presentationml/2006/main">
  <p:tag name="OUTLINEID" val="08D995DA21BB4849A962FB4B1A662943"/>
</p:tagLst>
</file>

<file path=ppt/tags/tag109.xml><?xml version="1.0" encoding="utf-8"?>
<p:tagLst xmlns:a="http://schemas.openxmlformats.org/drawingml/2006/main" xmlns:r="http://schemas.openxmlformats.org/officeDocument/2006/relationships" xmlns:p="http://schemas.openxmlformats.org/presentationml/2006/main">
  <p:tag name="OUTLINEID" val="4B41B12D0F4B4F17AE9E8C3CB8A6BC45"/>
</p:tagLst>
</file>

<file path=ppt/tags/tag1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10.xml><?xml version="1.0" encoding="utf-8"?>
<p:tagLst xmlns:a="http://schemas.openxmlformats.org/drawingml/2006/main" xmlns:r="http://schemas.openxmlformats.org/officeDocument/2006/relationships" xmlns:p="http://schemas.openxmlformats.org/presentationml/2006/main">
  <p:tag name="OUTLINEID" val="A9D5F979A8F24E87821D1C08CF943E3E"/>
</p:tagLst>
</file>

<file path=ppt/tags/tag111.xml><?xml version="1.0" encoding="utf-8"?>
<p:tagLst xmlns:a="http://schemas.openxmlformats.org/drawingml/2006/main" xmlns:r="http://schemas.openxmlformats.org/officeDocument/2006/relationships" xmlns:p="http://schemas.openxmlformats.org/presentationml/2006/main">
  <p:tag name="OUTLINEID" val="4E3B6335AA6445DFA0B7C252BD5107A2"/>
</p:tagLst>
</file>

<file path=ppt/tags/tag112.xml><?xml version="1.0" encoding="utf-8"?>
<p:tagLst xmlns:a="http://schemas.openxmlformats.org/drawingml/2006/main" xmlns:r="http://schemas.openxmlformats.org/officeDocument/2006/relationships" xmlns:p="http://schemas.openxmlformats.org/presentationml/2006/main">
  <p:tag name="OUTLINEFRAGMENTID" val="D8DF21AF356D4FD69D05EC47C408AB23"/>
</p:tagLst>
</file>

<file path=ppt/tags/tag113.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14.xml><?xml version="1.0" encoding="utf-8"?>
<p:tagLst xmlns:a="http://schemas.openxmlformats.org/drawingml/2006/main" xmlns:r="http://schemas.openxmlformats.org/officeDocument/2006/relationships" xmlns:p="http://schemas.openxmlformats.org/presentationml/2006/main">
  <p:tag name="OUTLINEFRAGMENTID" val="572B4747A3FF491DA716C602B0D4ABD7"/>
</p:tagLst>
</file>

<file path=ppt/tags/tag115.xml><?xml version="1.0" encoding="utf-8"?>
<p:tagLst xmlns:a="http://schemas.openxmlformats.org/drawingml/2006/main" xmlns:r="http://schemas.openxmlformats.org/officeDocument/2006/relationships" xmlns:p="http://schemas.openxmlformats.org/presentationml/2006/main">
  <p:tag name="OUTLINEFRAGMENTID" val="D8DF21AF356D4FD69D05EC47C408AB23"/>
</p:tagLst>
</file>

<file path=ppt/tags/tag116.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17.xml><?xml version="1.0" encoding="utf-8"?>
<p:tagLst xmlns:a="http://schemas.openxmlformats.org/drawingml/2006/main" xmlns:r="http://schemas.openxmlformats.org/officeDocument/2006/relationships" xmlns:p="http://schemas.openxmlformats.org/presentationml/2006/main">
  <p:tag name="OUTLINEFRAGMENTID" val="D8DF21AF356D4FD69D05EC47C408AB23"/>
</p:tagLst>
</file>

<file path=ppt/tags/tag118.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19.xml><?xml version="1.0" encoding="utf-8"?>
<p:tagLst xmlns:a="http://schemas.openxmlformats.org/drawingml/2006/main" xmlns:r="http://schemas.openxmlformats.org/officeDocument/2006/relationships" xmlns:p="http://schemas.openxmlformats.org/presentationml/2006/main">
  <p:tag name="OUTLINEFRAGMENTID" val="D8DF21AF356D4FD69D05EC47C408AB23"/>
</p:tagLst>
</file>

<file path=ppt/tags/tag1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20.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21.xml><?xml version="1.0" encoding="utf-8"?>
<p:tagLst xmlns:a="http://schemas.openxmlformats.org/drawingml/2006/main" xmlns:r="http://schemas.openxmlformats.org/officeDocument/2006/relationships" xmlns:p="http://schemas.openxmlformats.org/presentationml/2006/main">
  <p:tag name="OUTLINEFRAGMENTID" val="D8DF21AF356D4FD69D05EC47C408AB23"/>
</p:tagLst>
</file>

<file path=ppt/tags/tag12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23.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24.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25.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1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1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15.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16.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17.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18.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19.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0.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1.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22.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3.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2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25.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26.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27.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2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29.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3.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3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3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3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3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35.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36.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37.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38.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39.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4.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4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4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42.xml><?xml version="1.0" encoding="utf-8"?>
<p:tagLst xmlns:a="http://schemas.openxmlformats.org/drawingml/2006/main" xmlns:r="http://schemas.openxmlformats.org/officeDocument/2006/relationships" xmlns:p="http://schemas.openxmlformats.org/presentationml/2006/main">
  <p:tag name="OUTLINEID" val="76A117133798466E8FEFED4D3B6BDDA0"/>
</p:tagLst>
</file>

<file path=ppt/tags/tag4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4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45.xml><?xml version="1.0" encoding="utf-8"?>
<p:tagLst xmlns:a="http://schemas.openxmlformats.org/drawingml/2006/main" xmlns:r="http://schemas.openxmlformats.org/officeDocument/2006/relationships" xmlns:p="http://schemas.openxmlformats.org/presentationml/2006/main">
  <p:tag name="OUTLINEID" val="3476FF2C766E4C84A6C85ECBE52C025D"/>
</p:tagLst>
</file>

<file path=ppt/tags/tag46.xml><?xml version="1.0" encoding="utf-8"?>
<p:tagLst xmlns:a="http://schemas.openxmlformats.org/drawingml/2006/main" xmlns:r="http://schemas.openxmlformats.org/officeDocument/2006/relationships" xmlns:p="http://schemas.openxmlformats.org/presentationml/2006/main">
  <p:tag name="OUTLINEID" val="6C0962FF0505459DBC6EA9E5DD8E1E29"/>
</p:tagLst>
</file>

<file path=ppt/tags/tag47.xml><?xml version="1.0" encoding="utf-8"?>
<p:tagLst xmlns:a="http://schemas.openxmlformats.org/drawingml/2006/main" xmlns:r="http://schemas.openxmlformats.org/officeDocument/2006/relationships" xmlns:p="http://schemas.openxmlformats.org/presentationml/2006/main">
  <p:tag name="OUTLINEID" val="02EEA62448D04DF58EE2841B4C5BD0B7"/>
</p:tagLst>
</file>

<file path=ppt/tags/tag48.xml><?xml version="1.0" encoding="utf-8"?>
<p:tagLst xmlns:a="http://schemas.openxmlformats.org/drawingml/2006/main" xmlns:r="http://schemas.openxmlformats.org/officeDocument/2006/relationships" xmlns:p="http://schemas.openxmlformats.org/presentationml/2006/main">
  <p:tag name="OUTLINEID" val="F3B034D9A2834F67BA70E8DEC326B751"/>
</p:tagLst>
</file>

<file path=ppt/tags/tag49.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5.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50.xml><?xml version="1.0" encoding="utf-8"?>
<p:tagLst xmlns:a="http://schemas.openxmlformats.org/drawingml/2006/main" xmlns:r="http://schemas.openxmlformats.org/officeDocument/2006/relationships" xmlns:p="http://schemas.openxmlformats.org/presentationml/2006/main">
  <p:tag name="OUTLINEID" val="FD2D84E05D4441EDB4EFEAF5DF45FE10"/>
</p:tagLst>
</file>

<file path=ppt/tags/tag51.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52.xml><?xml version="1.0" encoding="utf-8"?>
<p:tagLst xmlns:a="http://schemas.openxmlformats.org/drawingml/2006/main" xmlns:r="http://schemas.openxmlformats.org/officeDocument/2006/relationships" xmlns:p="http://schemas.openxmlformats.org/presentationml/2006/main">
  <p:tag name="OUTLINEID" val="E78B5B442510428FA70A73A99F0845E7"/>
</p:tagLst>
</file>

<file path=ppt/tags/tag53.xml><?xml version="1.0" encoding="utf-8"?>
<p:tagLst xmlns:a="http://schemas.openxmlformats.org/drawingml/2006/main" xmlns:r="http://schemas.openxmlformats.org/officeDocument/2006/relationships" xmlns:p="http://schemas.openxmlformats.org/presentationml/2006/main">
  <p:tag name="OUTLINEID" val="D4D63AE2366B4D769A97E34C60EBFD7C"/>
</p:tagLst>
</file>

<file path=ppt/tags/tag54.xml><?xml version="1.0" encoding="utf-8"?>
<p:tagLst xmlns:a="http://schemas.openxmlformats.org/drawingml/2006/main" xmlns:r="http://schemas.openxmlformats.org/officeDocument/2006/relationships" xmlns:p="http://schemas.openxmlformats.org/presentationml/2006/main">
  <p:tag name="OUTLINEID" val="D85E9898AF5441A685578B93620DB37E"/>
</p:tagLst>
</file>

<file path=ppt/tags/tag55.xml><?xml version="1.0" encoding="utf-8"?>
<p:tagLst xmlns:a="http://schemas.openxmlformats.org/drawingml/2006/main" xmlns:r="http://schemas.openxmlformats.org/officeDocument/2006/relationships" xmlns:p="http://schemas.openxmlformats.org/presentationml/2006/main">
  <p:tag name="OUTLINEID" val="C5D220DAF7434B77A43C13B324B4EA95"/>
</p:tagLst>
</file>

<file path=ppt/tags/tag56.xml><?xml version="1.0" encoding="utf-8"?>
<p:tagLst xmlns:a="http://schemas.openxmlformats.org/drawingml/2006/main" xmlns:r="http://schemas.openxmlformats.org/officeDocument/2006/relationships" xmlns:p="http://schemas.openxmlformats.org/presentationml/2006/main">
  <p:tag name="OUTLINEID" val="CB82AC33169E48CCA8EE2282FCB354C9"/>
</p:tagLst>
</file>

<file path=ppt/tags/tag57.xml><?xml version="1.0" encoding="utf-8"?>
<p:tagLst xmlns:a="http://schemas.openxmlformats.org/drawingml/2006/main" xmlns:r="http://schemas.openxmlformats.org/officeDocument/2006/relationships" xmlns:p="http://schemas.openxmlformats.org/presentationml/2006/main">
  <p:tag name="OUTLINEID" val="19F19FC19D6D4918BF2B59FBD38DDCE9"/>
</p:tagLst>
</file>

<file path=ppt/tags/tag58.xml><?xml version="1.0" encoding="utf-8"?>
<p:tagLst xmlns:a="http://schemas.openxmlformats.org/drawingml/2006/main" xmlns:r="http://schemas.openxmlformats.org/officeDocument/2006/relationships" xmlns:p="http://schemas.openxmlformats.org/presentationml/2006/main">
  <p:tag name="OUTLINEID" val="2472D28CCF1A429CA8D162544BF2243C"/>
</p:tagLst>
</file>

<file path=ppt/tags/tag59.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0.xml><?xml version="1.0" encoding="utf-8"?>
<p:tagLst xmlns:a="http://schemas.openxmlformats.org/drawingml/2006/main" xmlns:r="http://schemas.openxmlformats.org/officeDocument/2006/relationships" xmlns:p="http://schemas.openxmlformats.org/presentationml/2006/main">
  <p:tag name="OUTLINEID" val="C0A32FB672B44531979733E91F4F53C6"/>
</p:tagLst>
</file>

<file path=ppt/tags/tag61.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62.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63.xml><?xml version="1.0" encoding="utf-8"?>
<p:tagLst xmlns:a="http://schemas.openxmlformats.org/drawingml/2006/main" xmlns:r="http://schemas.openxmlformats.org/officeDocument/2006/relationships" xmlns:p="http://schemas.openxmlformats.org/presentationml/2006/main">
  <p:tag name="OUTLINEID" val="676D836F6C964FA88B0F0A121DCBA689"/>
</p:tagLst>
</file>

<file path=ppt/tags/tag64.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65.xml><?xml version="1.0" encoding="utf-8"?>
<p:tagLst xmlns:a="http://schemas.openxmlformats.org/drawingml/2006/main" xmlns:r="http://schemas.openxmlformats.org/officeDocument/2006/relationships" xmlns:p="http://schemas.openxmlformats.org/presentationml/2006/main">
  <p:tag name="OUTLINEID" val="676D836F6C964FA88B0F0A121DCBA689"/>
</p:tagLst>
</file>

<file path=ppt/tags/tag66.xml><?xml version="1.0" encoding="utf-8"?>
<p:tagLst xmlns:a="http://schemas.openxmlformats.org/drawingml/2006/main" xmlns:r="http://schemas.openxmlformats.org/officeDocument/2006/relationships" xmlns:p="http://schemas.openxmlformats.org/presentationml/2006/main">
  <p:tag name="OUTLINEID" val="676D836F6C964FA88B0F0A121DCBA689"/>
</p:tagLst>
</file>

<file path=ppt/tags/tag67.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68.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69.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70.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71.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72.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75.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76.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7.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78.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79.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8.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80.xml><?xml version="1.0" encoding="utf-8"?>
<p:tagLst xmlns:a="http://schemas.openxmlformats.org/drawingml/2006/main" xmlns:r="http://schemas.openxmlformats.org/officeDocument/2006/relationships" xmlns:p="http://schemas.openxmlformats.org/presentationml/2006/main">
  <p:tag name="OUTLINEID" val="D954980A390E4C0185B5D0D02505F459"/>
</p:tagLst>
</file>

<file path=ppt/tags/tag81.xml><?xml version="1.0" encoding="utf-8"?>
<p:tagLst xmlns:a="http://schemas.openxmlformats.org/drawingml/2006/main" xmlns:r="http://schemas.openxmlformats.org/officeDocument/2006/relationships" xmlns:p="http://schemas.openxmlformats.org/presentationml/2006/main">
  <p:tag name="OUTLINEID" val="1E280EB74CD743BCB1188BC7723D898D"/>
</p:tagLst>
</file>

<file path=ppt/tags/tag82.xml><?xml version="1.0" encoding="utf-8"?>
<p:tagLst xmlns:a="http://schemas.openxmlformats.org/drawingml/2006/main" xmlns:r="http://schemas.openxmlformats.org/officeDocument/2006/relationships" xmlns:p="http://schemas.openxmlformats.org/presentationml/2006/main">
  <p:tag name="OUTLINEID" val="80287F26AE9043778246D8D216B04818"/>
</p:tagLst>
</file>

<file path=ppt/tags/tag83.xml><?xml version="1.0" encoding="utf-8"?>
<p:tagLst xmlns:a="http://schemas.openxmlformats.org/drawingml/2006/main" xmlns:r="http://schemas.openxmlformats.org/officeDocument/2006/relationships" xmlns:p="http://schemas.openxmlformats.org/presentationml/2006/main">
  <p:tag name="OUTLINEID" val="16C6CBBD61F1411FAB7E29F0ABB2E563"/>
</p:tagLst>
</file>

<file path=ppt/tags/tag84.xml><?xml version="1.0" encoding="utf-8"?>
<p:tagLst xmlns:a="http://schemas.openxmlformats.org/drawingml/2006/main" xmlns:r="http://schemas.openxmlformats.org/officeDocument/2006/relationships" xmlns:p="http://schemas.openxmlformats.org/presentationml/2006/main">
  <p:tag name="OUTLINEID" val="22746113C1B749A68CA50414B44FE42D"/>
</p:tagLst>
</file>

<file path=ppt/tags/tag85.xml><?xml version="1.0" encoding="utf-8"?>
<p:tagLst xmlns:a="http://schemas.openxmlformats.org/drawingml/2006/main" xmlns:r="http://schemas.openxmlformats.org/officeDocument/2006/relationships" xmlns:p="http://schemas.openxmlformats.org/presentationml/2006/main">
  <p:tag name="OUTLINEID" val="7DB279CE95D74C679B4D7C787F34538B"/>
</p:tagLst>
</file>

<file path=ppt/tags/tag86.xml><?xml version="1.0" encoding="utf-8"?>
<p:tagLst xmlns:a="http://schemas.openxmlformats.org/drawingml/2006/main" xmlns:r="http://schemas.openxmlformats.org/officeDocument/2006/relationships" xmlns:p="http://schemas.openxmlformats.org/presentationml/2006/main">
  <p:tag name="OUTLINEID" val="D36C7643617A4B5392557236E9DC5EDE"/>
</p:tagLst>
</file>

<file path=ppt/tags/tag87.xml><?xml version="1.0" encoding="utf-8"?>
<p:tagLst xmlns:a="http://schemas.openxmlformats.org/drawingml/2006/main" xmlns:r="http://schemas.openxmlformats.org/officeDocument/2006/relationships" xmlns:p="http://schemas.openxmlformats.org/presentationml/2006/main">
  <p:tag name="OUTLINEID" val="793F0E41E5E54AA4B83972E3064FBBBD"/>
</p:tagLst>
</file>

<file path=ppt/tags/tag88.xml><?xml version="1.0" encoding="utf-8"?>
<p:tagLst xmlns:a="http://schemas.openxmlformats.org/drawingml/2006/main" xmlns:r="http://schemas.openxmlformats.org/officeDocument/2006/relationships" xmlns:p="http://schemas.openxmlformats.org/presentationml/2006/main">
  <p:tag name="OUTLINEID" val="F69677AF27104FD2A5A2511849DF31E7"/>
</p:tagLst>
</file>

<file path=ppt/tags/tag89.xml><?xml version="1.0" encoding="utf-8"?>
<p:tagLst xmlns:a="http://schemas.openxmlformats.org/drawingml/2006/main" xmlns:r="http://schemas.openxmlformats.org/officeDocument/2006/relationships" xmlns:p="http://schemas.openxmlformats.org/presentationml/2006/main">
  <p:tag name="OUTLINEID" val="A16A7F80592D4FCFA277D8C27ECE4B01"/>
</p:tagLst>
</file>

<file path=ppt/tags/tag9.xml><?xml version="1.0" encoding="utf-8"?>
<p:tagLst xmlns:a="http://schemas.openxmlformats.org/drawingml/2006/main" xmlns:r="http://schemas.openxmlformats.org/officeDocument/2006/relationships" xmlns:p="http://schemas.openxmlformats.org/presentationml/2006/main">
  <p:tag name="OUTLINEID" val="C5EBD86AF0B44BF0A8383A2B7ED424AD"/>
</p:tagLst>
</file>

<file path=ppt/tags/tag90.xml><?xml version="1.0" encoding="utf-8"?>
<p:tagLst xmlns:a="http://schemas.openxmlformats.org/drawingml/2006/main" xmlns:r="http://schemas.openxmlformats.org/officeDocument/2006/relationships" xmlns:p="http://schemas.openxmlformats.org/presentationml/2006/main">
  <p:tag name="OUTLINEID" val="6DA4968B350E4DC2A10B4F100EC8B64E"/>
</p:tagLst>
</file>

<file path=ppt/tags/tag91.xml><?xml version="1.0" encoding="utf-8"?>
<p:tagLst xmlns:a="http://schemas.openxmlformats.org/drawingml/2006/main" xmlns:r="http://schemas.openxmlformats.org/officeDocument/2006/relationships" xmlns:p="http://schemas.openxmlformats.org/presentationml/2006/main">
  <p:tag name="OUTLINEID" val="A8F96D45BEC04CDD9EAEF9088D4BF72B"/>
</p:tagLst>
</file>

<file path=ppt/tags/tag92.xml><?xml version="1.0" encoding="utf-8"?>
<p:tagLst xmlns:a="http://schemas.openxmlformats.org/drawingml/2006/main" xmlns:r="http://schemas.openxmlformats.org/officeDocument/2006/relationships" xmlns:p="http://schemas.openxmlformats.org/presentationml/2006/main">
  <p:tag name="OUTLINEID" val="16E19569D8E04F0F96A818FB8D8A9364"/>
</p:tagLst>
</file>

<file path=ppt/tags/tag93.xml><?xml version="1.0" encoding="utf-8"?>
<p:tagLst xmlns:a="http://schemas.openxmlformats.org/drawingml/2006/main" xmlns:r="http://schemas.openxmlformats.org/officeDocument/2006/relationships" xmlns:p="http://schemas.openxmlformats.org/presentationml/2006/main">
  <p:tag name="OUTLINEID" val="C0CD13B3B4134DFEBDB2E7C83CA99F65"/>
</p:tagLst>
</file>

<file path=ppt/tags/tag94.xml><?xml version="1.0" encoding="utf-8"?>
<p:tagLst xmlns:a="http://schemas.openxmlformats.org/drawingml/2006/main" xmlns:r="http://schemas.openxmlformats.org/officeDocument/2006/relationships" xmlns:p="http://schemas.openxmlformats.org/presentationml/2006/main">
  <p:tag name="OUTLINEID" val="5F7D28D9D0F245CCA2D75D774A2DA1F2"/>
</p:tagLst>
</file>

<file path=ppt/tags/tag95.xml><?xml version="1.0" encoding="utf-8"?>
<p:tagLst xmlns:a="http://schemas.openxmlformats.org/drawingml/2006/main" xmlns:r="http://schemas.openxmlformats.org/officeDocument/2006/relationships" xmlns:p="http://schemas.openxmlformats.org/presentationml/2006/main">
  <p:tag name="OUTLINEID" val="92FCDC892E8B4EBDB9F656A321FC1F22"/>
</p:tagLst>
</file>

<file path=ppt/tags/tag96.xml><?xml version="1.0" encoding="utf-8"?>
<p:tagLst xmlns:a="http://schemas.openxmlformats.org/drawingml/2006/main" xmlns:r="http://schemas.openxmlformats.org/officeDocument/2006/relationships" xmlns:p="http://schemas.openxmlformats.org/presentationml/2006/main">
  <p:tag name="OUTLINEID" val="3EC4E7BBD6A749EE9C5B158E329F1900"/>
</p:tagLst>
</file>

<file path=ppt/tags/tag97.xml><?xml version="1.0" encoding="utf-8"?>
<p:tagLst xmlns:a="http://schemas.openxmlformats.org/drawingml/2006/main" xmlns:r="http://schemas.openxmlformats.org/officeDocument/2006/relationships" xmlns:p="http://schemas.openxmlformats.org/presentationml/2006/main">
  <p:tag name="OUTLINEID" val="CDC89E337EFA450CA0D6A53608A453AE"/>
</p:tagLst>
</file>

<file path=ppt/tags/tag98.xml><?xml version="1.0" encoding="utf-8"?>
<p:tagLst xmlns:a="http://schemas.openxmlformats.org/drawingml/2006/main" xmlns:r="http://schemas.openxmlformats.org/officeDocument/2006/relationships" xmlns:p="http://schemas.openxmlformats.org/presentationml/2006/main">
  <p:tag name="OUTLINEID" val="4BDA2170E6984187A036C72C5217494F"/>
</p:tagLst>
</file>

<file path=ppt/tags/tag99.xml><?xml version="1.0" encoding="utf-8"?>
<p:tagLst xmlns:a="http://schemas.openxmlformats.org/drawingml/2006/main" xmlns:r="http://schemas.openxmlformats.org/officeDocument/2006/relationships" xmlns:p="http://schemas.openxmlformats.org/presentationml/2006/main">
  <p:tag name="OUTLINEID" val="9C5FEB4C13FB40699F585579C3AABC8E"/>
</p:tagLst>
</file>

<file path=ppt/theme/theme1.xml><?xml version="1.0" encoding="utf-8"?>
<a:theme xmlns:a="http://schemas.openxmlformats.org/drawingml/2006/main" name="cover">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MS PowerPoint 16_9 - Supergraphic.potx" id="{6E0898F0-995B-4659-B55A-2EB896D2852D}" vid="{1A73ABFF-377B-4612-A86C-29D1495B9E6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mediate">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PowerPoint 16_9 - Supergraphic.potx" id="{6E0898F0-995B-4659-B55A-2EB896D2852D}" vid="{1D71DFCA-EBAA-4886-AAF5-FC4B6D65AB3B}"/>
    </a:ext>
  </a:extLst>
</a:theme>
</file>

<file path=ppt/theme/theme3.xml><?xml version="1.0" encoding="utf-8"?>
<a:theme xmlns:a="http://schemas.openxmlformats.org/drawingml/2006/main" name="master_content">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6E0898F0-995B-4659-B55A-2EB896D2852D}" vid="{A03D3E36-DE93-4C0C-A8D7-6E5C6DE83593}"/>
    </a:ext>
  </a:extLst>
</a:theme>
</file>

<file path=ppt/theme/theme4.xml><?xml version="1.0" encoding="utf-8"?>
<a:theme xmlns:a="http://schemas.openxmlformats.org/drawingml/2006/main" name="1_master_content">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6E0898F0-995B-4659-B55A-2EB896D2852D}" vid="{5747C96D-0ADD-433E-B18E-602520F25567}"/>
    </a:ext>
  </a:extLst>
</a:theme>
</file>

<file path=ppt/theme/theme5.xml><?xml version="1.0" encoding="utf-8"?>
<a:theme xmlns:a="http://schemas.openxmlformats.org/drawingml/2006/main" name="supergraphic_content">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6E0898F0-995B-4659-B55A-2EB896D2852D}" vid="{47C7A83F-510F-4A66-B00F-90FA1C8E830A}"/>
    </a:ext>
  </a:extLst>
</a:theme>
</file>

<file path=ppt/theme/theme6.xml><?xml version="1.0" encoding="utf-8"?>
<a:theme xmlns:a="http://schemas.openxmlformats.org/drawingml/2006/main" name="empty_slide_Design">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6E0898F0-995B-4659-B55A-2EB896D2852D}" vid="{224D30B1-DB36-4122-ABA5-0B5CD8FEE2CA}"/>
    </a:ext>
  </a:extLst>
</a:theme>
</file>

<file path=ppt/theme/theme7.xml><?xml version="1.0" encoding="utf-8"?>
<a:theme xmlns:a="http://schemas.openxmlformats.org/drawingml/2006/main" name="Facts">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lIns="0" tIns="0" rIns="0" bIns="0" rtlCol="0" anchor="t"/>
      <a:lstStyle>
        <a:defPPr algn="l">
          <a:defRPr sz="6400" b="1" baseline="0" dirty="0" smtClean="0">
            <a:solidFill>
              <a:srgbClr val="0D535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6E0898F0-995B-4659-B55A-2EB896D2852D}" vid="{766F64E9-249C-4BF8-AFE6-67A6BFB7273F}"/>
    </a:ext>
  </a:extLst>
</a:theme>
</file>

<file path=ppt/theme/theme8.xml><?xml version="1.0" encoding="utf-8"?>
<a:theme xmlns:a="http://schemas.openxmlformats.org/drawingml/2006/main" name="Map">
  <a:themeElements>
    <a:clrScheme name="CMS Blue">
      <a:dk1>
        <a:sysClr val="windowText" lastClr="000000"/>
      </a:dk1>
      <a:lt1>
        <a:srgbClr val="FFFFFF"/>
      </a:lt1>
      <a:dk2>
        <a:srgbClr val="004D90"/>
      </a:dk2>
      <a:lt2>
        <a:srgbClr val="FFFFFF"/>
      </a:lt2>
      <a:accent1>
        <a:srgbClr val="004D90"/>
      </a:accent1>
      <a:accent2>
        <a:srgbClr val="3371A6"/>
      </a:accent2>
      <a:accent3>
        <a:srgbClr val="6694BC"/>
      </a:accent3>
      <a:accent4>
        <a:srgbClr val="80A6C8"/>
      </a:accent4>
      <a:accent5>
        <a:srgbClr val="99B8D3"/>
      </a:accent5>
      <a:accent6>
        <a:srgbClr val="CCDBE9"/>
      </a:accent6>
      <a:hlink>
        <a:srgbClr val="000000"/>
      </a:hlink>
      <a:folHlink>
        <a:srgbClr val="000000"/>
      </a:folHlink>
    </a:clrScheme>
    <a:fontScheme name="CMS_Legal_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spPr>
      <a:bodyPr lIns="0" tIns="0" rIns="0" bIns="0" rtlCol="0" anchor="t"/>
      <a:lstStyle>
        <a:defPPr algn="l">
          <a:defRPr sz="6400" b="1" baseline="0" dirty="0" smtClean="0">
            <a:solidFill>
              <a:srgbClr val="0D535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 PowerPoint 16_9 - Supergraphic.potx" id="{6E0898F0-995B-4659-B55A-2EB896D2852D}" vid="{CE65091C-EED1-4D13-BDD0-447C887327D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1 6 " ? > < t e m p l a t e F r a g m e n t D a t a   x m l n s : x s d = " h t t p : / / w w w . w 3 . o r g / 2 0 0 1 / X M L S c h e m a "   x m l n s : x s i = " h t t p : / / w w w . w 3 . o r g / 2 0 0 1 / X M L S c h e m a - i n s t a n c e "   x m l n s = " h t t p : / / b i g h a n d . c o m / w o r d / b i g h a n d d o c u m e n t c r e a t i o n / t e m p l a t e F r a g m e n t D a t a " >  
     < t e m p l a t e F r a g m e n t s >  
         < t e m p l a t e F r a g m e n t   d i s p l a y N a m e = " T i t l e   S l i d e   w i t h   I m a g e "   t y p e I d = " - 1 " >  
             < t e m p l a t e   i d = " 1 0 e b 1 c 7 9 - 5 2 2 f - 4 b 2 9 - b 4 f d - 4 e 3 9 2 0 b 8 f e 6 9 "   n a m e = " & l t ; ? x m l   v e r s i o n = & q u o t ; 1 . 0 & q u o t ;   e n c o d i n g = & q u o t ; u t f - 1 6 & q u o t ; ? & g t ; & # x A ; & l t ; u i L o c a l i z e d S t r i n g   x m l n s : x s d = & q u o t ; h t t p : / / w w w . w 3 . o r g / 2 0 0 1 / X M L S c h e m a & q u o t ;   x m l n s : x s i = & q u o t ; h t t p : / / w w w . w 3 . o r g / 2 0 0 1 / X M L S c h e m a - i n s t a n c e & q u o t ; & g t ; & # x A ;     & l t ; t y p e & g t ; l a b e l & l t ; / t y p e & g t ; & # x A ;     & l t ; t e x t & g t ; S B   W i z a r d - P P T   T i t l e   s l i d e   w i t h 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9 4 0 "   w i z a r d P a n e l W i d t h = " 0 "   h i d e W i z a r d I f V a l i d = " f a l s e "   h i d e A u t h o r = " f a l s e "   w i z a r d T a b P o s i t i o n = " n o n e " >  
                 < a u t h o r   x s i : n i l = " t r u e "   x m l n s = " h t t p : / / b i g h a n d . c o m / w o r d / b i g h a n d d o c u m e n t c r e a t i o n / " / >  
                 < c o n t e n t C o n t r o l s   x m l n s = " h t t p : / / b i g h a n d . c o m / w o r d / b i g h a n d d o c u m e n t c r e a t i o n / " >  
                     < c o n t e n t C o n t r o l   i d = " c 5 e b d 8 6 a - f 0 b 4 - 4 b f 0 - a 8 3 8 - 3 a 2 b 7 e d 4 2 4 a d "   n a m e = " I m a g e . I m a g e P a t h "   a s s e m b l y = " I p h e l i o n . O u t l i n e . P o w e r P o i n t . d l l "   t y p e = " I p h e l i o n . O u t l i n e . P o w e r P o i n t . R e n d e r e r s . I m a g e R e n d e r e r "   o r d e r = " 3 "   a c t i v e = " t r u e "   e n t i t y I d = " 0 4 d 7 9 8 8 f - 0 5 1 c - 4 b f 5 - a c 7 4 - 0 4 4 e 4 e 6 5 9 b 8 2 " 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5 f f c 6 9 5 d - 4 5 3 b - 4 7 8 6 - b 1 9 0 - 4 d 1 3 4 3 9 c 3 c e b "   n a m e = " U n i t   t y p e "   t y p e = " I p h e l i o n . O u t l i n e . C o r e . E n t i t i e s . U n i t T y p e ,   I p h e l i o n . O u t l i n e . C o r e ,   V e r s i o n = 2 . 3 . 0 . 3 1 ,   C u l t u r e = n e u t r a l ,   P u b l i c K e y T o k e n = n u l l "   o r d e r = " 1 "   k e y = " u n i t T y p e T y p e "   v a l u e = " C e n t i m e t e r s "   g r o u p = " S i z e "   g r o u p O r d e r = " - 1 "   i s G e n e r a t e d = " f a l s e " / >  
                             < p a r a m e t e r   i d = " e 7 f e 2 a 1 2 - 7 0 d 4 - 4 4 7 5 - 8 6 7 1 - 8 6 7 b b a 4 e 9 3 9 e "   n a m e = " Z   o r d e r "   t y p e = " I p h e l i o n . O u t l i n e . P o w e r P o i n t . R e n d e r e r s . Z O r d e r ,   I p h e l i o n . O u t l i n e . P o w e r P o i n t ,   V e r s i o n = 2 . 3 . 0 . 3 1 ,   C u l t u r e = n e u t r a l ,   P u b l i c K e y T o k e n = n u l l "   o r d e r = " 4 "   k e y = " z O r d e r "   v a l u e = " S e n d T o B a c k "   g r o u p = " P o s i t i o n "   g r o u p O r d e r = " - 1 "   i s G e n e r a t e d = " f a l s e " / >  
                             < p a r a m e t e r   i d = " e 0 5 1 b e 6 b - 4 2 d 9 - 4 4 0 1 - 8 4 a 1 - a 8 1 9 c 4 e 1 f 3 0 4 "   n a m e = " C r o p   t y p e "   t y p e = " I p h e l i o n . O u t l i n e . P o w e r P o i n t . R e n d e r e r s . C r o p T y p e ,   I p h e l i o n . O u t l i n e . P o w e r P o i n t ,   V e r s i o n = 2 . 3 . 0 . 3 1 ,   C u l t u r e = n e u t r a l ,   P u b l i c K e y T o k e n = n u l l "   o r d e r = " 9 9 9 "   k e y = " c r o p T y p e "   v a l u e = " N o n e "   g r o u p O r d e r = " - 1 "   i s G e n e r a t e d = " f a l s e " / >  
                             < p a r a m e t e r   i d = " 7 c c 4 7 a b f - 4 4 c c - 4 c 3 9 - 8 f b 2 - b 7 6 e 2 7 7 2 0 3 4 a "   n a m e = " D e l e t e   i f   e m p t y "   t y p e = " S y s t e m . B o o l e a n ,   m s c o r l i b ,   V e r s i o n = 4 . 0 . 0 . 0 ,   C u l t u r e = n e u t r a l ,   P u b l i c K e y T o k e n = b 7 7 a 5 c 5 6 1 9 3 4 e 0 8 9 "   o r d e r = " 9 9 9 "   k e y = " d e l e t e I f E m p t y "   v a l u e = " F a l s e "   g r o u p O r d e r = " - 1 "   i s G e n e r a t e d = " f a l s e " / >  
                             < p a r a m e t e r   i d = " a f 5 4 7 c d 7 - f 2 d 7 - 4 3 a e - 8 f 1 1 - 1 2 d 2 3 1 3 3 0 c 9 c "   n a m e = " F i e l d   i n d e x "   t y p e = " S y s t e m . I n t 3 2 ,   m s c o r l i b ,   V e r s i o n = 4 . 0 . 0 . 0 ,   C u l t u r e = n e u t r a l ,   P u b l i c K e y T o k e n = b 7 7 a 5 c 5 6 1 9 3 4 e 0 8 9 "   o r d e r = " 9 9 9 "   k e y = " i n d e x "   v a l u e = " "   g r o u p O r d e r = " - 1 "   i s G e n e r a t e d = " f a l s e " / >  
                             < p a r a m e t e r   i d = " b 6 b 8 a 2 9 6 - 0 5 8 e - 4 f 5 9 - 9 a 6 f - 1 8 3 6 7 b f a 6 2 7 6 "   n a m e = " H e i g h t "   t y p e = " S y s t e m . S i n g l e ,   m s c o r l i b ,   V e r s i o n = 4 . 0 . 0 . 0 ,   C u l t u r e = n e u t r a l ,   P u b l i c K e y T o k e n = b 7 7 a 5 c 5 6 1 9 3 4 e 0 8 9 "   o r d e r = " 9 9 9 "   k e y = " h e i g h t "   v a l u e = " 1 9 . 0 5 "   g r o u p = " S i z e "   g r o u p O r d e r = " - 1 "   i s G e n e r a t e d = " t r u e " / >  
                             < p a r a m e t e r   i d = " 9 5 d 7 9 0 b f - 4 a a 2 - 4 9 5 4 - b 3 f 9 - 5 2 f c 6 0 7 7 d 6 a c "   n a m e = " L o c k   a s p e c t   r a t i o "   t y p e = " S y s t e m . B o o l e a n ,   m s c o r l i b ,   V e r s i o n = 4 . 0 . 0 . 0 ,   C u l t u r e = n e u t r a l ,   P u b l i c K e y T o k e n = b 7 7 a 5 c 5 6 1 9 3 4 e 0 8 9 "   o r d e r = " 9 9 9 "   k e y = " l o c k A s p e c t R a t i o "   v a l u e = " F a l s e "   g r o u p O r d e r = " - 1 "   i s G e n e r a t e d = " f a l s e " / >  
                             < p a r a m e t e r   i d = " 6 1 5 c 0 d c 3 - 5 5 5 f - 4 0 e 0 - 9 7 3 2 - 6 8 b 8 7 c 8 b 3 2 c 4 "   n a m e = " R e t a i n   s h a p e   s e t t i n g s "   t y p e = " S y s t e m . B o o l e a n ,   m s c o r l i b ,   V e r s i o n = 4 . 0 . 0 . 0 ,   C u l t u r e = n e u t r a l ,   P u b l i c K e y T o k e n = b 7 7 a 5 c 5 6 1 9 3 4 e 0 8 9 "   o r d e r = " 9 9 9 "   k e y = " r e t a i n S h a p e S e t t i n g s "   v a l u e = " T r u e "   g r o u p O r d e r = " - 1 "   i s G e n e r a t e d = " f a l s e " / >  
                             < p a r a m e t e r   i d = " 0 1 f 8 f 0 8 e - 3 5 0 6 - 4 9 5 d - a 2 2 3 - 7 f 4 b 6 0 f 8 4 5 0 1 "   n a m e = " W i d t h "   t y p e = " S y s t e m . S i n g l e ,   m s c o r l i b ,   V e r s i o n = 4 . 0 . 0 . 0 ,   C u l t u r e = n e u t r a l ,   P u b l i c K e y T o k e n = b 7 7 a 5 c 5 6 1 9 3 4 e 0 8 9 "   o r d e r = " 9 9 9 "   k e y = " w i d t h "   v a l u e = " 3 3 . 8 7 "   g r o u p = " S i z e "   g r o u p O r d e r = " - 1 "   i s G e n e r a t e d = " t r u e " / >  
                         < / p a r a m e t e r s >  
                     < / c o n t e n t C o n t r o l >  
         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  f o r m a t E v a l u a t o r T y p e = " e x p r e s s i o n "   t e x t C a s e = " i g n o r e C a s e "   r e m o v e C o n t r o l = " f a l s e "   i g n o r e F o r m a t I f E m p t y = " f a l s e " >  
                         < p a r a m e t e r s >  
                             < p a r a m e t e r   i d = " 6 6 4 a b a 8 3 - 9 f 4 1 - 4 e 3 0 - 8 a a 3 - f d b a c 8 b 4 f 7 b b "   n a m e = " D e l e t e   i f   e m p t y "   t y p e = " S y s t e m . B o o l e a n ,   m s c o r l i b ,   V e r s i o n = 4 . 0 . 0 . 0 ,   C u l t u r e = n e u t r a l ,   P u b l i c K e y T o k e n = b 7 7 a 5 c 5 6 1 9 3 4 e 0 8 9 "   o r d e r = " 9 9 9 "   k e y = " d e l e t e I f E m p t y "   v a l u e = " F a l s e "   g r o u p O r d e r = " - 1 "   i s G e n e r a t e d = " f a l s e " / >  
                             < p a r a m e t e r   i d = " 1 2 9 f 5 e 3 2 - 0 9 c c - 4 8 e e - 9 b e 3 - d 5 a e 1 c d 5 1 4 8 5 "   n a m e = " F i e l d   i n d e x "   t y p e = " S y s t e m . I n t 3 2 ,   m s c o r l i b ,   V e r s i o n = 4 . 0 . 0 . 0 ,   C u l t u r e = n e u t r a l ,   P u b l i c K e y T o k e n = b 7 7 a 5 c 5 6 1 9 3 4 e 0 8 9 "   o r d e r = " 9 9 9 "   k e y = " i n d e x "   v a l u e = " "   g r o u p O r d e r = " - 1 "   i s G e n e r a t e d = " f a l s e " / >  
                             < p a r a m e t e r   i d = " b f b d 3 2 1 0 - c 1 f e - 4 a 2 e - a 2 c 1 - d 8 7 3 0 e b 2 7 6 2 e "   n a m e = " P a r e n t   f i e l d   i n d e x "   t y p e = " S y s t e m . I n t 3 2 ,   m s c o r l i b ,   V e r s i o n = 4 . 0 . 0 . 0 ,   C u l t u r e = n e u t r a l ,   P u b l i c K e y T o k e n = b 7 7 a 5 c 5 6 1 9 3 4 e 0 8 9 "   o r d e r = " 9 9 9 "   k e y = " p a r e n t I n d e x "   v a l u e = " "   g r o u p O r d e r = " - 1 "   i s G e n e r a t e d = " f a l s e " / >  
                         < / p a r a m e t e r s >  
                     < / c o n t e n t C o n t r o l >  
                     < c o n t e n t C o n t r o l   i d = " 1 e 2 8 0 e b 7 - 4 c d 7 - 4 3 b c - b 1 1 8 - 8 b c 7 7 2 3 d 8 9 8 d "   n a m e = " S u b t 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5 3 2 c e 9 3 1 - 0 8 1 f - 4 7 2 8 - b b c 1 - 5 6 2 8 6 d a 0 9 6 6 5 "   n a m e = " D e l e t e   i f   e m p t y "   t y p e = " S y s t e m . B o o l e a n ,   m s c o r l i b ,   V e r s i o n = 4 . 0 . 0 . 0 ,   C u l t u r e = n e u t r a l ,   P u b l i c K e y T o k e n = b 7 7 a 5 c 5 6 1 9 3 4 e 0 8 9 "   o r d e r = " 9 9 9 "   k e y = " d e l e t e I f E m p t y "   v a l u e = " F a l s e "   g r o u p O r d e r = " - 1 "   i s G e n e r a t e d = " f a l s e " / >  
                             < p a r a m e t e r   i d = " b e 1 1 c 9 3 e - 2 4 6 d - 4 b f 1 - b 4 c 7 - c 6 e 5 2 f 5 3 f 5 9 2 "   n a m e = " F i e l d   i n d e x "   t y p e = " S y s t e m . I n t 3 2 ,   m s c o r l i b ,   V e r s i o n = 4 . 0 . 0 . 0 ,   C u l t u r e = n e u t r a l ,   P u b l i c K e y T o k e n = b 7 7 a 5 c 5 6 1 9 3 4 e 0 8 9 "   o r d e r = " 9 9 9 "   k e y = " i n d e x "   v a l u e = " "   g r o u p O r d e r = " - 1 "   i s G e n e r a t e d = " f a l s e " / >  
                             < p a r a m e t e r   i d = " d 6 1 a e 4 8 0 - e c f 0 - 4 1 a 7 - 9 4 2 f - 3 1 4 1 5 3 4 7 f 9 0 4 "   n a m e = " P a r e n t   f i e l d   i n d e x "   t y p e = " S y s t e m . I n t 3 2 ,   m s c o r l i b ,   V e r s i o n = 4 . 0 . 0 . 0 ,   C u l t u r e = n e u t r a l ,   P u b l i c K e y T o k e n = b 7 7 a 5 c 5 6 1 9 3 4 e 0 8 9 "   o r d e r = " 9 9 9 "   k e y = " p a r e n t I n d e x "   v a l u e = " "   g r o u p O r d e r = " - 1 "   i s G e n e r a t e d = " f a l s e " / >  
                         < / p a r a m e t e r s >  
                     < / c o n t e n t C o n t r o l >  
                     < c o n t e n t C o n t r o l   i d = " 1 6 c 6 c b b d - 6 1 f 1 - 4 1 1 f - a b 7 e - 2 9 f 0 a b b 2 e 5 6 3 "   n a m e = " F o o t e r   T e x t . T e x t   ( T e m p l a t e ) "   a s s e m b l y = " I p h e l i o n . O u t l i n e . P o w e r P o i n t . d l l "   t y p e = " I p h e l i o n . O u t l i n e . P o w e r P o i n t . R e n d e r e r s . X m l F o r m a t t e d T e x t R e n d e r e r "   o r d e r = " 3 "   a c t i v e = " f a l s 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            < p a r a m e t e r s >  
                             < p a r a m e t e r   i d = " b 1 0 4 0 9 4 6 - 1 2 5 9 - 4 f c 7 - 9 2 3 2 - a f 2 b 5 7 e 5 f c e b "   n a m e = " D e l e t e   i f   e m p t y "   t y p e = " S y s t e m . B o o l e a n ,   m s c o r l i b ,   V e r s i o n = 4 . 0 . 0 . 0 ,   C u l t u r e = n e u t r a l ,   P u b l i c K e y T o k e n = b 7 7 a 5 c 5 6 1 9 3 4 e 0 8 9 "   o r d e r = " 9 9 9 "   k e y = " d e l e t e I f E m p t y "   v a l u e = " F a l s e "   g r o u p O r d e r = " - 1 "   i s G e n e r a t e d = " f a l s e " / >  
                             < p a r a m e t e r   i d = " 8 a 5 1 5 9 1 e - 5 3 e d - 4 2 c 6 - 8 0 9 6 - f 5 c 0 5 3 5 3 d f c d "   n a m e = " F i e l d   i n d e x "   t y p e = " S y s t e m . I n t 3 2 ,   m s c o r l i b ,   V e r s i o n = 4 . 0 . 0 . 0 ,   C u l t u r e = n e u t r a l ,   P u b l i c K e y T o k e n = b 7 7 a 5 c 5 6 1 9 3 4 e 0 8 9 "   o r d e r = " 9 9 9 "   k e y = " i n d e x "   v a l u e = " "   g r o u p O r d e r = " - 1 "   i s G e n e r a t e d = " f a l s e " / >  
                             < p a r a m e t e r   i d = " f 7 1 d 9 5 d 5 - a f e b - 4 2 0 2 - 9 3 4 c - 1 0 a e d 2 0 7 7 9 d 0 "   n a m e = " P a r e n t   f i e l d   i n d e x "   t y p e = " S y s t e m . I n t 3 2 ,   m s c o r l i b ,   V e r s i o n = 4 . 0 . 0 . 0 ,   C u l t u r e = n e u t r a l ,   P u b l i c K e y T o k e n = b 7 7 a 5 c 5 6 1 9 3 4 e 0 8 9 "   o r d e r = " 9 9 9 "   k e y = " p a r e n t I n d e x "   v a l u e = " "   g r o u p O r d e r = " - 1 "   i s G e n e r a t e d = " f a l s e " / >  
                         < / p a r a m e t e r s >  
                     < / c o n t e n t C o n t r o l >  
                     < c o n t e n t C o n t r o l   i d = " 8 0 2 8 7 f 2 6 - a e 9 0 - 4 3 7 7 - 8 2 4 6 - d 8 d 2 1 6 b 0 4 8 1 8 "   n a m e = " L o g o "   a s s e m b l y = " I p h e l i o n . O u t l i n e . P o w e r P o i n t . d l l "   t y p e = " I p h e l i o n . O u t l i n e . P o w e r P o i n t . R e n d e r e r s . I m a g e R e n d e r e r "   o r d e r = " 3 "   a c t i v e = " t r u e "   e n t i t y I d = " 3 a b 8 2 f 1 2 - 1 4 2 6 - 4 e 6 5 - a 3 9 d - b 2 0 2 d c 1 7 a c c d " 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            < p a r a m e t e r s >  
                             < p a r a m e t e r   i d = " c e 6 6 3 d 8 4 - 3 6 4 7 - 4 7 7 c - b 8 4 5 - 7 5 c 7 c 7 f 1 e a 9 9 "   n a m e = " U n i t   t y p e "   t y p e = " I p h e l i o n . O u t l i n e . C o r e . E n t i t i e s . U n i t T y p e ,   I p h e l i o n . O u t l i n e . C o r e ,   V e r s i o n = 2 . 3 . 0 . 3 1 ,   C u l t u r e = n e u t r a l ,   P u b l i c K e y T o k e n = n u l l "   o r d e r = " 1 "   k e y = " u n i t T y p e T y p e "   v a l u e = " C e n t i m e t e r s "   g r o u p = " S i z e "   g r o u p O r d e r = " - 1 "   i s G e n e r a t e d = " f a l s e " / >  
                             < p a r a m e t e r   i d = " b 6 4 e 2 5 d 1 - 8 7 f a - 4 e 0 3 - 8 7 6 7 - d 8 1 c 5 0 a 0 2 e 6 7 "   n a m e = " Z   o r d e r "   t y p e = " I p h e l i o n . O u t l i n e . P o w e r P o i n t . R e n d e r e r s . Z O r d e r ,   I p h e l i o n . O u t l i n e . P o w e r P o i n t ,   V e r s i o n = 2 . 3 . 0 . 3 1 ,   C u l t u r e = n e u t r a l ,   P u b l i c K e y T o k e n = n u l l "   o r d e r = " 4 "   k e y = " z O r d e r "   v a l u e = " B r i n g T o F r o n t "   g r o u p = " P o s i t i o n "   g r o u p O r d e r = " - 1 "   i s G e n e r a t e d = " f a l s e " / >  
                             < p a r a m e t e r   i d = " 7 0 8 9 6 a 1 7 - 6 c 2 9 - 4 3 a 6 - 8 9 5 e - 0 e 4 1 2 3 a f 1 3 8 0 "   n a m e = " C r o p   t y p e "   t y p e = " I p h e l i o n . O u t l i n e . P o w e r P o i n t . R e n d e r e r s . C r o p T y p e ,   I p h e l i o n . O u t l i n e . P o w e r P o i n t ,   V e r s i o n = 2 . 3 . 0 . 3 1 ,   C u l t u r e = n e u t r a l ,   P u b l i c K e y T o k e n = n u l l "   o r d e r = " 9 9 9 "   k e y = " c r o p T y p e "   v a l u e = " N o n e "   g r o u p O r d e r = " - 1 "   i s G e n e r a t e d = " f a l s e " / >  
                             < p a r a m e t e r   i d = " 5 9 f f a c 1 c - 0 e c f - 4 a 0 0 - 9 6 1 3 - b a f f 3 c c f 0 0 b 7 "   n a m e = " D e l e t e   i f   e m p t y "   t y p e = " S y s t e m . B o o l e a n ,   m s c o r l i b ,   V e r s i o n = 4 . 0 . 0 . 0 ,   C u l t u r e = n e u t r a l ,   P u b l i c K e y T o k e n = b 7 7 a 5 c 5 6 1 9 3 4 e 0 8 9 "   o r d e r = " 9 9 9 "   k e y = " d e l e t e I f E m p t y "   v a l u e = " F a l s e "   g r o u p O r d e r = " - 1 "   i s G e n e r a t e d = " f a l s e " / >  
                             < p a r a m e t e r   i d = " b 3 3 2 2 6 f 0 - 8 3 2 3 - 4 e 2 9 - a a 3 f - b e 3 a 1 b c a 7 5 2 1 "   n a m e = " F i e l d   i n d e x "   t y p e = " S y s t e m . I n t 3 2 ,   m s c o r l i b ,   V e r s i o n = 4 . 0 . 0 . 0 ,   C u l t u r e = n e u t r a l ,   P u b l i c K e y T o k e n = b 7 7 a 5 c 5 6 1 9 3 4 e 0 8 9 "   o r d e r = " 9 9 9 "   k e y = " i n d e x "   v a l u e = " "   g r o u p O r d e r = " - 1 "   i s G e n e r a t e d = " f a l s e " / >  
                             < p a r a m e t e r   i d = " d 8 b 2 1 0 b a - e 5 8 d - 4 e 0 f - 9 8 9 1 - e a 7 0 c b 9 3 3 7 f b "   n a m e = " H e i g h t "   t y p e = " S y s t e m . S i n g l e ,   m s c o r l i b ,   V e r s i o n = 4 . 0 . 0 . 0 ,   C u l t u r e = n e u t r a l ,   P u b l i c K e y T o k e n = b 7 7 a 5 c 5 6 1 9 3 4 e 0 8 9 "   o r d e r = " 9 9 9 "   k e y = " h e i g h t "   v a l u e = " 0 "   g r o u p = " S i z e "   g r o u p O r d e r = " - 1 "   i s G e n e r a t e d = " t r u e " / >  
                             < p a r a m e t e r   i d = " c 0 6 4 0 a 8 a - e 0 4 8 - 4 c d 9 - 9 8 3 7 - 1 5 c 0 0 e 5 f 9 e 7 8 "   n a m e = " L o c k   a s p e c t   r a t i o "   t y p e = " S y s t e m . B o o l e a n ,   m s c o r l i b ,   V e r s i o n = 4 . 0 . 0 . 0 ,   C u l t u r e = n e u t r a l ,   P u b l i c K e y T o k e n = b 7 7 a 5 c 5 6 1 9 3 4 e 0 8 9 "   o r d e r = " 9 9 9 "   k e y = " l o c k A s p e c t R a t i o "   v a l u e = " F a l s e "   g r o u p O r d e r = " - 1 "   i s G e n e r a t e d = " f a l s e " / >  
                             < p a r a m e t e r   i d = " f 3 b 3 4 2 a e - 9 1 a 3 - 4 0 1 9 - 8 9 0 0 - 6 1 0 4 d 3 3 5 6 c e 1 "   n a m e = " R e t a i n   s h a p e   s e t t i n g s "   t y p e = " S y s t e m . B o o l e a n ,   m s c o r l i b ,   V e r s i o n = 4 . 0 . 0 . 0 ,   C u l t u r e = n e u t r a l ,   P u b l i c K e y T o k e n = b 7 7 a 5 c 5 6 1 9 3 4 e 0 8 9 "   o r d e r = " 9 9 9 "   k e y = " r e t a i n S h a p e S e t t i n g s "   v a l u e = " T r u e "   g r o u p O r d e r = " - 1 "   i s G e n e r a t e d = " f a l s e " / >  
                             < p a r a m e t e r   i d = " 1 d 5 4 a f a 9 - a b 6 f - 4 6 e 0 - a a f e - b 1 f a f 7 1 2 e f 7 f "   n a m e = " W i d t h "   t y p e = " S y s t e m . S i n g l e ,   m s c o r l i b ,   V e r s i o n = 4 . 0 . 0 . 0 ,   C u l t u r e = n e u t r a l ,   P u b l i c K e y T o k e n = b 7 7 a 5 c 5 6 1 9 3 4 e 0 8 9 "   o r d e r = " 9 9 9 "   k e y = " w i d t h "   v a l u e = " 0 "   g r o u p = " S i z e "   g r o u p O r d e r = " - 1 "   i s G e n e r a t e d = " t r u 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c o n t e n t C o n t r o l s >  
                 < q u e s t i o n s   x m l n s = " h t t p : / / b i g h a n d . c o m / w o r d / b i g h a n d d o c u m e n t c r e a t i o n / " >  
                     < q u e s t i o n   i d = " 0 4 d 7 9 8 8 f - 0 5 1 c - 4 b f 5 - a c 7 4 - 0 4 4 e 4 e 6 5 9 b 8 2 " 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1 6 b 7 5 9 7 f - 5 0 0 0 - 4 2 2 a - a b f 3 - 8 9 e 3 c d 6 2 2 b 9 9 "   n a m e = " A l l o w   u n s e l e c t   l a s t   i t e m "   t y p e = " S y s t e m . B o o l e a n ,   m s c o r l i b ,   V e r s i o n = 4 . 0 . 0 . 0 ,   C u l t u r e = n e u t r a l ,   P u b l i c K e y T o k e n = b 7 7 a 5 c 5 6 1 9 3 4 e 0 8 9 "   o r d e r = " 9 9 9 "   k e y = " u n s e l e c t L a s t "   v a l u e = " T r u e "   g r o u p O r d e r = " - 1 "   i s G e n e r a t e d = " f a l s e " / >  
                             < p a r a m e t e r   i d = " 1 3 5 6 8 6 c f - 9 a 5 3 - 4 1 e a - b a 6 e - 8 d e 0 4 6 b 5 b 6 8 6 "   n a m e = " D e f a u l t   z o o m "   t y p e = " S y s t e m . I n t 3 2 ,   m s c o r l i b ,   V e r s i o n = 4 . 0 . 0 . 0 ,   C u l t u r e = n e u t r a l ,   P u b l i c K e y T o k e n = b 7 7 a 5 c 5 6 1 9 3 4 e 0 8 9 "   o r d e r = " 9 9 9 "   k e y = " z o o m "   v a l u e = " "   g r o u p O r d e r = " - 1 "   i s G e n e r a t e d = " f a l s e " / >  
                             < p a r a m e t e r   i d = " e f 3 c 6 4 b 1 - c 0 5 8 - 4 a 5 a - 8 6 6 f - 3 4 7 0 d 1 2 5 6 3 c f "   n a m e = " H e i g h t "   t y p e = " S y s t e m . I n t 3 2 ,   m s c o r l i b ,   V e r s i o n = 4 . 0 . 0 . 0 ,   C u l t u r e = n e u t r a l ,   P u b l i c K e y T o k e n = b 7 7 a 5 c 5 6 1 9 3 4 e 0 8 9 "   o r d e r = " 9 9 9 "   k e y = " h e i g h t "   v a l u e = " 3 8 0 "   g r o u p O r d e r = " - 1 "   i s G e n e r a t e d = " f a l s e " / >  
                             < p a r a m e t e r   i d = " 3 e e e 8 e 2 6 - 1 5 7 6 - 4 6 c b - 8 e 1 1 - a 1 a e 0 4 1 6 5 8 5 c "   n a m e = " H i d e   f i l e   e x t e n s i o n "   t y p e = " S y s t e m . B o o l e a n ,   m s c o r l i b ,   V e r s i o n = 4 . 0 . 0 . 0 ,   C u l t u r e = n e u t r a l ,   P u b l i c K e y T o k e n = b 7 7 a 5 c 5 6 1 9 3 4 e 0 8 9 "   o r d e r = " 9 9 9 "   k e y = " h i d e F i l e E x t "   v a l u e = " F a l s e "   g r o u p O r d e r = " - 1 "   i s G e n e r a t e d = " f a l s e " / >  
                             < p a r a m e t e r   i d = " 1 7 a 4 e 9 0 4 - 3 8 e c - 4 7 d f - a 6 3 b - 7 6 c 9 5 8 3 1 f 1 b b " 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            < p a r a m e t e r   i d = " 1 5 2 8 8 c c d - 4 0 0 1 - 4 2 b 7 - b 3 9 2 - e a 7 a a 9 f f a a 0 a "   n a m e = " M a x   s e l e c t i o n s "   t y p e = " S y s t e m . I n t 3 2 ,   m s c o r l i b ,   V e r s i o n = 4 . 0 . 0 . 0 ,   C u l t u r e = n e u t r a l ,   P u b l i c K e y T o k e n = b 7 7 a 5 c 5 6 1 9 3 4 e 0 8 9 "   o r d e r = " 9 9 9 "   k e y = " m a x S e l e c t e d "   v a l u e = " 1 "   g r o u p O r d e r = " - 1 "   i s G e n e r a t e d = " f a l s e " / >  
                             < p a r a m e t e r   i d = " a 0 9 1 1 b 4 4 - 8 0 4 b - 4 b 0 a - a 2 2 c - 2 9 9 4 d f e a 0 2 a 1 "   n a m e = " M i n   s e l e c t i o n s "   t y p e = " S y s t e m . I n t 3 2 ,   m s c o r l i b ,   V e r s i o n = 4 . 0 . 0 . 0 ,   C u l t u r e = n e u t r a l ,   P u b l i c K e y T o k e n = b 7 7 a 5 c 5 6 1 9 3 4 e 0 8 9 "   o r d e r = " 9 9 9 "   k e y = " m i n S e l e c t e d "   v a l u e = " 0 "   g r o u p O r d e r = " - 1 "   i s G e n e r a t e d = " f a l s e " / >  
                             < p a r a m e t e r   i d = " 8 f 4 1 c 3 7 b - d 8 8 7 - 4 6 c 2 - b 3 f 1 - f 9 8 9 4 7 2 e b b f 1 " 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e l e c t   a n   i m a g e   i f   y o u   d o   & # x A ; n o t   w a n t   a   p l a i n   c o v e r & l t ; / t e x t & g t ; & # x A ; & l t ; / u i L o c a l i z e d S t r i n g & g t ; "   a r g u m e n t = " U I L o c a l i z e d S t r i n g "   g r o u p O r d e r = " - 1 "   i s G e n e r a t e d = " f a l s e " / >  
                         < / p a r a m e t e r s >  
                         < w i z a r d C u s t o m i z a t i o n s / >  
                     < / q u e s t i o n >  
                     < q u e s t i o n   i d = " 0 1 9 b a 9 c 6 - 7 d a a - 4 0 c d - 8 c c 5 - f a d 9 c a 4 1 6 5 3 2 " 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2 4 7 d a c 5 0 - 6 3 4 2 - 4 3 2 8 - 9 8 7 3 - 3 8 4 7 d 9 b 4 3 a c 5 "   n a m e = " A l l o w   r e t u r n "   t y p e = " S y s t e m . B o o l e a n ,   m s c o r l i b ,   V e r s i o n = 4 . 0 . 0 . 0 ,   C u l t u r e = n e u t r a l ,   P u b l i c K e y T o k e n = b 7 7 a 5 c 5 6 1 9 3 4 e 0 8 9 "   o r d e r = " 9 9 9 "   k e y = " m u l t i l i n e "   v a l u e = " F a l s e "   g r o u p O r d e r = " - 1 "   i s G e n e r a t e d = " f a l s e " / >  
                             < p a r a m e t e r   i d = " 5 b 4 6 8 0 7 b - 7 8 0 d - 4 a 2 f - 8 1 b 8 - 0 d b c e 3 f d a 3 6 8 "   n a m e = " H e i g h t "   t y p e = " S y s t e m . I n t 3 2 ,   m s c o r l i b ,   V e r s i o n = 4 . 0 . 0 . 0 ,   C u l t u r e = n e u t r a l ,   P u b l i c K e y T o k e n = b 7 7 a 5 c 5 6 1 9 3 4 e 0 8 9 "   o r d e r = " 9 9 9 "   k e y = " h e i g h t "   v a l u e = " "   g r o u p O r d e r = " - 1 "   i s G e n e r a t e d = " f a l s e " / >  
         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            < p a r a m e t e r   i d = " d 8 e e 2 5 4 6 - e 6 1 4 - 4 e 7 f - 9 8 3 0 - 8 0 d 1 d a b b 4 5 0 3 "   n a m e = " R e m e m b e r   l a s t   v a l u e "   t y p e = " S y s t e m . B o o l e a n ,   m s c o r l i b ,   V e r s i o n = 4 . 0 . 0 . 0 ,   C u l t u r e = n e u t r a l ,   P u b l i c K e y T o k e n = b 7 7 a 5 c 5 6 1 9 3 4 e 0 8 9 "   o r d e r = " 9 9 9 "   k e y = " r e m e m b e r L a s t V a l u e "   v a l u e = " F a l s e "   g r o u p O r d e r = " - 1 "   i s G e n e r a t e d = " f a l s e " / >  
                             < p a r a m e t e r   i d = " f f f c 4 5 2 c - 6 0 8 a - 4 9 7 e - b b e 0 - 3 b f 1 e 9 b 1 2 a c 0 "   n a m e = " R e q u i r e d   f i e l d "   t y p e = " S y s t e m . B o o l e a n ,   m s c o r l i b ,   V e r s i o n = 4 . 0 . 0 . 0 ,   C u l t u r e = n e u t r a l ,   P u b l i c K e y T o k e n = b 7 7 a 5 c 5 6 1 9 3 4 e 0 8 9 "   o r d e r = " 9 9 9 "   k e y = " r e q u i r e d "   v a l u e = " F a l s e "   g r o u p O r d e r = " - 1 "   i s G e n e r a t e d = " f a l s e " / >  
                             < p a r a m e t e r   i d = " d 5 6 1 6 c 6 b - 4 b 3 4 - 4 0 3 e - 9 2 5 b - 4 1 e 2 c 4 d f a c 2 3 "   n a m e = " S e p a r a t e   l i n e s "   t y p e = " S y s t e m . B o o l e a n ,   m s c o r l i b ,   V e r s i o n = 4 . 0 . 0 . 0 ,   C u l t u r e = n e u t r a l ,   P u b l i c K e y T o k e n = b 7 7 a 5 c 5 6 1 9 3 4 e 0 8 9 "   o r d e r = " 9 9 9 "   k e y = " s p l i t L i n e s "   v a l u e = " F a l s e "   g r o u p O r d e r = " - 1 "   i s G e n e r a t e d = " f a l s e " / >  
                             < p a r a m e t e r   i d = " f 1 c 4 4 b 7 9 - e 8 0 0 - 4 3 f c - a 4 d a - f 2 e 4 2 2 e d 9 2 6 f "   n a m e = " S h o w   c h a r a c t e r   c o u n t "   t y p e = " S y s t e m . B o o l e a n ,   m s c o r l i b ,   V e r s i o n = 4 . 0 . 0 . 0 ,   C u l t u r e = n e u t r a l ,   P u b l i c K e y T o k e n = b 7 7 a 5 c 5 6 1 9 3 4 e 0 8 9 "   o r d e r = " 9 9 9 "   k e y = " s h o w C o u n t e r "   v a l u e = " F a l s e "   g r o u p O r d e r = " - 1 "   i s G e n e r a t e d = " f a l s e " / >  
                             < p a r a m e t e r   i d = " 4 8 a b 0 1 9 6 - 6 a d 6 - 4 9 8 e - a c 1 6 - f 4 a 2 2 f 3 7 a c 8 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7 d 4 e 3 0 4 a - 0 4 1 4 - 4 5 e 4 - 8 7 0 2 - 0 d 5 d d 2 4 b 3 6 8 f "   n a m e = " W i d t h   t y p e "   t y p e = " I p h e l i o n . O u t l i n e . M o d e l . I n t e r f a c e s . Q u e s t i o n C o n t r o l L a y o u t ,   I p h e l i o n . O u t l i n e . M o d e l ,   V e r s i o n = 2 . 3 . 0 . 3 1 ,   C u l t u r e = n e u t r a l ,   P u b l i c K e y T o k e n = n u l l "   o r d e r = " 9 9 9 "   k e y = " l a y o u t "   v a l u e = " F u l l "   g r o u p O r d e r = " - 1 "   i s G e n e r a t e d = " f a l s e " / >  
                             < p a r a m e t e r   i d = " 5 b c 1 c 4 e 9 - 6 6 0 f - 4 b 9 4 - 8 6 8 b - b f d b 5 1 3 1 f 1 1 a "   n a m e = " W r a p   t e x t "   t y p e = " S y s t e m . B o o l e a n ,   m s c o r l i b ,   V e r s i o n = 4 . 0 . 0 . 0 ,   C u l t u r e = n e u t r a l ,   P u b l i c K e y T o k e n = b 7 7 a 5 c 5 6 1 9 3 4 e 0 8 9 "   o r d e r = " 9 9 9 "   k e y = " w r a p T e x t "   v a l u e = " T r u e "   g r o u p O r d e r = " - 1 "   i s G e n e r a t e d = " f a l s e " / >  
                         < / p a r a m e t e r s >  
                         < w i z a r d C u s t o m i z a t i o n s / >  
                     < / q u e s t i o n >  
                     < q u e s t i o n   i d = " 0 e e 6 b c 4 1 - d d 1 6 - 4 a 7 6 - a d 5 a - 5 f 4 4 1 a 6 7 c 0 5 1 " 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8 6 0 6 0 9 9 4 - 1 3 f 9 - 4 6 2 6 - 9 7 a 6 - c 6 c 0 2 3 c e d 6 b 0 "   n a m e = " A l l o w   r e t u r n "   t y p e = " S y s t e m . B o o l e a n ,   m s c o r l i b ,   V e r s i o n = 4 . 0 . 0 . 0 ,   C u l t u r e = n e u t r a l ,   P u b l i c K e y T o k e n = b 7 7 a 5 c 5 6 1 9 3 4 e 0 8 9 "   o r d e r = " 9 9 9 "   k e y = " m u l t i l i n e "   v a l u e = " F a l s e "   g r o u p O r d e r = " - 1 "   i s G e n e r a t e d = " f a l s e " / >  
                             < p a r a m e t e r   i d = " 7 b 3 3 4 9 7 d - a 2 7 f - 4 6 4 4 - b 3 0 7 - 4 d 1 2 f b 5 c 6 6 9 0 "   n a m e = " H e i g h t "   t y p e = " S y s t e m . I n t 3 2 ,   m s c o r l i b ,   V e r s i o n = 4 . 0 . 0 . 0 ,   C u l t u r e = n e u t r a l ,   P u b l i c K e y T o k e n = b 7 7 a 5 c 5 6 1 9 3 4 e 0 8 9 "   o r d e r = " 9 9 9 "   k e y = " h e i g h t "   v a l u e = " "   g r o u p O r d e r = " - 1 "   i s G e n e r a t e d = " f a l s e " / >  
         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            < p a r a m e t e r   i d = " 1 3 c 2 3 7 1 6 - c b c 1 - 4 1 e d - 9 2 f e - c f 6 8 a 2 a 5 5 3 9 9 "   n a m e = " R e m e m b e r   l a s t   v a l u e "   t y p e = " S y s t e m . B o o l e a n ,   m s c o r l i b ,   V e r s i o n = 4 . 0 . 0 . 0 ,   C u l t u r e = n e u t r a l ,   P u b l i c K e y T o k e n = b 7 7 a 5 c 5 6 1 9 3 4 e 0 8 9 "   o r d e r = " 9 9 9 "   k e y = " r e m e m b e r L a s t V a l u e "   v a l u e = " F a l s e "   g r o u p O r d e r = " - 1 "   i s G e n e r a t e d = " f a l s e " / >  
                             < p a r a m e t e r   i d = " 6 e 5 4 9 8 b 9 - 8 e 3 7 - 4 e 2 8 - a f 6 2 - e 1 8 0 b 4 d 2 5 3 e 4 "   n a m e = " R e q u i r e d   f i e l d "   t y p e = " S y s t e m . B o o l e a n ,   m s c o r l i b ,   V e r s i o n = 4 . 0 . 0 . 0 ,   C u l t u r e = n e u t r a l ,   P u b l i c K e y T o k e n = b 7 7 a 5 c 5 6 1 9 3 4 e 0 8 9 "   o r d e r = " 9 9 9 "   k e y = " r e q u i r e d "   v a l u e = " F a l s e "   g r o u p O r d e r = " - 1 "   i s G e n e r a t e d = " f a l s e " / >  
                             < p a r a m e t e r   i d = " 3 c 6 f 1 b 5 5 - e f c f - 4 d 2 9 - 9 3 3 3 - 6 6 3 1 5 5 9 e 8 2 d b "   n a m e = " S e p a r a t e   l i n e s "   t y p e = " S y s t e m . B o o l e a n ,   m s c o r l i b ,   V e r s i o n = 4 . 0 . 0 . 0 ,   C u l t u r e = n e u t r a l ,   P u b l i c K e y T o k e n = b 7 7 a 5 c 5 6 1 9 3 4 e 0 8 9 "   o r d e r = " 9 9 9 "   k e y = " s p l i t L i n e s "   v a l u e = " F a l s e "   g r o u p O r d e r = " - 1 "   i s G e n e r a t e d = " f a l s e " / >  
                             < p a r a m e t e r   i d = " 8 8 e b f e d b - b 1 7 9 - 4 0 0 4 - 9 f 4 7 - 9 6 c e 7 a 5 b e e a 2 "   n a m e = " S h o w   c h a r a c t e r   c o u n t "   t y p e = " S y s t e m . B o o l e a n ,   m s c o r l i b ,   V e r s i o n = 4 . 0 . 0 . 0 ,   C u l t u r e = n e u t r a l ,   P u b l i c K e y T o k e n = b 7 7 a 5 c 5 6 1 9 3 4 e 0 8 9 "   o r d e r = " 9 9 9 "   k e y = " s h o w C o u n t e r "   v a l u e = " F a l s e "   g r o u p O r d e r = " - 1 "   i s G e n e r a t e d = " f a l s e " / >  
                             < p a r a m e t e r   i d = " e 6 2 0 c f f 5 - b 0 9 7 - 4 7 f 9 - b e 7 7 - 3 8 8 c b e 7 c e 5 7 2 " 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5 a a 8 3 5 a 8 - 2 5 9 c - 4 5 4 6 - a 7 d 8 - f 4 5 a a 2 f 7 9 9 d f "   n a m e = " W i d t h   t y p e "   t y p e = " I p h e l i o n . O u t l i n e . M o d e l . I n t e r f a c e s . Q u e s t i o n C o n t r o l L a y o u t ,   I p h e l i o n . O u t l i n e . M o d e l ,   V e r s i o n = 2 . 3 . 0 . 3 1 ,   C u l t u r e = n e u t r a l ,   P u b l i c K e y T o k e n = n u l l "   o r d e r = " 9 9 9 "   k e y = " l a y o u t "   v a l u e = " F u l l "   g r o u p O r d e r = " - 1 "   i s G e n e r a t e d = " f a l s e " / >  
                             < p a r a m e t e r   i d = " c c d 9 7 8 b c - 4 e 5 c - 4 1 6 c - b 3 a b - f 6 0 3 0 7 6 7 f d f 1 "   n a m e = " W r a p   t e x t "   t y p e = " S y s t e m . B o o l e a n ,   m s c o r l i b ,   V e r s i o n = 4 . 0 . 0 . 0 ,   C u l t u r e = n e u t r a l ,   P u b l i c K e y T o k e n = b 7 7 a 5 c 5 6 1 9 3 4 e 0 8 9 "   o r d e r = " 9 9 9 "   k e y = " w r a p T e x t "   v a l u e = " T r u e "   g r o u p O r d e r = " - 1 "   i s G e n e r a t e d = " f a l s e " / >  
                         < / p a r a m e t e r s >  
                         < w i z a r d C u s t o m i z a t i o n s / >  
                     < / q u e s t i o n >  
                     < q u e s t i o n   i d = " 4 b 7 9 4 c 7 d - a 4 f d - 4 4 f c - b e 2 3 - d 3 c 5 9 9 7 e 2 b f 8 "   n a m e = " L o g o 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4 c 5 7 f 5 4 c - 0 f 3 c - 4 9 d 3 - 9 a a c - a 8 2 e 8 7 e 9 3 e 4 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e 4 0 4 2 3 5 3 - 4 e 1 7 - 4 9 b 3 - 9 2 2 9 - 4 5 7 8 c b a 1 4 0 7 3 "   n a m e = " M a x   s e l e c t i o n s "   t y p e = " S y s t e m . I n t 3 2 ,   m s c o r l i b ,   V e r s i o n = 4 . 0 . 0 . 0 ,   C u l t u r e = n e u t r a l ,   P u b l i c K e y T o k e n = b 7 7 a 5 c 5 6 1 9 3 4 e 0 8 9 "   o r d e r = " 9 9 9 "   k e y = " m a x S e l e c t e d "   v a l u e = " 0 "   g r o u p O r d e r = " - 1 "   i s G e n e r a t e d = " f a l s e " / >  
                             < p a r a m e t e r   i d = " 0 e a 7 d d 2 b - e f e d - 4 5 a 6 - 8 6 0 3 - 5 1 6 4 2 9 8 5 f 9 c 6 "   n a m e = " M i n   s e l e c t i o n s "   t y p e = " S y s t e m . I n t 3 2 ,   m s c o r l i b ,   V e r s i o n = 4 . 0 . 0 . 0 ,   C u l t u r e = n e u t r a l ,   P u b l i c K e y T o k e n = b 7 7 a 5 c 5 6 1 9 3 4 e 0 8 9 "   o r d e r = " 9 9 9 "   k e y = " m i n S e l e c t e d "   v a l u e = " 0 "   g r o u p O r d e r = " - 1 "   i s G e n e r a t e d = " f a l s e " / >  
                             < p a r a m e t e r   i d = " f a c e 8 b 1 9 - 0 8 b 0 - 4 a 8 d - b 3 5 c - 0 2 4 4 a 9 1 6 a b 9 5 "   n a m e = " N u m b e r   o f   c o l u m n s "   t y p e = " I p h e l i o n . O u t l i n e . C o n t r o l s . Q u e s t i o n C o n t r o l s . V i e w M o d e l s . Q u e s t i o n C o l u m n s ,   I p h e l i o n . O u t l i n e . C o n t r o l s ,   V e r s i o n = 2 . 3 . 0 . 3 1 ,   C u l t u r e = n e u t r a l ,   P u b l i c K e y T o k e n = n u l l "   o r d e r = " 9 9 9 "   k e y = " n u m b e r O f C o l u m n s "   v a l u e = " T w o C o l u m n "   g r o u p O r d e r = " - 1 "   i s G e n e r a t e d = " f a l s e " / >  
                             < p a r a m e t e r   i d = " e 1 2 0 e 9 d f - 4 3 d 2 - 4 3 2 3 - 9 3 b 9 - b 4 4 8 e 5 5 8 2 4 3 9 "   n a m e = " R e m e m b e r   l a s t   v a l u e s "   t y p e = " S y s t e m . B o o l e a n ,   m s c o r l i b ,   V e r s i o n = 4 . 0 . 0 . 0 ,   C u l t u r e = n e u t r a l ,   P u b l i c K e y T o k e n = b 7 7 a 5 c 5 6 1 9 3 4 e 0 8 9 "   o r d e r = " 9 9 9 "   k e y = " r e m e m b e r L a s t V a l u e "   v a l u e = " F a l s e "   g r o u p O r d e r = " - 1 "   i s G e n e r a t e d = " f a l s e " / >  
                             < p a r a m e t e r   i d = " d 3 c 3 d 9 4 8 - 0 d 0 0 - 4 c 5 5 - a 5 f 9 - 7 4 6 0 1 e e 5 4 7 a 5 "   n a m e = " S e l e c t i o n   m o d e "   t y p e = " I p h e l i o n . O u t l i n e . C o n t r o l s . Q u e s t i o n C o n t r o l s . V i e w M o d e l s . Q u e s t i o n S e l e c t i o n M o d e ,   I p h e l i o n . O u t l i n e . C o n t r o l s ,   V e r s i o n = 2 . 3 . 0 . 3 1 ,   C u l t u r e = n e u t r a l ,   P u b l i c K e y T o k e n = n u l l "   o r d e r = " 9 9 9 "   k e y = " s e l e c t i o n M o d e "   v a l u e = " S i n g l e "   g r o u p O r d e r = " - 1 "   i s G e n e r a t e d = " f a l s e " / >  
         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8 0 e 4 2 6 6 6 - b 7 7 8 - 4 d 9 6 - 9 6 c 1 - a 1 7 2 4 7 9 c d 3 8 5 " 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a 4 8 f 5 4 7 9 - 2 3 f d - 4 c f 0 - a 5 a 8 - 8 1 4 f 8 f d 8 a 8 6 5 "   n a m e = " C o v e r   T e x t   L i g h t   o r   D a r k "   a s s e m b l y = " I p h e l i o n . O u t l i n e . C o n t r o l s . d l l "   t y p e = " I p h e l i o n . O u t l i n e . C o n t r o l s . Q u e s t i o n C o n t r o l s . V i e w M o d e l s . S e l e c t i o n L i s t V i e w M o d e l "   o r d e r = " 4 " 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3 a b 8 2 f 1 2 - 1 4 2 6 - 4 e 6 5 - a 3 9 d - b 2 0 2 d c 1 7 a c c d " 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6 9 d 3 1 d 7 9 - 1 7 2 8 - 4 3 a 7 - a 5 f e - f 6 3 2 5 b 6 f a b b a "   n a m e = " D i s p l a y   c o n t e n t   v a l u e "   t y p e = " S y s t e m . B o o l e a n ,   m s c o r l i b ,   V e r s i o n = 4 . 0 . 0 . 0 ,   C u l t u r e = n e u t r a l ,   P u b l i c K e y T o k e n = b 7 7 a 5 c 5 6 1 9 3 4 e 0 8 9 "   o r d e r = " 9 9 9 "   k e y = " d i s p l a y C o n t e n t "   v a l u e = " F a l s e "   g r o u p O r d e r = " - 1 "   i s G e n e r a t e d = " f a l s e " / >  
                             < p a r a m e t e r   i d = " 7 5 a 5 b 6 b d - e 1 3 3 - 4 3 9 9 - a 4 c b - 8 6 8 a 8 8 1 d 7 b 6 b " 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c e 8 c 9 8 6 4 - 2 a d e - 4 c 5 8 - b 1 e 0 - f a 1 f 1 7 3 6 c 5 7 f "   n a m e = " R e m e m b e r   l a s t   v a l u e s "   t y p e = " S y s t e m . B o o l e a n ,   m s c o r l i b ,   V e r s i o n = 4 . 0 . 0 . 0 ,   C u l t u r e = n e u t r a l ,   P u b l i c K e y T o k e n = b 7 7 a 5 c 5 6 1 9 3 4 e 0 8 9 "   o r d e r = " 9 9 9 "   k e y = " r e m e m b e r L a s t V a l u e "   v a l u e = " F a l s e "   g r o u p O r d e r = " - 1 "   i s G e n e r a t e d = " f a l s e " / >  
                             < p a r a m e t e r   i d = " 7 f f 7 a 7 b 7 - c a a 3 - 4 5 1 2 - 8 8 8 5 - 2 4 0 4 4 0 a 0 e 6 5 5 "   n a m e = " U p d a t e   f r o m "   t y p e = " S y s t e m . S t r i n g ,   m s c o r l i b ,   V e r s i o n = 4 . 0 . 0 . 0 ,   C u l t u r e = n e u t r a l ,   P u b l i c K e y T o k e n = b 7 7 a 5 c 5 6 1 9 3 4 e 0 8 9 "   o r d e r = " 9 9 9 "   k e y = " u p d a t e F i e l d "   v a l u e = " "   a r g u m e n t = " F o r m a t S t r i n g "   g r o u p O r d e r = " - 1 "   i s G e n e r a t e d = " f a l s e " / >  
                             < p a r a m e t e r   i d = " a 7 4 9 4 8 c a - 6 f 4 e - 4 0 7 a - 8 9 7 9 - 1 8 4 6 6 9 6 9 4 2 9 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7 7 5 b 5 a 8 5 - d 6 c 1 - 4 6 4 a - 8 a 1 e - 1 e 0 6 2 7 5 0 b b 9 3 "   n a m e = " Q V I S   S h o w   L o c a l   L o g o "   a s s e m b l y = " I p h e l i o n . O u t l i n e . M o d e l . d l l "   t y p e = " I p h e l i o n . O u t l i n e . M o d e l . C o m m a n d s . Q u e s t i o n V i s i b i l i t y C o m m a n d "   o r d e r = " 0 "   a c t i v e = " t r u e "   c o m m a n d T y p e = " f r a g m e n t " >  
                         < p a r a m e t e r s >  
                             < p a r a m e t e r   i d = " 3 b 9 0 3 1 0 0 - 0 4 e 1 - 4 6 4 b - 8 8 8 d - 6 7 4 b 5 2 6 9 e 3 7 7 " 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            < p a r a m e t e r   i d = " 6 0 f b 9 b 3 7 - 0 8 d f - 4 5 7 1 - 8 1 2 6 - 7 4 e 6 d 3 5 5 c d d 7 "   n a m e = " S h o w   v a l u e s "   t y p e = " S y s t e m . S t r i n g ,   m s c o r l i b ,   V e r s i o n = 4 . 0 . 0 . 0 ,   C u l t u r e = n e u t r a l ,   P u b l i c K e y T o k e n = b 7 7 a 5 c 5 6 1 9 3 4 e 0 8 9 "   o r d e r = " 2 "   k e y = " f i e l d V a l u e s "   v a l u e = " "   a r g u m e n t = " I t e m L i s t C o n t r o l "   g r o u p O r d e r = " - 1 "   i s G e n e r a t e d = " f a l s e " / >  
                             < p a r a m e t e r   i d = " 5 4 c a 2 9 d f - 3 e 5 3 - 4 f 1 1 - b d b 3 - 6 7 0 6 3 3 8 0 3 e 4 0 "   n a m e = " C h e c k   f i e l d ( s ) "   t y p e = " I p h e l i o n . O u t l i n e . M o d e l . E n t i t i e s . P a r a m e t e r F i e l d D e s c r i p t o r ,   I p h e l i o n . O u t l i n e . M o d e l ,   V e r s i o n = 2 . 3 . 0 . 3 1 ,   C u l t u r e = n e u t r a l ,   P u b l i c K e y T o k e n = n u l l "   o r d e r = " 9 9 9 "   k e y = " c h e c k F i e l d "   v a l u e = " "   a r g u m e n t = " M u l t i p l e C o n t r o l "   g r o u p O r d e r = " - 1 "   i s G e n e r a t e d = " f a l s e " / >  
                             < p a r a m e t e r   i d = " c 5 2 b 2 5 2 3 - 1 7 7 a - 4 3 7 2 - 9 2 d e - 3 0 5 c d 7 a 2 f 1 3 f "   n a m e = " L i n k e d   c o m m a n d s "   t y p e = " S y s t e m . G u i d ,   m s c o r l i b ,   V e r s i o n = 4 . 0 . 0 . 0 ,   C u l t u r e = n e u t r a l ,   P u b l i c K e y T o k e n = b 7 7 a 5 c 5 6 1 9 3 4 e 0 8 9 "   o r d e r = " 9 9 9 "   k e y = " l i n k e d C o m m a n d "   v a l u e = " "   a r g u m e n t = " M u l t i p l e C o m m a n d C h o o s e r "   g r o u p O r d e r = " - 1 "   i s G e n e r a t e d = " f a l s e " / >  
                             < p a r a m e t e r   i d = " f 0 7 b e 3 9 b - 0 a 4 2 - 4 c f f - b 6 1 d - d 4 7 d 0 a 0 e 8 f 0 4 "   n a m e = " L i n k e d   q u e s t i o n s "   t y p e = " S y s t e m . G u i d ,   m s c o r l i b ,   V e r s i o n = 4 . 0 . 0 . 0 ,   C u l t u r e = n e u t r a l ,   P u b l i c K e y T o k e n = b 7 7 a 5 c 5 6 1 9 3 4 e 0 8 9 "   o r d e r = " 9 9 9 "   k e y = " l i n k e d Q u e s t i o n "   v a l u e = " 3 a b 8 2 f 1 2 - 1 4 2 6 - 4 e 6 5 - a 3 9 d - b 2 0 2 d c 1 7 a c c d "   a r g u m e n t = " M u l t i p l e C o n t r o l "   g r o u p O r d e r = " - 1 "   i s G e n e r a t e d = " f a l s e " / >  
                             < p a r a m e t e r   i d = " b 1 8 b 3 e b 8 - 1 4 3 9 - 4 2 7 e - b e 6 b - 7 8 7 4 9 c f 0 a e 6 1 "   n a m e = " R e p l a c e   v a l u e s   w i t h   l a b e l s "   t y p e = " S y s t e m . B o o l e a n ,   m s c o r l i b ,   V e r s i o n = 4 . 0 . 0 . 0 ,   C u l t u r e = n e u t r a l ,   P u b l i c K e y T o k e n = b 7 7 a 5 c 5 6 1 9 3 4 e 0 8 9 "   o r d e r = " 9 9 9 "   k e y = " u s e L a b e l s "   v a l u e = " T r u e "   g r o u p O r d e r = " - 1 "   i s G e n e r a t e d = " f a l s e " / >  
                         < / p a r a m e t e r s >  
                     < / c o m m a n d >  
                     < c o m m a n d   i d = " 2 9 8 e 5 4 a 1 - a f 6 3 - 4 6 3 c - 8 4 5 d - 1 4 8 a 5 4 b c 7 b 0 7 "   n a m e = " L o c a l   L o g o "   a s s e m b l y = " I p h e l i o n . O u t l i n e . M o d e l . d l l "   t y p e = " I p h e l i o n . O u t l i n e . M o d e l . C o m m a n d s . S e t F i e l d V a l u e C o m m a n d "   o r d e r = " 1 "   a c t i v e = " t r u e "   c o m m a n d T y p e = " f r a g m e n t " >  
                         < p a r a m e t e r s >  
                             < p a r a m e t e r   i d = " 8 6 0 0 d 3 a 5 - d 6 1 e - 4 4 7 6 - 9 d 3 1 - b 3 7 d 5 5 9 c 9 b 8 e " 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3 a b 8 2 f 1 2 - 1 4 2 6 - 4 e 6 5 - a 3 9 d - b 2 0 2 d c 1 7 a c c d | 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    < c o m m a n d   i d = " 8 1 8 c 5 4 4 9 - f 0 1 8 - 4 d 9 7 - a 1 1 3 - a 4 3 9 0 e c c 8 b b 9 "   n a m e = " D e l e t e   r a n g e   o n   c a n c e l "   a s s e m b l y = " I p h e l i o n . O u t l i n e . P o w e r P o i n t . d l l "   t y p e = " I p h e l i o n . O u t l i n e . P o w e r P o i n t . C o m m a n d s . D e l e t e S l i d e C o m m a n d "   o r d e r = " 4 "   a c t i v e = " t r u e "   c o m m a n d T y p e = " f r a g m e n t " >  
                         < p a r a m e t e r s / >  
                     < / c o m m a n d >  
                 < / c o m m a n d s >  
                 < f i e l d s   x m l n s = " h t t p : / / b i g h a n d . c o m / w o r d / b i g h a n d d o c u m e n t c r e a t i o n / " >  
                     < f i e l d   i d = " 9 0 b 0 3 9 7 8 - e 2 1 7 - 4 e 3 2 - a 4 f e - a 3 2 c b a 5 7 d 1 8 6 "   n a m e = " T e x t "   t y p e = " "   o r d e r = " 9 9 9 "   e n t i t y I d = " 0 1 9 b a 9 c 6 - 7 d a a - 4 0 c d - 8 c c 5 - f a d 9 c a 4 1 6 5 3 2 "   l i n k e d E n t i t y I d = " 0 0 0 0 0 0 0 0 - 0 0 0 0 - 0 0 0 0 - 0 0 0 0 - 0 0 0 0 0 0 0 0 0 0 0 0 "   l i n k e d F i e l d I d = " 0 0 0 0 0 0 0 0 - 0 0 0 0 - 0 0 0 0 - 0 0 0 0 - 0 0 0 0 0 0 0 0 0 0 0 0 "   l i n k e d F i e l d I n d e x = " 0 "   i n d e x = " 0 "   f i e l d T y p e = " q u e s t i o n "   f o r m a t E v a l u a t o r T y p e = " f o r m a t S t r i n g "   h i d d e n = " f a l s e " / >  
                     < f i e l d   i d = " a 8 9 2 6 b a 1 - 7 2 1 c - 4 0 c 7 - b 5 1 2 - 8 6 f 2 f 6 e b 9 b 5 5 "   n a m e = " I m a g e P a t h "   t y p e = " "   o r d e r = " 9 9 9 "   e n t i t y I d = " 0 4 d 7 9 8 8 f - 0 5 1 c - 4 b f 5 - a c 7 4 - 0 4 4 e 4 e 6 5 9 b 8 2 "   l i n k e d E n t i t y I d = " 0 0 0 0 0 0 0 0 - 0 0 0 0 - 0 0 0 0 - 0 0 0 0 - 0 0 0 0 0 0 0 0 0 0 0 0 "   l i n k e d F i e l d I d = " 0 0 0 0 0 0 0 0 - 0 0 0 0 - 0 0 0 0 - 0 0 0 0 - 0 0 0 0 0 0 0 0 0 0 0 0 "   l i n k e d F i e l d I n d e x = " 0 "   i n d e x = " 0 "   f i e l d T y p e = " q u e s t i o n "   f o r m a t E v a l u a t o r T y p e = " f o r m a t S t r i n g "   h i d d e n = " f a l s 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 
                     < f i e l d   i d = " 9 0 b 0 3 9 7 8 - e 2 1 7 - 4 e 3 2 - a 4 f e - a 3 2 c b a 5 7 d 1 8 6 "   n a m e = " T e x t "   t y p e = " "   o r d e r = " 9 9 9 "   e n t i t y I d = " 0 e e 6 b c 4 1 - d d 1 6 - 4 a 7 6 - a d 5 a - 5 f 4 4 1 a 6 7 c 0 5 1 "   l i n k e d E n t i t y I d = " 0 0 0 0 0 0 0 0 - 0 0 0 0 - 0 0 0 0 - 0 0 0 0 - 0 0 0 0 0 0 0 0 0 0 0 0 "   l i n k e d F i e l d I d = " 0 0 0 0 0 0 0 0 - 0 0 0 0 - 0 0 0 0 - 0 0 0 0 - 0 0 0 0 0 0 0 0 0 0 0 0 "   l i n k e d F i e l d I n d e x = " 0 "   i n d e x = " 0 "   f i e l d T y p e = " q u e s t i o n "   f o r m a t E v a l u a t o r T y p e = " f o r m a t S t r i n g "   h i d d e n = " f a l s e " / >  
                     < f i e l d   i d = " 4 8 6 8 6 8 f 2 - e 0 4 a - 4 5 5 b - b b 1 5 - 0 d a 9 7 0 d 3 0 5 b 0 "   n a m e = " T e x t   F i e l d "   t y p e = " "   o r d e r = " 9 9 9 "   e n t i t y I d = " 3 a b 8 2 f 1 2 - 1 4 2 6 - 4 e 6 5 - a 3 9 d - b 2 0 2 d c 1 7 a c c d " 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3 a b 8 2 f 1 2 - 1 4 2 6 - 4 e 6 5 - a 3 9 d - b 2 0 2 d c 1 7 a c c d "   l i n k e d E n t i t y I d = " 0 0 0 0 0 0 0 0 - 0 0 0 0 - 0 0 0 0 - 0 0 0 0 - 0 0 0 0 0 0 0 0 0 0 0 0 "   l i n k e d F i e l d I d = " 0 0 0 0 0 0 0 0 - 0 0 0 0 - 0 0 0 0 - 0 0 0 0 - 0 0 0 0 0 0 0 0 0 0 0 0 "   l i n k e d F i e l d I n d e x = " 0 "   i n d e x = " 0 "   f i e l d T y p e = " q u e s t i o n "   f o r m a t E v a l u a t o r T y p e = " f o r m a t S t r i n g "   h i d d e n = " f a l s e " / >  
                     < f i e l d   i d = " 1 8 4 5 7 3 0 2 - b e 9 7 - 4 2 4 d - 8 7 3 5 - 2 1 2 b c d 9 6 e 2 a 2 "   n a m e = " S e l e c t e d   I t e m s "   t y p e = " "   o r d e r = " 9 9 9 "   e n t i t y I d = " 4 b 7 9 4 c 7 d - a 4 f d - 4 4 f c - b e 2 3 - d 3 c 5 9 9 7 e 2 b f 8 " 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 
                     < f i e l d   i d = " 1 8 4 5 7 3 0 2 - b e 9 7 - 4 2 4 d - 8 7 3 5 - 2 1 2 b c d 9 6 e 2 a 2 "   n a m e = " S e l e c t e d   I t e m s "   t y p e = " "   o r d e r = " 9 9 9 "   e n t i t y I d = " a 4 8 f 5 4 7 9 - 2 3 f d - 4 c f 0 - a 5 a 8 - 8 1 4 f 8 f d 8 a 8 6 5 " 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1 _ c o v e r _ w i t h _ i m a g e _ c o l o u r 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_ c o l o u r 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_ w h i t e _ p a t t e r n " 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i m a g e _ w h i t e 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1 _ c o v e r _ w i t h _ i m a g e _ w h i t e _ s u p e r g r a p h i c "   c a t e g o r y = " c o v e r "   t y p e I d = " 0 " / >  
             < / l i n k e d C o n t e n t I t e m s >  
         < / t e m p l a t e F r a g m e n t >  
         < t e m p l a t e F r a g m e n t   d i s p l a y N a m e = " I n t e r m e d i a r y   p a g e   w i t h   i m a g e "   t y p e I d = " - 1 " >  
             < t e m p l a t e   i d = " 9 f 4 1 0 0 3 e - 4 3 a 4 - 4 3 c 7 - b 7 4 7 - 1 3 8 d b 8 2 d 0 6 8 a "   n a m e = " & l t ; ? x m l   v e r s i o n = & q u o t ; 1 . 0 & q u o t ;   e n c o d i n g = & q u o t ; u t f - 1 6 & q u o t ; ? & g t ; & # x A ; & l t ; u i L o c a l i z e d S t r i n g   x m l n s : x s d = & q u o t ; h t t p : / / w w w . w 3 . o r g / 2 0 0 1 / X M L S c h e m a & q u o t ;   x m l n s : x s i = & q u o t ; h t t p : / / w w w . w 3 . o r g / 2 0 0 1 / X M L S c h e m a - i n s t a n c e & q u o t ; & g t ; & # x A ;     & l t ; t y p e & g t ; l a b e l & l t ; / t y p e & g t ; & # x A ;     & l t ; t e x t & g t ; S B   W i z a r d - P P T   I n t e r m e d i a r y   p a g e   w i t h 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0 "   w i z a r d P a n e l W i d t h = " 0 "   h i d e W i z a r d I f V a l i d = " f a l s e "   h i d e A u t h o r = " f a l s e "   w i z a r d T a b P o s i t i o n = " n o n e " >  
                 < a u t h o r   x s i : n i l = " t r u e "   x m l n s = " h t t p : / / b i g h a n d . c o m / w o r d / b i g h a n d d o c u m e n t c r e a t i o n / " / >  
                 < c o n t e n t C o n t r o l s   x m l n s = " h t t p : / / b i g h a n d . c o m / w o r d / b i g h a n d d o c u m e n t c r e a t i o n / " >  
                     < c o n t e n t C o n t r o l   i d = " d 4 d 6 3 a e 2 - 3 6 6 b - 4 d 7 6 - 9 a 9 7 - e 3 4 c 6 0 e b f d 7 c "   n a m e = " T i t l e . T e x t "   a s s e m b l y = " I p h e l i o n . O u t l i n e . P o w e r P o i n t . d l l "   t y p e = " I p h e l i o n . O u t l i n e . P o w e r P o i n t . R e n d e r e r s . X m l F o r m a t t e d T e x t R e n d e r e r "   o r d e r = " 3 "   a c t i v e = " t r u e "   e n t i t y I d = " 7 f 4 c 7 b 6 1 - 2 6 5 2 - 4 3 7 b - 9 0 2 c - 4 3 6 4 4 6 c 0 6 0 0 b " 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  f o r m a t E v a l u a t o r T y p e = " e x p r e s s i o n "   t e x t C a s e = " i g n o r e C a s e "   r e m o v e C o n t r o l = " f a l s e "   i g n o r e F o r m a t I f E m p t y = " f a l s e " >  
                         < p a r a m e t e r s >  
                             < p a r a m e t e r   i d = " 1 4 d 3 c a 7 f - a 5 1 2 - 4 d e f - b 2 8 c - 8 c 7 e 1 1 2 4 e 8 c 6 "   n a m e = " D e l e t e   i f   e m p t y "   t y p e = " S y s t e m . B o o l e a n ,   m s c o r l i b ,   V e r s i o n = 4 . 0 . 0 . 0 ,   C u l t u r e = n e u t r a l ,   P u b l i c K e y T o k e n = b 7 7 a 5 c 5 6 1 9 3 4 e 0 8 9 "   o r d e r = " 9 9 9 "   k e y = " d e l e t e I f E m p t y "   v a l u e = " F a l s e "   g r o u p O r d e r = " - 1 "   i s G e n e r a t e d = " f a l s e " / >  
                             < p a r a m e t e r   i d = " 9 a 4 9 2 5 2 a - 6 9 5 3 - 4 5 a a - 9 e c 3 - 2 8 9 8 c 2 1 3 e c f 7 "   n a m e = " F i e l d   i n d e x "   t y p e = " S y s t e m . I n t 3 2 ,   m s c o r l i b ,   V e r s i o n = 4 . 0 . 0 . 0 ,   C u l t u r e = n e u t r a l ,   P u b l i c K e y T o k e n = b 7 7 a 5 c 5 6 1 9 3 4 e 0 8 9 "   o r d e r = " 9 9 9 "   k e y = " i n d e x "   v a l u e = " "   g r o u p O r d e r = " - 1 "   i s G e n e r a t e d = " f a l s e " / >  
                             < p a r a m e t e r   i d = " 1 a d 7 b 9 8 c - 9 f 8 8 - 4 b c b - a a e 3 - 5 7 2 d d 6 0 c 9 a 0 c "   n a m e = " P a r e n t   f i e l d   i n d e x "   t y p e = " S y s t e m . I n t 3 2 ,   m s c o r l i b ,   V e r s i o n = 4 . 0 . 0 . 0 ,   C u l t u r e = n e u t r a l ,   P u b l i c K e y T o k e n = b 7 7 a 5 c 5 6 1 9 3 4 e 0 8 9 "   o r d e r = " 9 9 9 "   k e y = " p a r e n t I n d e x "   v a l u e = " "   g r o u p O r d e r = " - 1 "   i s G e n e r a t e d = " f a l s e " / >  
                         < / p a r a m e t e r s >  
                     < / c o n t e n t C o n t r o l >  
                     < c o n t e n t C o n t r o l   i d = " d 8 5 e 9 8 9 8 - a f 5 4 - 4 1 a 6 - 8 5 5 7 - 8 b 9 3 6 2 0 d b 3 7 e "   n a m e = " S u b t i t l e . T e x t "   a s s e m b l y = " I p h e l i o n . O u t l i n e . P o w e r P o i n t . d l l "   t y p e = " I p h e l i o n . O u t l i n e . P o w e r P o i n t . R e n d e r e r s . X m l F o r m a t t e d T e x t R e n d e r e r "   o r d e r = " 3 "   a c t i v e = " t r u e "   e n t i t y I d = " 3 c 4 e 2 7 2 9 - a 2 f c - 4 a 5 9 - a d 1 e - b 7 0 a 9 4 8 d 3 b b 6 " 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9 5 f d 8 c 8 b - c f c 1 - 4 f 1 d - b 0 a 9 - 7 d c 6 b e 1 1 5 3 3 1 "   n a m e = " D e l e t e   i f   e m p t y "   t y p e = " S y s t e m . B o o l e a n ,   m s c o r l i b ,   V e r s i o n = 4 . 0 . 0 . 0 ,   C u l t u r e = n e u t r a l ,   P u b l i c K e y T o k e n = b 7 7 a 5 c 5 6 1 9 3 4 e 0 8 9 "   o r d e r = " 9 9 9 "   k e y = " d e l e t e I f E m p t y "   v a l u e = " F a l s e "   g r o u p O r d e r = " - 1 "   i s G e n e r a t e d = " f a l s e " / >  
                             < p a r a m e t e r   i d = " a e 1 c 1 5 0 0 - 7 b 6 4 - 4 a d e - 9 5 3 d - d b 4 f 0 5 5 3 5 7 e c "   n a m e = " F i e l d   i n d e x "   t y p e = " S y s t e m . I n t 3 2 ,   m s c o r l i b ,   V e r s i o n = 4 . 0 . 0 . 0 ,   C u l t u r e = n e u t r a l ,   P u b l i c K e y T o k e n = b 7 7 a 5 c 5 6 1 9 3 4 e 0 8 9 "   o r d e r = " 9 9 9 "   k e y = " i n d e x "   v a l u e = " "   g r o u p O r d e r = " - 1 "   i s G e n e r a t e d = " f a l s e " / >  
                             < p a r a m e t e r   i d = " 0 4 d d 3 7 2 c - 5 6 e 3 - 4 3 9 b - b c 9 c - 8 7 4 a 3 b f 2 f c a 4 "   n a m e = " P a r e n t   f i e l d   i n d e x "   t y p e = " S y s t e m . I n t 3 2 ,   m s c o r l i b ,   V e r s i o n = 4 . 0 . 0 . 0 ,   C u l t u r e = n e u t r a l ,   P u b l i c K e y T o k e n = b 7 7 a 5 c 5 6 1 9 3 4 e 0 8 9 "   o r d e r = " 9 9 9 "   k e y = " p a r e n t I n d e x "   v a l u e = " "   g r o u p O r d e r = " - 1 "   i s G e n e r a t e d = " f a l s e " / >  
                         < / p a r a m e t e r s >  
                     < / c o n t e n t C o n t r o l >  
                     < c o n t e n t C o n t r o l   i d = " c 5 d 2 2 0 d a - f 7 4 3 - 4 b 7 7 - a 4 3 c - 1 3 b 3 2 4 b 4 e a 9 5 "   n a m e = " L o g o "   a s s e m b l y = " I p h e l i o n . O u t l i n e . P o w e r P o i n t . d l l "   t y p e = " I p h e l i o n . O u t l i n e . P o w e r P o i n t . R e n d e r e r s . I m a g e R e n d e r e r "   o r d e r = " 3 "   a c t i v e = " t r u e "   e n t i t y I d = " 9 3 b 5 5 5 6 8 - 0 3 7 2 - 4 f f 9 - b e f f - 8 e a 7 7 d 3 0 2 e 4 b " 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            < p a r a m e t e r s >  
                             < p a r a m e t e r   i d = " e 2 3 9 7 5 f 1 - f e 0 3 - 4 4 3 6 - b 2 7 5 - 4 e b d 1 7 f 7 2 e 1 0 "   n a m e = " U n i t   t y p e "   t y p e = " I p h e l i o n . O u t l i n e . C o r e . E n t i t i e s . U n i t T y p e ,   I p h e l i o n . O u t l i n e . C o r e ,   V e r s i o n = 2 . 3 . 0 . 3 1 ,   C u l t u r e = n e u t r a l ,   P u b l i c K e y T o k e n = n u l l "   o r d e r = " 1 "   k e y = " u n i t T y p e T y p e "   v a l u e = " C e n t i m e t e r s "   g r o u p = " S i z e "   g r o u p O r d e r = " - 1 "   i s G e n e r a t e d = " f a l s e " / >  
                             < p a r a m e t e r   i d = " a 6 8 b 8 7 7 7 - 8 b 8 4 - 4 4 3 e - a d 5 5 - d 1 6 6 5 8 b 1 f 7 b b "   n a m e = " Z   o r d e r "   t y p e = " I p h e l i o n . O u t l i n e . P o w e r P o i n t . R e n d e r e r s . Z O r d e r ,   I p h e l i o n . O u t l i n e . P o w e r P o i n t ,   V e r s i o n = 2 . 3 . 0 . 3 1 ,   C u l t u r e = n e u t r a l ,   P u b l i c K e y T o k e n = n u l l "   o r d e r = " 4 "   k e y = " z O r d e r "   v a l u e = " B r i n g T o F r o n t "   g r o u p = " P o s i t i o n "   g r o u p O r d e r = " - 1 "   i s G e n e r a t e d = " f a l s e " / >  
                             < p a r a m e t e r   i d = " 2 6 3 9 3 e 8 4 - 0 a c 6 - 4 d 3 b - a a b 8 - f 4 a 1 e a 0 6 f b e b "   n a m e = " C r o p   t y p e "   t y p e = " I p h e l i o n . O u t l i n e . P o w e r P o i n t . R e n d e r e r s . C r o p T y p e ,   I p h e l i o n . O u t l i n e . P o w e r P o i n t ,   V e r s i o n = 2 . 3 . 0 . 3 1 ,   C u l t u r e = n e u t r a l ,   P u b l i c K e y T o k e n = n u l l "   o r d e r = " 9 9 9 "   k e y = " c r o p T y p e "   v a l u e = " N o n e "   g r o u p O r d e r = " - 1 "   i s G e n e r a t e d = " f a l s e " / >  
                             < p a r a m e t e r   i d = " 4 8 4 f 0 5 7 5 - 4 d 6 f - 4 7 7 4 - 8 e a d - f d 2 c f 8 5 b 0 e a f "   n a m e = " D e l e t e   i f   e m p t y "   t y p e = " S y s t e m . B o o l e a n ,   m s c o r l i b ,   V e r s i o n = 4 . 0 . 0 . 0 ,   C u l t u r e = n e u t r a l ,   P u b l i c K e y T o k e n = b 7 7 a 5 c 5 6 1 9 3 4 e 0 8 9 "   o r d e r = " 9 9 9 "   k e y = " d e l e t e I f E m p t y "   v a l u e = " F a l s e "   g r o u p O r d e r = " - 1 "   i s G e n e r a t e d = " f a l s e " / >  
                             < p a r a m e t e r   i d = " d a c 1 7 f 7 1 - 8 8 1 c - 4 d 7 b - 9 4 2 d - 0 0 8 e 9 5 f 8 b 1 2 d "   n a m e = " F i e l d   i n d e x "   t y p e = " S y s t e m . I n t 3 2 ,   m s c o r l i b ,   V e r s i o n = 4 . 0 . 0 . 0 ,   C u l t u r e = n e u t r a l ,   P u b l i c K e y T o k e n = b 7 7 a 5 c 5 6 1 9 3 4 e 0 8 9 "   o r d e r = " 9 9 9 "   k e y = " i n d e x "   v a l u e = " "   g r o u p O r d e r = " - 1 "   i s G e n e r a t e d = " f a l s e " / >  
                             < p a r a m e t e r   i d = " 1 e 6 8 e d a 7 - 9 4 f a - 4 b 2 2 - a 4 e 3 - c c e c e b 4 3 4 7 2 6 "   n a m e = " H e i g h t "   t y p e = " S y s t e m . S i n g l e ,   m s c o r l i b ,   V e r s i o n = 4 . 0 . 0 . 0 ,   C u l t u r e = n e u t r a l ,   P u b l i c K e y T o k e n = b 7 7 a 5 c 5 6 1 9 3 4 e 0 8 9 "   o r d e r = " 9 9 9 "   k e y = " h e i g h t "   v a l u e = " 0 "   g r o u p = " S i z e "   g r o u p O r d e r = " - 1 "   i s G e n e r a t e d = " t r u e " / >  
                             < p a r a m e t e r   i d = " 3 7 3 9 8 3 c d - 8 e c 3 - 4 6 5 9 - 8 2 a 5 - e 5 d e 2 b c c 8 c 0 5 "   n a m e = " L o c k   a s p e c t   r a t i o "   t y p e = " S y s t e m . B o o l e a n ,   m s c o r l i b ,   V e r s i o n = 4 . 0 . 0 . 0 ,   C u l t u r e = n e u t r a l ,   P u b l i c K e y T o k e n = b 7 7 a 5 c 5 6 1 9 3 4 e 0 8 9 "   o r d e r = " 9 9 9 "   k e y = " l o c k A s p e c t R a t i o "   v a l u e = " F a l s e "   g r o u p O r d e r = " - 1 "   i s G e n e r a t e d = " f a l s e " / >  
                             < p a r a m e t e r   i d = " a 2 2 0 9 5 6 b - 8 d b f - 4 7 5 c - 9 7 b c - 4 d 2 8 f 2 f b c 6 8 8 "   n a m e = " R e t a i n   s h a p e   s e t t i n g s "   t y p e = " S y s t e m . B o o l e a n ,   m s c o r l i b ,   V e r s i o n = 4 . 0 . 0 . 0 ,   C u l t u r e = n e u t r a l ,   P u b l i c K e y T o k e n = b 7 7 a 5 c 5 6 1 9 3 4 e 0 8 9 "   o r d e r = " 9 9 9 "   k e y = " r e t a i n S h a p e S e t t i n g s "   v a l u e = " T r u e "   g r o u p O r d e r = " - 1 "   i s G e n e r a t e d = " f a l s e " / >  
                             < p a r a m e t e r   i d = " 6 2 1 a 7 f 0 3 - b d 3 6 - 4 b 5 8 - b 0 e 6 - c c 3 3 4 b d 8 4 f a 0 "   n a m e = " W i d t h "   t y p e = " S y s t e m . S i n g l e ,   m s c o r l i b ,   V e r s i o n = 4 . 0 . 0 . 0 ,   C u l t u r e = n e u t r a l ,   P u b l i c K e y T o k e n = b 7 7 a 5 c 5 6 1 9 3 4 e 0 8 9 "   o r d e r = " 9 9 9 "   k e y = " w i d t h "   v a l u e = " 0 "   g r o u p = " S i z e "   g r o u p O r d e r = " - 1 "   i s G e n e r a t e d = " t r u e " / >  
                         < / p a r a m e t e r s >  
                     < / c o n t e n t C o n t r o l >  
                     < c o n t e n t C o n t r o l   i d = " c b 8 2 a c 3 3 - 1 6 9 e - 4 8 c c - a 8 e e - 2 2 8 2 f c b 3 5 4 c 9 "   n a m e = " I m a g e . I m a g e P a t h "   a s s e m b l y = " I p h e l i o n . O u t l i n e . P o w e r P o i n t . d l l "   t y p e = " I p h e l i o n . O u t l i n e . P o w e r P o i n t . R e n d e r e r s . I m a g e R e n d e r e r "   o r d e r = " 3 "   a c t i v e = " t r u e "   e n t i t y I d = " 0 5 d 2 f e 2 d - 7 f 0 0 - 4 3 f 6 - b 7 9 4 - 3 4 b 5 3 7 5 d e 4 8 3 " 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6 2 2 d a 8 9 8 - e 4 a b - 4 8 5 1 - 8 6 a 3 - 8 0 6 7 2 c 1 2 d 2 c 9 "   n a m e = " U n i t   t y p e "   t y p e = " I p h e l i o n . O u t l i n e . C o r e . E n t i t i e s . U n i t T y p e ,   I p h e l i o n . O u t l i n e . C o r e ,   V e r s i o n = 2 . 3 . 0 . 3 1 ,   C u l t u r e = n e u t r a l ,   P u b l i c K e y T o k e n = n u l l "   o r d e r = " 1 "   k e y = " u n i t T y p e T y p e "   v a l u e = " C e n t i m e t e r s "   g r o u p = " S i z e "   g r o u p O r d e r = " - 1 "   i s G e n e r a t e d = " f a l s e " / >  
                             < p a r a m e t e r   i d = " 4 a 6 3 2 2 d a - 2 7 4 8 - 4 e d c - 8 f 4 8 - 2 2 1 0 3 e 2 6 d e 1 0 "   n a m e = " Z   o r d e r "   t y p e = " I p h e l i o n . O u t l i n e . P o w e r P o i n t . R e n d e r e r s . Z O r d e r ,   I p h e l i o n . O u t l i n e . P o w e r P o i n t ,   V e r s i o n = 2 . 3 . 0 . 3 1 ,   C u l t u r e = n e u t r a l ,   P u b l i c K e y T o k e n = n u l l "   o r d e r = " 4 "   k e y = " z O r d e r "   v a l u e = " N o n e "   g r o u p = " P o s i t i o n "   g r o u p O r d e r = " - 1 "   i s G e n e r a t e d = " f a l s e " / >  
                             < p a r a m e t e r   i d = " b d e e e a a 6 - 6 f a 2 - 4 9 6 9 - 9 b f a - 6 0 c f f 2 a 3 b e 5 9 "   n a m e = " C r o p   t y p e "   t y p e = " I p h e l i o n . O u t l i n e . P o w e r P o i n t . R e n d e r e r s . C r o p T y p e ,   I p h e l i o n . O u t l i n e . P o w e r P o i n t ,   V e r s i o n = 2 . 3 . 0 . 3 1 ,   C u l t u r e = n e u t r a l ,   P u b l i c K e y T o k e n = n u l l "   o r d e r = " 9 9 9 "   k e y = " c r o p T y p e "   v a l u e = " N o n e "   g r o u p O r d e r = " - 1 "   i s G e n e r a t e d = " f a l s e " / >  
                             < p a r a m e t e r   i d = " 5 5 2 1 e 7 e 7 - 3 d f 7 - 4 2 b b - b 5 b e - d 8 f e 5 6 2 0 4 f 1 d "   n a m e = " D e l e t e   i f   e m p t y "   t y p e = " S y s t e m . B o o l e a n ,   m s c o r l i b ,   V e r s i o n = 4 . 0 . 0 . 0 ,   C u l t u r e = n e u t r a l ,   P u b l i c K e y T o k e n = b 7 7 a 5 c 5 6 1 9 3 4 e 0 8 9 "   o r d e r = " 9 9 9 "   k e y = " d e l e t e I f E m p t y "   v a l u e = " F a l s e "   g r o u p O r d e r = " - 1 "   i s G e n e r a t e d = " f a l s e " / >  
                             < p a r a m e t e r   i d = " c 2 1 b 2 d 3 8 - 3 1 c f - 4 0 e 6 - 9 f d 7 - 8 3 c b 6 5 4 0 b c 4 a "   n a m e = " F i e l d   i n d e x "   t y p e = " S y s t e m . I n t 3 2 ,   m s c o r l i b ,   V e r s i o n = 4 . 0 . 0 . 0 ,   C u l t u r e = n e u t r a l ,   P u b l i c K e y T o k e n = b 7 7 a 5 c 5 6 1 9 3 4 e 0 8 9 "   o r d e r = " 9 9 9 "   k e y = " i n d e x "   v a l u e = " "   g r o u p O r d e r = " - 1 "   i s G e n e r a t e d = " f a l s e " / >  
                             < p a r a m e t e r   i d = " c a 6 8 2 f d 2 - a e 8 9 - 4 9 c 5 - a 5 8 9 - f 6 3 0 e 4 a 9 9 2 0 f "   n a m e = " H e i g h t "   t y p e = " S y s t e m . S i n g l e ,   m s c o r l i b ,   V e r s i o n = 4 . 0 . 0 . 0 ,   C u l t u r e = n e u t r a l ,   P u b l i c K e y T o k e n = b 7 7 a 5 c 5 6 1 9 3 4 e 0 8 9 "   o r d e r = " 9 9 9 "   k e y = " h e i g h t "   v a l u e = " 1 0 . 2 "   g r o u p = " S i z e "   g r o u p O r d e r = " - 1 "   i s G e n e r a t e d = " t r u e " / >  
                             < p a r a m e t e r   i d = " 5 f 1 2 5 5 2 c - f 3 8 e - 4 c 6 0 - 9 9 1 b - 9 1 c 9 7 e 6 1 3 b 7 7 "   n a m e = " L o c k   a s p e c t   r a t i o "   t y p e = " S y s t e m . B o o l e a n ,   m s c o r l i b ,   V e r s i o n = 4 . 0 . 0 . 0 ,   C u l t u r e = n e u t r a l ,   P u b l i c K e y T o k e n = b 7 7 a 5 c 5 6 1 9 3 4 e 0 8 9 "   o r d e r = " 9 9 9 "   k e y = " l o c k A s p e c t R a t i o "   v a l u e = " F a l s e "   g r o u p O r d e r = " - 1 "   i s G e n e r a t e d = " f a l s e " / >  
                             < p a r a m e t e r   i d = " 7 d 7 8 4 1 7 e - e 1 8 3 - 4 9 e b - b e 0 7 - 7 7 6 4 e 0 f 8 b 5 a 0 "   n a m e = " R e t a i n   s h a p e   s e t t i n g s "   t y p e = " S y s t e m . B o o l e a n ,   m s c o r l i b ,   V e r s i o n = 4 . 0 . 0 . 0 ,   C u l t u r e = n e u t r a l ,   P u b l i c K e y T o k e n = b 7 7 a 5 c 5 6 1 9 3 4 e 0 8 9 "   o r d e r = " 9 9 9 "   k e y = " r e t a i n S h a p e S e t t i n g s "   v a l u e = " T r u e "   g r o u p O r d e r = " - 1 "   i s G e n e r a t e d = " f a l s e " / >  
                             < p a r a m e t e r   i d = " 9 7 2 9 0 d 7 6 - e a 7 5 - 4 6 d 9 - 9 e e 9 - d 4 4 5 c e d f b 2 9 2 "   n a m e = " W i d t h "   t y p e = " S y s t e m . S i n g l e ,   m s c o r l i b ,   V e r s i o n = 4 . 0 . 0 . 0 ,   C u l t u r e = n e u t r a l ,   P u b l i c K e y T o k e n = b 7 7 a 5 c 5 6 1 9 3 4 e 0 8 9 "   o r d e r = " 9 9 9 "   k e y = " w i d t h "   v a l u e = " 3 3 . 8 7 "   g r o u p = " S i z e "   g r o u p O r d e r = " - 1 "   i s G e n e r a t e d = " t r u e " / >  
                         < / p a r a m e t e r s >  
                     < / c o n t e n t C o n t r o l >  
                     < c o n t e n t C o n t r o l   i d = " d 6 a 9 a 4 c 5 - 8 6 8 b - 4 4 7 1 - 8 e d 4 - 3 0 5 a a 2 4 5 2 c 6 f "   n a m e = " 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6 c 1 f c c 9 4 - e 3 d a - 4 7 e e - b 4 3 8 - f e 0 2 2 0 9 f 3 6 c a "   n a m e = " D e l e t e   i f   e m p t y "   t y p e = " S y s t e m . B o o l e a n ,   m s c o r l i b ,   V e r s i o n = 4 . 0 . 0 . 0 ,   C u l t u r e = n e u t r a l ,   P u b l i c K e y T o k e n = b 7 7 a 5 c 5 6 1 9 3 4 e 0 8 9 "   o r d e r = " 9 9 9 "   k e y = " d e l e t e I f E m p t y "   v a l u e = " F a l s e "   g r o u p O r d e r = " - 1 "   i s G e n e r a t e d = " f a l s e " / >  
                             < p a r a m e t e r   i d = " 5 e a c e d 8 d - d 1 a 5 - 4 d 7 6 - b 7 c 9 - 6 3 3 a 4 e 0 1 6 d 5 2 "   n a m e = " F i e l d   i n d e x "   t y p e = " S y s t e m . I n t 3 2 ,   m s c o r l i b ,   V e r s i o n = 4 . 0 . 0 . 0 ,   C u l t u r e = n e u t r a l ,   P u b l i c K e y T o k e n = b 7 7 a 5 c 5 6 1 9 3 4 e 0 8 9 "   o r d e r = " 9 9 9 "   k e y = " i n d e x "   v a l u e = " "   g r o u p O r d e r = " - 1 "   i s G e n e r a t e d = " f a l s e " / >  
                             < p a r a m e t e r   i d = " b a c c 0 0 5 4 - e c 9 d - 4 5 1 f - a e 1 1 - 8 f 5 5 8 b 6 8 2 d 5 c "   n a m e = " F o r m a t   X M L   c o n t e n t "   t y p e = " S y s t e m . B o o l e a n ,   m s c o r l i b ,   V e r s i o n = 4 . 0 . 0 . 0 ,   C u l t u r e = n e u t r a l ,   P u b l i c K e y T o k e n = b 7 7 a 5 c 5 6 1 9 3 4 e 0 8 9 "   o r d e r = " 9 9 9 "   k e y = " f o r m a t X m l C o n t e n t "   v a l u e = " F a l s e "   g r o u p O r d e r = " - 1 "   i s G e n e r a t e d = " f a l s e " / >  
                             < p a r a m e t e r   i d = " 7 2 9 7 7 a 8 3 - 6 5 f 0 - 4 b 5 2 - b 8 8 e - 8 6 9 8 f b 8 5 b a 9 1 " 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8 3 6 5 1 8 f 9 - 0 0 f 0 - 4 7 a 0 - a 8 8 f - 4 6 9 d 9 e 0 a c 5 9 e "   n a m e = " P a r e n t   f i e l d   i n d e x "   t y p e = " S y s t e m . I n t 3 2 ,   m s c o r l i b ,   V e r s i o n = 4 . 0 . 0 . 0 ,   C u l t u r e = n e u t r a l ,   P u b l i c K e y T o k e n = b 7 7 a 5 c 5 6 1 9 3 4 e 0 8 9 "   o r d e r = " 9 9 9 "   k e y = " p a r e n t I n d e x "   v a l u e = " "   g r o u p O r d e r = " - 1 "   i s G e n e r a t e d = " f a l s 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    < c o n t e n t C o n t r o l   i d = " e 7 8 b 5 b 4 4 - 2 5 1 0 - 4 2 8 f - a 7 0 a - 7 3 a 9 9 f 0 8 4 5 e 7 " 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I F ( L E F T ( F I R S T N O T E M P T Y ( & # x A ;       S P L I T ( I F N O T E M P T Y ( { E n t i t y . S e t t i n g s } , { E n t i t y . S e t t i n g s } , & q u o t ; , , , , , , & q u o t ; ) , 0 , f a l s e , & q u o t ; , & q u o t ; ) , & # x A ;       S P L I T ( I F N O T E M P T Y ( { O f f i c e . S e t t i n g s } , { O f f i c e . S e t t i n g s } , & q u o t ; , , , , , , & q u o t ; ) , 0 , f a l s e , & q u o t ; , & q u o t ; ) , & # x A ;       S P L I T ( I F N O T E M P T Y ( { C o u n t r y . S e t t i n g s } , { C o u n t r y . S e t t i n g s } , & q u o t ; , , , , , , & q u o t ; ) , 0 , f a l s e , & q u o t ; , & q u o t ; ) & # x A ;       ) , 4 ) = & q u o t ; C M N O & q u o t ; , & q u o t ; & q u o t ; , & # x A ;       I F ( L E F T ( F I R S T N O T E M P T Y ( & # x A ;       S P L I T ( I F N O T E M P T Y ( { E n t i t y . S e t t i n g s } , { E n t i t y . S e t t i n g s } , & q u o t ; , , , , , , & q u o t ; ) , 0 , f a l s e , & q u o t ; , & q u o t ; ) , & # x A ;       S P L I T ( I F N O T E M P T Y ( { O f f i c e . S e t t i n g s } , { O f f i c e . S e t t i n g s } , & q u o t ; , , , , , , & q u o t ; ) , 0 , f a l s e , & q u o t ; , & q u o t ; ) , & # x A ;       S P L I T ( I F N O T E M P T Y ( { C o u n t r y . S e t t i n g s } , { C o u n t r y . S e t t i n g s } , & q u o t ; , , , , , , & q u o t ; ) , 0 , f a l s e , & q u o t ; , & q u o t ; ) & # x A ;       ) , 5 ) = & q u o t ; D B L U X & q u o t ; , & q u o t ; C M S   L u x e m b o u r g & q u o t ; , & # x A ;       I F ( L E F T ( F I R S T N O T E M P T Y ( & # x A ;       S P L I T ( I F N O T E M P T Y ( { E n t i t y . S e t t i n g s } , { E n t i t y . S e t t i n g s } , & q u o t ; , , , , , , & q u o t ; ) , 0 , f a l s e , & q u o t ; , & q u o t ; ) , & # x A ;       S P L I T ( I F N O T E M P T Y ( { O f f i c e . S e t t i n g s } , { O f f i c e . S e t t i n g s } , & q u o t ; , , , , , , & q u o t ; ) , 0 , f a l s e , & q u o t ; , & q u o t ; ) , & # x A ;       S P L I T ( I F N O T E M P T Y ( { C o u n t r y . S e t t i n g s } , { C o u n t r y . S e t t i n g s } , & q u o t ; , , , , , , & q u o t ; ) , 0 , f a l s e , & q u o t ; , & q u o t ; ) & # x A ;       ) , 2 ) = & q u o t ; F L & q u o t ; , { O f f i c e . E n t i t y . N a m e   1 } , & q u o t ; C M S & q u o t ; ) ) ) & # x A ; "   f o r m a t E v a l u a t o r T y p e = " e x p r e s s i o n "   t e x t C a s e = " i g n o r e C a s e "   r e m o v e C o n t r o l = " f a l s e "   i g n o r e F o r m a t I f E m p t y = " f a l s e " >  
                         < p a r a m e t e r s >  
                             < p a r a m e t e r   i d = " e 8 e e 9 2 1 2 - 3 f e 4 - 4 f e 0 - 9 5 c 4 - 4 3 0 a 1 4 1 5 8 5 d 0 "   n a m e = " D e l e t e   i f   e m p t y "   t y p e = " S y s t e m . B o o l e a n ,   m s c o r l i b ,   V e r s i o n = 4 . 0 . 0 . 0 ,   C u l t u r e = n e u t r a l ,   P u b l i c K e y T o k e n = b 7 7 a 5 c 5 6 1 9 3 4 e 0 8 9 "   o r d e r = " 9 9 9 "   k e y = " d e l e t e I f E m p t y "   v a l u e = " F a l s e "   g r o u p O r d e r = " - 1 "   i s G e n e r a t e d = " f a l s e " / >  
                             < p a r a m e t e r   i d = " 1 5 0 3 b 4 6 8 - 1 c f f - 4 f 9 5 - 9 5 7 1 - 7 2 9 c 8 1 a 8 2 9 8 e "   n a m e = " F i e l d   i n d e x "   t y p e = " S y s t e m . I n t 3 2 ,   m s c o r l i b ,   V e r s i o n = 4 . 0 . 0 . 0 ,   C u l t u r e = n e u t r a l ,   P u b l i c K e y T o k e n = b 7 7 a 5 c 5 6 1 9 3 4 e 0 8 9 "   o r d e r = " 9 9 9 "   k e y = " i n d e x "   v a l u e = " "   g r o u p O r d e r = " - 1 "   i s G e n e r a t e d = " f a l s e " / >  
                             < p a r a m e t e r   i d = " 3 4 5 2 6 7 f c - 9 9 c c - 4 9 2 9 - 9 6 b 6 - a 8 7 1 8 7 1 7 a a 2 8 "   n a m e = " F o r m a t   X M L   c o n t e n t "   t y p e = " S y s t e m . B o o l e a n ,   m s c o r l i b ,   V e r s i o n = 4 . 0 . 0 . 0 ,   C u l t u r e = n e u t r a l ,   P u b l i c K e y T o k e n = b 7 7 a 5 c 5 6 1 9 3 4 e 0 8 9 "   o r d e r = " 9 9 9 "   k e y = " f o r m a t X m l C o n t e n t "   v a l u e = " F a l s e "   g r o u p O r d e r = " - 1 "   i s G e n e r a t e d = " f a l s e " / >  
                             < p a r a m e t e r   i d = " 6 4 5 1 1 5 9 b - 5 e 2 8 - 4 3 7 4 - 8 6 8 d - 2 2 5 1 c c 9 c 4 6 4 0 " 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5 5 b 4 d c 2 0 - 0 8 d a - 4 a 7 0 - 9 8 e 7 - e f d a b 4 3 b f e 0 b "   n a m e = " P a r e n t   f i e l d   i n d e x "   t y p e = " S y s t e m . I n t 3 2 ,   m s c o r l i b ,   V e r s i o n = 4 . 0 . 0 . 0 ,   C u l t u r e = n e u t r a l ,   P u b l i c K e y T o k e n = b 7 7 a 5 c 5 6 1 9 3 4 e 0 8 9 "   o r d e r = " 9 9 9 "   k e y = " p a r e n t I n d e x "   v a l u e = " "   g r o u p O r d e r = " - 1 "   i s G e n e r a t e d = " f a l s e " / >  
                         < / p a r a m e t e r s >  
                     < / c o n t e n t C o n t r o l >  
                 < / c o n t e n t C o n t r o l s >  
                 < q u e s t i o n s   x m l n s = " h t t p : / / b i g h a n d . c o m / w o r d / b i g h a n d d o c u m e n t c r e a t i o n / " >  
                     < q u e s t i o n   i d = " 0 5 d 2 f e 2 d - 7 f 0 0 - 4 3 f 6 - b 7 9 4 - 3 4 b 5 3 7 5 d e 4 8 3 " 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5 3 5 9 0 4 e 9 - 8 5 0 3 - 4 b 3 8 - b 2 c a - 7 1 7 6 5 3 0 4 1 4 d 0 "   n a m e = " A l l o w   u n s e l e c t   l a s t   i t e m "   t y p e = " S y s t e m . B o o l e a n ,   m s c o r l i b ,   V e r s i o n = 4 . 0 . 0 . 0 ,   C u l t u r e = n e u t r a l ,   P u b l i c K e y T o k e n = b 7 7 a 5 c 5 6 1 9 3 4 e 0 8 9 "   o r d e r = " 9 9 9 "   k e y = " u n s e l e c t L a s t "   v a l u e = " T r u e "   g r o u p O r d e r = " - 1 "   i s G e n e r a t e d = " f a l s e " / >  
                             < p a r a m e t e r   i d = " 4 b 4 4 d 1 a d - c b 6 c - 4 3 b 4 - 8 9 6 e - 1 b 8 0 3 0 7 b d 1 5 f "   n a m e = " D e f a u l t   z o o m "   t y p e = " S y s t e m . I n t 3 2 ,   m s c o r l i b ,   V e r s i o n = 4 . 0 . 0 . 0 ,   C u l t u r e = n e u t r a l ,   P u b l i c K e y T o k e n = b 7 7 a 5 c 5 6 1 9 3 4 e 0 8 9 "   o r d e r = " 9 9 9 "   k e y = " z o o m "   v a l u e = " "   g r o u p O r d e r = " - 1 "   i s G e n e r a t e d = " f a l s e " / >  
                             < p a r a m e t e r   i d = " d 6 b 1 b 4 c a - 0 a a 9 - 4 3 6 f - 8 a 9 d - c 2 8 8 a b a 4 f 0 d c "   n a m e = " H e i g h t "   t y p e = " S y s t e m . I n t 3 2 ,   m s c o r l i b ,   V e r s i o n = 4 . 0 . 0 . 0 ,   C u l t u r e = n e u t r a l ,   P u b l i c K e y T o k e n = b 7 7 a 5 c 5 6 1 9 3 4 e 0 8 9 "   o r d e r = " 9 9 9 "   k e y = " h e i g h t "   v a l u e = " 3 8 0 "   g r o u p O r d e r = " - 1 "   i s G e n e r a t e d = " f a l s e " / >  
                             < p a r a m e t e r   i d = " 1 7 c 0 e d 0 9 - f e e 6 - 4 f f 8 - a 1 d 2 - 6 2 9 0 4 e b 0 1 6 3 3 "   n a m e = " H i d e   f i l e   e x t e n s i o n "   t y p e = " S y s t e m . B o o l e a n ,   m s c o r l i b ,   V e r s i o n = 4 . 0 . 0 . 0 ,   C u l t u r e = n e u t r a l ,   P u b l i c K e y T o k e n = b 7 7 a 5 c 5 6 1 9 3 4 e 0 8 9 "   o r d e r = " 9 9 9 "   k e y = " h i d e F i l e E x t "   v a l u e = " T r u e "   g r o u p O r d e r = " - 1 "   i s G e n e r a t e d = " f a l s e " / >  
                             < p a r a m e t e r   i d = " 8 2 f 5 6 0 2 8 - 6 c 7 4 - 4 1 8 a - 9 b 8 5 - 7 3 0 3 c 0 e f 4 d 4 d " 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s - R e s o u r c e s   F o l d e r }   & a m p ; a m p ;   { L a b e l s . F i l e   P a t h s - I m a g e s   I n t e r m e d i a r y   P P T } & l t ; / t e x t & g t ; & # x A ; & l t ; / f o r m a t S t r i n g & g t ; "   a r g u m e n t = " F o r m a t S t r i n g "   g r o u p O r d e r = " - 1 "   i s G e n e r a t e d = " f a l s e " / >  
                             < p a r a m e t e r   i d = " 3 4 6 c a b 0 1 - 1 f 7 5 - 4 8 e d - b e 9 2 - 6 8 1 e d d 4 d b a b c "   n a m e = " M a x   s e l e c t i o n s "   t y p e = " S y s t e m . I n t 3 2 ,   m s c o r l i b ,   V e r s i o n = 4 . 0 . 0 . 0 ,   C u l t u r e = n e u t r a l ,   P u b l i c K e y T o k e n = b 7 7 a 5 c 5 6 1 9 3 4 e 0 8 9 "   o r d e r = " 9 9 9 "   k e y = " m a x S e l e c t e d "   v a l u e = " 1 "   g r o u p O r d e r = " - 1 "   i s G e n e r a t e d = " f a l s e " / >  
                             < p a r a m e t e r   i d = " 2 2 c 9 d d e f - 7 f 8 c - 4 d 9 d - a b 7 0 - 8 7 9 b 3 0 9 f 5 d 9 2 "   n a m e = " M i n   s e l e c t i o n s "   t y p e = " S y s t e m . I n t 3 2 ,   m s c o r l i b ,   V e r s i o n = 4 . 0 . 0 . 0 ,   C u l t u r e = n e u t r a l ,   P u b l i c K e y T o k e n = b 7 7 a 5 c 5 6 1 9 3 4 e 0 8 9 "   o r d e r = " 9 9 9 "   k e y = " m i n S e l e c t e d "   v a l u e = " 0 "   g r o u p O r d e r = " - 1 "   i s G e n e r a t e d = " f a l s e " / >  
                             < p a r a m e t e r   i d = " a 6 8 d f 4 1 0 - 4 b b f - 4 c a 0 - 9 e b 1 - d 3 6 a e 8 f a a d 6 5 " 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  / & g t ; & # x A ; & l t ; / u i L o c a l i z e d S t r i n g & g t ; "   a r g u m e n t = " U I L o c a l i z e d S t r i n g "   g r o u p O r d e r = " - 1 "   i s G e n e r a t e d = " f a l s e " / >  
                         < / p a r a m e t e r s >  
                         < w i z a r d C u s t o m i z a t i o n s / >  
                     < / q u e s t i o n >  
                     < q u e s t i o n   i d = " 7 f 4 c 7 b 6 1 - 2 6 5 2 - 4 3 7 b - 9 0 2 c - 4 3 6 4 4 6 c 0 6 0 0 b " 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b 7 a 0 d 0 f 1 - b 2 8 8 - 4 1 3 c - a a 5 1 - 1 4 d 0 7 a 6 b 4 d e e "   n a m e = " A l l o w   r e t u r n "   t y p e = " S y s t e m . B o o l e a n ,   m s c o r l i b ,   V e r s i o n = 4 . 0 . 0 . 0 ,   C u l t u r e = n e u t r a l ,   P u b l i c K e y T o k e n = b 7 7 a 5 c 5 6 1 9 3 4 e 0 8 9 "   o r d e r = " 9 9 9 "   k e y = " m u l t i l i n e "   v a l u e = " F a l s e "   g r o u p O r d e r = " - 1 "   i s G e n e r a t e d = " f a l s e " / >  
                             < p a r a m e t e r   i d = " d 1 8 4 6 b 5 f - 8 9 c 3 - 4 c a 2 - 9 7 6 b - f 4 2 5 7 3 6 f c c 7 6 "   n a m e = " H e i g h t "   t y p e = " S y s t e m . I n t 3 2 ,   m s c o r l i b ,   V e r s i o n = 4 . 0 . 0 . 0 ,   C u l t u r e = n e u t r a l ,   P u b l i c K e y T o k e n = b 7 7 a 5 c 5 6 1 9 3 4 e 0 8 9 "   o r d e r = " 9 9 9 "   k e y = " h e i g h t "   v a l u e = " "   g r o u p O r d e r = " - 1 "   i s G e n e r a t e d = " f a l s e " / >  
                             < p a r a m e t e r   i d = " 5 5 1 c 6 d e e - f 3 1 6 - 4 6 a 3 - 9 1 b e - 3 5 d d 1 8 2 e 1 9 c 1 "   n a m e = " M a x   l e n g t h "   t y p e = " S y s t e m . N u l l a b l e ` 1 [ [ S y s t e m . I n t 3 2 ,   m s c o r l i b ,   V e r s i o n = 4 . 0 . 0 . 0 ,   C u l t u r e = n e u t r a l ,   P u b l i c K e y T o k e n = b 7 7 a 5 c 5 6 1 9 3 4 e 0 8 9 ] ] ,   m s c o r l i b ,   V e r s i o n = 4 . 0 . 0 . 0 ,   C u l t u r e = n e u t r a l ,   P u b l i c K e y T o k e n = b 7 7 a 5 c 5 6 1 9 3 4 e 0 8 9 "   o r d e r = " 9 9 9 "   k e y = " m a x L e n g t h "   v a l u e = " "   g r o u p O r d e r = " - 1 "   i s G e n e r a t e d = " f a l s e " / >  
                             < p a r a m e t e r   i d = " 2 3 9 f e 9 6 a - 0 d 6 0 - 4 a d b - b 8 b b - e 0 0 6 e 9 2 8 f e 5 c "   n a m e = " R e m e m b e r   l a s t   v a l u e "   t y p e = " S y s t e m . B o o l e a n ,   m s c o r l i b ,   V e r s i o n = 4 . 0 . 0 . 0 ,   C u l t u r e = n e u t r a l ,   P u b l i c K e y T o k e n = b 7 7 a 5 c 5 6 1 9 3 4 e 0 8 9 "   o r d e r = " 9 9 9 "   k e y = " r e m e m b e r L a s t V a l u e "   v a l u e = " F a l s e "   g r o u p O r d e r = " - 1 "   i s G e n e r a t e d = " f a l s e " / >  
                             < p a r a m e t e r   i d = " b c d 7 a a b 3 - 9 8 9 c - 4 7 1 7 - a a e 8 - 3 6 4 2 2 1 8 f 1 9 2 4 "   n a m e = " R e q u i r e d   f i e l d "   t y p e = " S y s t e m . B o o l e a n ,   m s c o r l i b ,   V e r s i o n = 4 . 0 . 0 . 0 ,   C u l t u r e = n e u t r a l ,   P u b l i c K e y T o k e n = b 7 7 a 5 c 5 6 1 9 3 4 e 0 8 9 "   o r d e r = " 9 9 9 "   k e y = " r e q u i r e d "   v a l u e = " F a l s e "   g r o u p O r d e r = " - 1 "   i s G e n e r a t e d = " f a l s e " / >  
                             < p a r a m e t e r   i d = " 5 4 d e 2 a 9 9 - c 5 c f - 4 3 6 c - a a 3 3 - b 3 e 3 5 b a a 8 8 8 d "   n a m e = " S e p a r a t e   l i n e s "   t y p e = " S y s t e m . B o o l e a n ,   m s c o r l i b ,   V e r s i o n = 4 . 0 . 0 . 0 ,   C u l t u r e = n e u t r a l ,   P u b l i c K e y T o k e n = b 7 7 a 5 c 5 6 1 9 3 4 e 0 8 9 "   o r d e r = " 9 9 9 "   k e y = " s p l i t L i n e s "   v a l u e = " F a l s e "   g r o u p O r d e r = " - 1 "   i s G e n e r a t e d = " f a l s e " / >  
                             < p a r a m e t e r   i d = " 2 d a 3 e 0 4 6 - 4 d 0 a - 4 9 5 0 - 8 b 9 6 - 7 0 8 3 0 2 d f 1 5 8 0 "   n a m e = " S h o w   c h a r a c t e r   c o u n t "   t y p e = " S y s t e m . B o o l e a n ,   m s c o r l i b ,   V e r s i o n = 4 . 0 . 0 . 0 ,   C u l t u r e = n e u t r a l ,   P u b l i c K e y T o k e n = b 7 7 a 5 c 5 6 1 9 3 4 e 0 8 9 "   o r d e r = " 9 9 9 "   k e y = " s h o w C o u n t e r "   v a l u e = " F a l s e "   g r o u p O r d e r = " - 1 "   i s G e n e r a t e d = " f a l s e " / >  
                             < p a r a m e t e r   i d = " 9 9 a 6 f 5 1 a - e 0 9 7 - 4 4 7 0 - 9 9 d c - d a d 5 1 3 8 c f 9 7 f " 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T i t l e & l t ; / t e x t & g t ; & # x A ; & l t ; / u i L o c a l i z e d S t r i n g & g t ; "   a r g u m e n t = " U I L o c a l i z e d S t r i n g "   g r o u p O r d e r = " - 1 "   i s G e n e r a t e d = " f a l s e " / >  
                             < p a r a m e t e r   i d = " d 1 1 e f 5 f 2 - d f a e - 4 3 a 5 - a b 2 4 - 2 e 8 d b 7 0 5 d 0 5 0 "   n a m e = " W i d t h   t y p e "   t y p e = " I p h e l i o n . O u t l i n e . M o d e l . I n t e r f a c e s . Q u e s t i o n C o n t r o l L a y o u t ,   I p h e l i o n . O u t l i n e . M o d e l ,   V e r s i o n = 2 . 3 . 0 . 3 1 ,   C u l t u r e = n e u t r a l ,   P u b l i c K e y T o k e n = n u l l "   o r d e r = " 9 9 9 "   k e y = " l a y o u t "   v a l u e = " F u l l "   g r o u p O r d e r = " - 1 "   i s G e n e r a t e d = " f a l s e " / >  
                             < p a r a m e t e r   i d = " 5 5 7 c b a 8 1 - b f 6 e - 4 8 8 4 - 9 5 f 0 - 4 d 8 6 7 0 6 a e 9 2 7 "   n a m e = " W r a p   t e x t "   t y p e = " S y s t e m . B o o l e a n ,   m s c o r l i b ,   V e r s i o n = 4 . 0 . 0 . 0 ,   C u l t u r e = n e u t r a l ,   P u b l i c K e y T o k e n = b 7 7 a 5 c 5 6 1 9 3 4 e 0 8 9 "   o r d e r = " 9 9 9 "   k e y = " w r a p T e x t "   v a l u e = " T r u e "   g r o u p O r d e r = " - 1 "   i s G e n e r a t e d = " f a l s e " / >  
                         < / p a r a m e t e r s >  
                         < w i z a r d C u s t o m i z a t i o n s / >  
                     < / q u e s t i o n >  
                     < q u e s t i o n   i d = " 3 c 4 e 2 7 2 9 - a 2 f c - 4 a 5 9 - a d 1 e - b 7 0 a 9 4 8 d 3 b b 6 " 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8 c e 8 6 9 b a - 6 5 2 d - 4 f 0 e - 9 6 e 1 - 9 b e b c 5 b 1 8 b 5 2 "   n a m e = " A l l o w   r e t u r n "   t y p e = " S y s t e m . B o o l e a n ,   m s c o r l i b ,   V e r s i o n = 4 . 0 . 0 . 0 ,   C u l t u r e = n e u t r a l ,   P u b l i c K e y T o k e n = b 7 7 a 5 c 5 6 1 9 3 4 e 0 8 9 "   o r d e r = " 9 9 9 "   k e y = " m u l t i l i n e "   v a l u e = " F a l s e "   g r o u p O r d e r = " - 1 "   i s G e n e r a t e d = " f a l s e " / >  
                             < p a r a m e t e r   i d = " b d 7 2 2 2 0 6 - c 2 7 c - 4 3 a 2 - 9 d e a - 8 a 2 d d 6 d c 6 f 7 a "   n a m e = " H e i g h t "   t y p e = " S y s t e m . I n t 3 2 ,   m s c o r l i b ,   V e r s i o n = 4 . 0 . 0 . 0 ,   C u l t u r e = n e u t r a l ,   P u b l i c K e y T o k e n = b 7 7 a 5 c 5 6 1 9 3 4 e 0 8 9 "   o r d e r = " 9 9 9 "   k e y = " h e i g h t "   v a l u e = " "   g r o u p O r d e r = " - 1 "   i s G e n e r a t e d = " f a l s e " / >  
                             < p a r a m e t e r   i d = " a d 2 3 7 4 b 6 - 4 2 a a - 4 0 a 0 - a 1 7 1 - 5 9 a 2 c 0 9 b a 4 f 5 "   n a m e = " M a x   l e n g t h "   t y p e = " S y s t e m . N u l l a b l e ` 1 [ [ S y s t e m . I n t 3 2 ,   m s c o r l i b ,   V e r s i o n = 4 . 0 . 0 . 0 ,   C u l t u r e = n e u t r a l ,   P u b l i c K e y T o k e n = b 7 7 a 5 c 5 6 1 9 3 4 e 0 8 9 ] ] ,   m s c o r l i b ,   V e r s i o n = 4 . 0 . 0 . 0 ,   C u l t u r e = n e u t r a l ,   P u b l i c K e y T o k e n = b 7 7 a 5 c 5 6 1 9 3 4 e 0 8 9 "   o r d e r = " 9 9 9 "   k e y = " m a x L e n g t h "   v a l u e = " "   g r o u p O r d e r = " - 1 "   i s G e n e r a t e d = " f a l s e " / >  
                             < p a r a m e t e r   i d = " 8 6 7 8 1 d 5 7 - 6 0 f b - 4 5 5 c - b 3 1 5 - 4 b f a 4 3 7 9 9 7 f 6 "   n a m e = " R e m e m b e r   l a s t   v a l u e "   t y p e = " S y s t e m . B o o l e a n ,   m s c o r l i b ,   V e r s i o n = 4 . 0 . 0 . 0 ,   C u l t u r e = n e u t r a l ,   P u b l i c K e y T o k e n = b 7 7 a 5 c 5 6 1 9 3 4 e 0 8 9 "   o r d e r = " 9 9 9 "   k e y = " r e m e m b e r L a s t V a l u e "   v a l u e = " F a l s e "   g r o u p O r d e r = " - 1 "   i s G e n e r a t e d = " f a l s e " / >  
                             < p a r a m e t e r   i d = " 0 6 d b c 0 d 2 - 0 c 7 9 - 4 3 8 e - b 0 7 b - 7 c f 5 f c b 1 d 3 2 c "   n a m e = " R e q u i r e d   f i e l d "   t y p e = " S y s t e m . B o o l e a n ,   m s c o r l i b ,   V e r s i o n = 4 . 0 . 0 . 0 ,   C u l t u r e = n e u t r a l ,   P u b l i c K e y T o k e n = b 7 7 a 5 c 5 6 1 9 3 4 e 0 8 9 "   o r d e r = " 9 9 9 "   k e y = " r e q u i r e d "   v a l u e = " F a l s e "   g r o u p O r d e r = " - 1 "   i s G e n e r a t e d = " f a l s e " / >  
                             < p a r a m e t e r   i d = " 3 8 3 5 7 0 f 3 - 1 2 6 0 - 4 5 0 b - b 3 f 5 - f 0 a d 6 d e c f 4 7 5 "   n a m e = " S e p a r a t e   l i n e s "   t y p e = " S y s t e m . B o o l e a n ,   m s c o r l i b ,   V e r s i o n = 4 . 0 . 0 . 0 ,   C u l t u r e = n e u t r a l ,   P u b l i c K e y T o k e n = b 7 7 a 5 c 5 6 1 9 3 4 e 0 8 9 "   o r d e r = " 9 9 9 "   k e y = " s p l i t L i n e s "   v a l u e = " F a l s e "   g r o u p O r d e r = " - 1 "   i s G e n e r a t e d = " f a l s e " / >  
                             < p a r a m e t e r   i d = " 3 f 1 a 2 a b 7 - e f 7 1 - 4 e c b - 9 4 7 1 - 5 4 5 c c 7 e b 9 1 d 7 "   n a m e = " S h o w   c h a r a c t e r   c o u n t "   t y p e = " S y s t e m . B o o l e a n ,   m s c o r l i b ,   V e r s i o n = 4 . 0 . 0 . 0 ,   C u l t u r e = n e u t r a l ,   P u b l i c K e y T o k e n = b 7 7 a 5 c 5 6 1 9 3 4 e 0 8 9 "   o r d e r = " 9 9 9 "   k e y = " s h o w C o u n t e r "   v a l u e = " F a l s e "   g r o u p O r d e r = " - 1 "   i s G e n e r a t e d = " f a l s e " / >  
                             < p a r a m e t e r   i d = " a 7 0 7 0 f 8 6 - c 8 f 3 - 4 7 b b - b 2 c 4 - 5 b 0 c 8 9 f b e 9 0 8 " 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f f 6 d e d 5 0 - b 2 0 5 - 4 8 1 9 - 8 9 e 3 - 3 c 6 a e d 0 9 2 4 7 6 "   n a m e = " W i d t h   t y p e "   t y p e = " I p h e l i o n . O u t l i n e . M o d e l . I n t e r f a c e s . Q u e s t i o n C o n t r o l L a y o u t ,   I p h e l i o n . O u t l i n e . M o d e l ,   V e r s i o n = 2 . 3 . 0 . 3 1 ,   C u l t u r e = n e u t r a l ,   P u b l i c K e y T o k e n = n u l l "   o r d e r = " 9 9 9 "   k e y = " l a y o u t "   v a l u e = " F u l l "   g r o u p O r d e r = " - 1 "   i s G e n e r a t e d = " f a l s e " / >  
                             < p a r a m e t e r   i d = " f 8 f b 2 1 8 a - 1 9 9 f - 4 2 2 d - b a 7 5 - c 8 0 b e 4 a 9 c 7 6 f "   n a m e = " W r a p   t e x t "   t y p e = " S y s t e m . B o o l e a n ,   m s c o r l i b ,   V e r s i o n = 4 . 0 . 0 . 0 ,   C u l t u r e = n e u t r a l ,   P u b l i c K e y T o k e n = b 7 7 a 5 c 5 6 1 9 3 4 e 0 8 9 "   o r d e r = " 9 9 9 "   k e y = " w r a p T e x t "   v a l u e = " T r u e "   g r o u p O r d e r = " - 1 "   i s G e n e r a t e d = " f a l s e " / >  
                         < / p a r a m e t e r s >  
                         < w i z a r d C u s t o m i z a t i o n s / >  
                     < / q u e s t i o n >  
                     < q u e s t i o n   i d = " f 9 9 5 b d f 4 - e 1 2 0 - 4 9 8 a - 9 7 9 8 - f 0 c 3 2 9 d c f d c 4 "   n a m e = " L o g o 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9 4 6 6 5 e 7 5 - 4 8 1 4 - 4 4 a d - a 8 2 b - e f 5 6 3 6 4 d 8 b 7 f " 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5 3 d 8 f 0 a 8 - 3 a 8 a - 4 c 3 6 - a b 9 0 - 5 e 1 2 0 1 9 a 7 3 e 4 "   n a m e = " M a x   s e l e c t i o n s "   t y p e = " S y s t e m . I n t 3 2 ,   m s c o r l i b ,   V e r s i o n = 4 . 0 . 0 . 0 ,   C u l t u r e = n e u t r a l ,   P u b l i c K e y T o k e n = b 7 7 a 5 c 5 6 1 9 3 4 e 0 8 9 "   o r d e r = " 9 9 9 "   k e y = " m a x S e l e c t e d "   v a l u e = " 0 "   g r o u p O r d e r = " - 1 "   i s G e n e r a t e d = " f a l s e " / >  
                             < p a r a m e t e r   i d = " b e 3 d 6 4 4 8 - 7 d 8 4 - 4 c 7 2 - a 7 d b - 0 b e 0 f e a b d f 3 5 "   n a m e = " M i n   s e l e c t i o n s "   t y p e = " S y s t e m . I n t 3 2 ,   m s c o r l i b ,   V e r s i o n = 4 . 0 . 0 . 0 ,   C u l t u r e = n e u t r a l ,   P u b l i c K e y T o k e n = b 7 7 a 5 c 5 6 1 9 3 4 e 0 8 9 "   o r d e r = " 9 9 9 "   k e y = " m i n S e l e c t e d "   v a l u e = " 0 "   g r o u p O r d e r = " - 1 "   i s G e n e r a t e d = " f a l s e " / >  
                             < p a r a m e t e r   i d = " 2 d 9 5 8 6 4 0 - 3 6 5 f - 4 4 6 1 - a d f 1 - 2 b 1 3 8 d 8 f 8 b 5 a "   n a m e = " N u m b e r   o f   c o l u m n s "   t y p e = " I p h e l i o n . O u t l i n e . C o n t r o l s . Q u e s t i o n C o n t r o l s . V i e w M o d e l s . Q u e s t i o n C o l u m n s ,   I p h e l i o n . O u t l i n e . C o n t r o l s ,   V e r s i o n = 2 . 3 . 0 . 3 1 ,   C u l t u r e = n e u t r a l ,   P u b l i c K e y T o k e n = n u l l "   o r d e r = " 9 9 9 "   k e y = " n u m b e r O f C o l u m n s "   v a l u e = " T w o C o l u m n "   g r o u p O r d e r = " - 1 "   i s G e n e r a t e d = " f a l s e " / >  
                             < p a r a m e t e r   i d = " 2 c 2 f 2 6 9 c - 3 2 b 5 - 4 0 2 d - 8 5 9 5 - 3 b 8 e 6 4 7 0 b c d 3 "   n a m e = " R e m e m b e r   l a s t   v a l u e s "   t y p e = " S y s t e m . B o o l e a n ,   m s c o r l i b ,   V e r s i o n = 4 . 0 . 0 . 0 ,   C u l t u r e = n e u t r a l ,   P u b l i c K e y T o k e n = b 7 7 a 5 c 5 6 1 9 3 4 e 0 8 9 "   o r d e r = " 9 9 9 "   k e y = " r e m e m b e r L a s t V a l u e "   v a l u e = " F a l s e "   g r o u p O r d e r = " - 1 "   i s G e n e r a t e d = " f a l s e " / >  
                             < p a r a m e t e r   i d = " 3 3 a 8 b 1 0 3 - c 0 7 4 - 4 c a f - 8 c d f - 4 3 a e 8 a 5 6 d 3 f 1 "   n a m e = " S e l e c t i o n   m o d e "   t y p e = " I p h e l i o n . O u t l i n e . C o n t r o l s . Q u e s t i o n C o n t r o l s . V i e w M o d e l s . Q u e s t i o n S e l e c t i o n M o d e ,   I p h e l i o n . O u t l i n e . C o n t r o l s ,   V e r s i o n = 2 . 3 . 0 . 3 1 ,   C u l t u r e = n e u t r a l ,   P u b l i c K e y T o k e n = n u l l "   o r d e r = " 9 9 9 "   k e y = " s e l e c t i o n M o d e "   v a l u e = " S i n g l e "   g r o u p O r d e r = " - 1 "   i s G e n e r a t e d = " f a l s e " / >  
                             < p a r a m e t e r   i d = " d 8 3 3 d 4 0 1 - f 6 2 1 - 4 f 0 8 - 9 3 f 1 - e 6 4 c f 1 2 7 d a a e " 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b 1 0 e 1 8 d e - a 8 4 b - 4 7 1 e - a d 9 8 - d e a 0 d 2 7 d a 3 2 9 "   n a m e = " W i d t h   t y p e "   t y p e = " I p h e l i o n . O u t l i n e . M o d e l . I n t e r f a c e s . Q u e s t i o n C o n t r o l L a y o u t ,   I p h e l i o n . O u t l i n e . M o d e l ,   V e r s i o n = 2 . 3 . 0 . 3 1 ,   C u l t u r e = n e u t r a l ,   P u b l i c K e y T o k e n = n u l l "   o r d e r = " 9 9 9 "   k e y = " l a y o u t "   v a l u e = " F u l l "   g r o u p O r d e r = " - 1 "   i s G e n e r a t e d = " f a l s e " / >  
                         < / p a r a m e t e r s >  
                         < w i z a r d C u s t o m i z a t i o n s / >  
                     < / q u e s t i o n >  
                     < q u e s t i o n   i d = " 5 5 7 e b f 9 c - d f 1 e - 4 e 4 8 - 9 2 d f - 6 b 8 4 7 b d d 9 3 a 7 "   n a m e = " C o v e r   T e x t   L i g h t   o r   D a r k "   a s s e m b l y = " I p h e l i o n . O u t l i n e . C o n t r o l s . d l l "   t y p e = " I p h e l i o n . O u t l i n e . C o n t r o l s . Q u e s t i o n C o n t r o l s . V i e w M o d e l s . S e l e c t i o n L i s t V i e w M o d e l "   o r d e r = " 4 " 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2 . 3 . 0 . 3 1 ,   C u l t u r e = n e u t r a l ,   P u b l i c K e y T o k e n = n u l l "   o r d e r = " 9 9 9 "   k e y = " l a y o u t "   v a l u e = " F u l l "   g r o u p O r d e r = " - 1 "   i s G e n e r a t e d = " f a l s e " / >  
                         < / p a r a m e t e r s >  
                         < w i z a r d C u s t o m i z a t i o n s / >  
                     < / q u e s t i o n >  
                     < q u e s t i o n   i d = " 9 3 b 5 5 5 6 8 - 0 3 7 2 - 4 f f 9 - b e f f - 8 e a 7 7 d 3 0 2 e 4 b " 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5 5 b d 4 0 f e - 1 8 1 b - 4 1 a d - 9 c 1 3 - 8 9 a c d d 8 c f d 5 f "   n a m e = " D i s p l a y   c o n t e n t   v a l u e "   t y p e = " S y s t e m . B o o l e a n ,   m s c o r l i b ,   V e r s i o n = 4 . 0 . 0 . 0 ,   C u l t u r e = n e u t r a l ,   P u b l i c K e y T o k e n = b 7 7 a 5 c 5 6 1 9 3 4 e 0 8 9 "   o r d e r = " 9 9 9 "   k e y = " d i s p l a y C o n t e n t "   v a l u e = " F a l s e "   g r o u p O r d e r = " - 1 "   i s G e n e r a t e d = " f a l s e " / >  
                             < p a r a m e t e r   i d = " a b f 9 1 f 6 a - 1 f 4 e - 4 c 6 0 - b d b a - 1 8 d 4 0 5 c 5 e 4 1 9 " 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b f d 7 9 5 d 5 - 7 7 6 8 - 4 2 8 b - a 6 f 2 - 6 0 0 0 5 c 0 c 1 d e d " 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3 5 d c 5 a f 7 - a 9 9 1 - 4 9 7 d - 9 0 3 9 - f 6 f c c 9 f 4 3 0 7 3 "   n a m e = " R e m e m b e r   l a s t   v a l u e s "   t y p e = " S y s t e m . B o o l e a n ,   m s c o r l i b ,   V e r s i o n = 4 . 0 . 0 . 0 ,   C u l t u r e = n e u t r a l ,   P u b l i c K e y T o k e n = b 7 7 a 5 c 5 6 1 9 3 4 e 0 8 9 "   o r d e r = " 9 9 9 "   k e y = " r e m e m b e r L a s t V a l u e "   v a l u e = " F a l s e "   g r o u p O r d e r = " - 1 "   i s G e n e r a t e d = " f a l s e " / >  
                             < p a r a m e t e r   i d = " 6 2 2 4 7 3 6 1 - a 7 9 e - 4 6 b b - a 7 4 2 - 6 8 5 4 0 f b 7 c e 3 a "   n a m e = " U p d a t e   f r o m "   t y p e = " S y s t e m . S t r i n g ,   m s c o r l i b ,   V e r s i o n = 4 . 0 . 0 . 0 ,   C u l t u r e = n e u t r a l ,   P u b l i c K e y T o k e n = b 7 7 a 5 c 5 6 1 9 3 4 e 0 8 9 "   o r d e r = " 9 9 9 "   k e y = " u p d a t e F i e l d "   v a l u e = " "   a r g u m e n t = " F o r m a t S t r i n g "   g r o u p O r d e r = " - 1 "   i s G e n e r a t e d = " f a l s e " / >  
                             < p a r a m e t e r   i d = " a 3 9 4 0 2 6 c - 6 a 9 7 - 4 5 c 8 - 8 5 b 0 - f 1 7 b 9 2 7 8 b f 3 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a a d d f f b 0 - a 2 7 a - 4 0 6 8 - b 0 d 9 - b 2 7 1 e 6 1 9 4 0 7 2 "   n a m e = " Q V I S   S h o w   L o c a l   l o g o "   a s s e m b l y = " I p h e l i o n . O u t l i n e . M o d e l . d l l "   t y p e = " I p h e l i o n . O u t l i n e . M o d e l . C o m m a n d s . Q u e s t i o n V i s i b i l i t y C o m m a n d "   o r d e r = " 0 "   a c t i v e = " t r u e "   c o m m a n d T y p e = " f r a g m e n t " >  
                         < p a r a m e t e r s >  
                             < p a r a m e t e r   i d = " 4 7 6 6 e 3 8 7 - 5 8 8 e - 4 e 2 9 - 8 a f b - 0 9 7 f 3 d 4 e a 5 d e " 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            < p a r a m e t e r   i d = " d a 9 3 a c 3 7 - c 8 a 2 - 4 7 9 2 - b 5 c 6 - d 2 7 2 d a 6 c f 6 4 c "   n a m e = " S h o w   v a l u e s "   t y p e = " S y s t e m . S t r i n g ,   m s c o r l i b ,   V e r s i o n = 4 . 0 . 0 . 0 ,   C u l t u r e = n e u t r a l ,   P u b l i c K e y T o k e n = b 7 7 a 5 c 5 6 1 9 3 4 e 0 8 9 "   o r d e r = " 2 "   k e y = " f i e l d V a l u e s "   v a l u e = " "   a r g u m e n t = " I t e m L i s t C o n t r o l "   g r o u p O r d e r = " - 1 "   i s G e n e r a t e d = " f a l s e " / >  
                             < p a r a m e t e r   i d = " 7 d 5 a 7 a 1 3 - 7 9 6 a - 4 7 8 5 - 8 6 c 1 - 8 3 b 8 e 7 9 c 6 f a a "   n a m e = " C h e c k   f i e l d ( s ) "   t y p e = " I p h e l i o n . O u t l i n e . M o d e l . E n t i t i e s . P a r a m e t e r F i e l d D e s c r i p t o r ,   I p h e l i o n . O u t l i n e . M o d e l ,   V e r s i o n = 2 . 3 . 0 . 3 1 ,   C u l t u r e = n e u t r a l ,   P u b l i c K e y T o k e n = n u l l "   o r d e r = " 9 9 9 "   k e y = " c h e c k F i e l d "   v a l u e = " "   a r g u m e n t = " M u l t i p l e C o n t r o l "   g r o u p O r d e r = " - 1 "   i s G e n e r a t e d = " f a l s e " / >  
                             < p a r a m e t e r   i d = " 9 4 a 2 7 2 d 0 - b 5 9 f - 4 a 2 1 - b 9 3 9 - 4 7 c a 7 c 5 0 1 7 2 8 "   n a m e = " L i n k e d   c o m m a n d s "   t y p e = " S y s t e m . G u i d ,   m s c o r l i b ,   V e r s i o n = 4 . 0 . 0 . 0 ,   C u l t u r e = n e u t r a l ,   P u b l i c K e y T o k e n = b 7 7 a 5 c 5 6 1 9 3 4 e 0 8 9 "   o r d e r = " 9 9 9 "   k e y = " l i n k e d C o m m a n d "   v a l u e = " "   a r g u m e n t = " M u l t i p l e C o m m a n d C h o o s e r "   g r o u p O r d e r = " - 1 "   i s G e n e r a t e d = " f a l s e " / >  
                             < p a r a m e t e r   i d = " 8 9 0 2 f b 8 0 - d a 0 e - 4 d f 4 - a 7 0 1 - 5 0 a 4 d c f 8 3 3 f 0 "   n a m e = " L i n k e d   q u e s t i o n s "   t y p e = " S y s t e m . G u i d ,   m s c o r l i b ,   V e r s i o n = 4 . 0 . 0 . 0 ,   C u l t u r e = n e u t r a l ,   P u b l i c K e y T o k e n = b 7 7 a 5 c 5 6 1 9 3 4 e 0 8 9 "   o r d e r = " 9 9 9 "   k e y = " l i n k e d Q u e s t i o n "   v a l u e = " 9 3 b 5 5 5 6 8 - 0 3 7 2 - 4 f f 9 - b e f f - 8 e a 7 7 d 3 0 2 e 4 b "   a r g u m e n t = " M u l t i p l e C o n t r o l "   g r o u p O r d e r = " - 1 "   i s G e n e r a t e d = " f a l s e " / >  
                             < p a r a m e t e r   i d = " 6 5 5 8 f b a b - 2 a f 7 - 4 f 9 7 - 9 b 4 e - 6 c d 9 a c 9 5 f f 4 b "   n a m e = " R e p l a c e   v a l u e s   w i t h   l a b e l s "   t y p e = " S y s t e m . B o o l e a n ,   m s c o r l i b ,   V e r s i o n = 4 . 0 . 0 . 0 ,   C u l t u r e = n e u t r a l ,   P u b l i c K e y T o k e n = b 7 7 a 5 c 5 6 1 9 3 4 e 0 8 9 "   o r d e r = " 9 9 9 "   k e y = " u s e L a b e l s "   v a l u e = " T r u e "   g r o u p O r d e r = " - 1 "   i s G e n e r a t e d = " f a l s e " / >  
                         < / p a r a m e t e r s >  
                     < / c o m m a n d >  
                     < c o m m a n d   i d = " 0 c d 6 e 6 7 6 - f 3 5 4 - 4 6 6 9 - a f c 5 - 6 0 2 5 0 8 9 d 3 6 9 9 "   n a m e = " L o c a l   L o g o "   a s s e m b l y = " I p h e l i o n . O u t l i n e . M o d e l . d l l "   t y p e = " I p h e l i o n . O u t l i n e . M o d e l . C o m m a n d s . S e t F i e l d V a l u e C o m m a n d "   o r d e r = " 1 "   a c t i v e = " t r u e "   c o m m a n d T y p e = " f r a g m e n t " >  
                         < p a r a m e t e r s >  
                             < p a r a m e t e r   i d = " 8 c 9 c 0 2 9 b - 5 a a e - 4 4 f f - b e c 5 - 1 a 9 5 3 9 f 3 e 6 9 a " 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9 3 b 5 5 5 6 8 - 0 3 7 2 - 4 f f 9 - b e f f - 8 e a 7 7 d 3 0 2 e 4 b | 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8 c 5 4 4 9 - f 0 1 8 - 4 d 9 7 - a 1 1 3 - a 4 3 9 0 e c c 8 b b 9 "   n a m e = " D e l e t e   r a n g e   o n   c a n c e l "   a s s e m b l y = " I p h e l i o n . O u t l i n e . P o w e r P o i n t . d l l "   t y p e = " I p h e l i o n . O u t l i n e . P o w e r P o i n t . C o m m a n d s . D e l e t e S l i d e C o m m a n d "   o r d e r = " 3 "   a c t i v e = " t r u e "   c o m m a n d T y p e = " f r a g m e n t " >  
                         < p a r a m e t e r s / >  
                     < / c o m m a n d >  
                     < c o m m a n d   i d = " 8 1 0 2 d a 5 6 - 1 7 5 6 - 4 a c a - a f 5 3 - b 4 e a 4 8 6 f 6 7 d f "   n a m e = " R e n d e r   S m a r t   B l o c k   f i e l d s "   a s s e m b l y = " I p h e l i o n . O u t l i n e . M o d e l . d l l "   t y p e = " I p h e l i o n . O u t l i n e . M o d e l . C o m m a n d s . R e n d e r F r a g m e n t C o m m a n d "   o r d e r = " 4 "   a c t i v e = " t r u e "   c o m m a n d T y p e = " f r a g m e n t " >  
                         < p a r a m e t e r s / >  
                     < / c o m m a n d >  
                 < / c o m m a n d s >  
                 < f i e l d s   x m l n s = " h t t p : / / b i g h a n d . c o m / w o r d / b i g h a n d d o c u m e n t c r e a t i o n / " >  
                     < f i e l d   i d = " a 8 9 2 6 b a 1 - 7 2 1 c - 4 0 c 7 - b 5 1 2 - 8 6 f 2 f 6 e b 9 b 5 5 "   n a m e = " I m a g e P a t h "   t y p e = " "   o r d e r = " 9 9 9 "   e n t i t y I d = " 0 5 d 2 f e 2 d - 7 f 0 0 - 4 3 f 6 - b 7 9 4 - 3 4 b 5 3 7 5 d e 4 8 3 "   l i n k e d E n t i t y I d = " 0 0 0 0 0 0 0 0 - 0 0 0 0 - 0 0 0 0 - 0 0 0 0 - 0 0 0 0 0 0 0 0 0 0 0 0 "   l i n k e d F i e l d I d = " 0 0 0 0 0 0 0 0 - 0 0 0 0 - 0 0 0 0 - 0 0 0 0 - 0 0 0 0 0 0 0 0 0 0 0 0 "   l i n k e d F i e l d I n d e x = " 0 "   i n d e x = " 0 "   f i e l d T y p e = " q u e s t i o n "   f o r m a t E v a l u a t o r T y p e = " f o r m a t S t r i n g "   h i d d e n = " f a l s 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 
                     < f i e l d   i d = " 9 0 b 0 3 9 7 8 - e 2 1 7 - 4 e 3 2 - a 4 f e - a 3 2 c b a 5 7 d 1 8 6 "   n a m e = " T e x t "   t y p e = " "   o r d e r = " 9 9 9 "   e n t i t y I d = " 3 c 4 e 2 7 2 9 - a 2 f c - 4 a 5 9 - a d 1 e - b 7 0 a 9 4 8 d 3 b b 6 "   l i n k e d E n t i t y I d = " 0 0 0 0 0 0 0 0 - 0 0 0 0 - 0 0 0 0 - 0 0 0 0 - 0 0 0 0 0 0 0 0 0 0 0 0 "   l i n k e d F i e l d I d = " 0 0 0 0 0 0 0 0 - 0 0 0 0 - 0 0 0 0 - 0 0 0 0 - 0 0 0 0 0 0 0 0 0 0 0 0 "   l i n k e d F i e l d I n d e x = " 0 "   i n d e x = " 0 "   f i e l d T y p e = " q u e s t i o n "   f o r m a t E v a l u a t o r T y p e = " f o r m a t S t r i n g "   h i d d e n = " f a l s e " / >  
                     < f i e l d   i d = " 1 8 4 5 7 3 0 2 - b e 9 7 - 4 2 4 d - 8 7 3 5 - 2 1 2 b c d 9 6 e 2 a 2 "   n a m e = " S e l e c t e d   I t e m s "   t y p e = " "   o r d e r = " 9 9 9 "   e n t i t y I d = " 5 5 7 e b f 9 c - d f 1 e - 4 e 4 8 - 9 2 d f - 6 b 8 4 7 b d d 9 3 a 7 " 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5 5 7 e b f 9 c - d f 1 e - 4 e 4 8 - 9 2 d f - 6 b 8 4 7 b d d 9 3 a 7 " 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5 5 7 e b f 9 c - d f 1 e - 4 e 4 8 - 9 2 d f - 6 b 8 4 7 b d d 9 3 a 7 " 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5 5 7 e b f 9 c - d f 1 e - 4 e 4 8 - 9 2 d f - 6 b 8 4 7 b d d 9 3 a 7 "   l i n k e d E n t i t y I d = " 0 0 0 0 0 0 0 0 - 0 0 0 0 - 0 0 0 0 - 0 0 0 0 - 0 0 0 0 0 0 0 0 0 0 0 0 "   l i n k e d F i e l d I d = " 0 0 0 0 0 0 0 0 - 0 0 0 0 - 0 0 0 0 - 0 0 0 0 - 0 0 0 0 0 0 0 0 0 0 0 0 "   l i n k e d F i e l d I n d e x = " 0 "   i n d e x = " 0 "   f i e l d T y p e = " q u e s t i o n " 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 
                     < f i e l d   i d = " 9 0 b 0 3 9 7 8 - e 2 1 7 - 4 e 3 2 - a 4 f e - a 3 2 c b a 5 7 d 1 8 6 "   n a m e = " T e x t "   t y p e = " "   o r d e r = " 9 9 9 "   e n t i t y I d = " 7 f 4 c 7 b 6 1 - 2 6 5 2 - 4 3 7 b - 9 0 2 c - 4 3 6 4 4 6 c 0 6 0 0 b "   l i n k e d E n t i t y I d = " 0 0 0 0 0 0 0 0 - 0 0 0 0 - 0 0 0 0 - 0 0 0 0 - 0 0 0 0 0 0 0 0 0 0 0 0 "   l i n k e d F i e l d I d = " 0 0 0 0 0 0 0 0 - 0 0 0 0 - 0 0 0 0 - 0 0 0 0 - 0 0 0 0 0 0 0 0 0 0 0 0 "   l i n k e d F i e l d I n d e x = " 0 "   i n d e x = " 0 "   f i e l d T y p e = " q u e s t i o n "   f o r m a t E v a l u a t o r T y p e = " f o r m a t S t r i n g "   h i d d e n = " f a l s e " / >  
                     < f i e l d   i d = " 4 8 6 8 6 8 f 2 - e 0 4 a - 4 5 5 b - b b 1 5 - 0 d a 9 7 0 d 3 0 5 b 0 "   n a m e = " T e x t   F i e l d "   t y p e = " "   o r d e r = " 9 9 9 "   e n t i t y I d = " 9 3 b 5 5 5 6 8 - 0 3 7 2 - 4 f f 9 - b e f f - 8 e a 7 7 d 3 0 2 e 4 b " 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9 3 b 5 5 5 6 8 - 0 3 7 2 - 4 f f 9 - b e f f - 8 e a 7 7 d 3 0 2 e 4 b "   l i n k e d E n t i t y I d = " 0 0 0 0 0 0 0 0 - 0 0 0 0 - 0 0 0 0 - 0 0 0 0 - 0 0 0 0 0 0 0 0 0 0 0 0 "   l i n k e d F i e l d I d = " 0 0 0 0 0 0 0 0 - 0 0 0 0 - 0 0 0 0 - 0 0 0 0 - 0 0 0 0 0 0 0 0 0 0 0 0 "   l i n k e d F i e l d I n d e x = " 0 "   i n d e x = " 0 "   f i e l d T y p e = " q u e s t i o n "   f o r m a t E v a l u a t o r T y p e = " f o r m a t S t r i n g "   h i d d e n = " f a l s e " / >  
                     < f i e l d   i d = " 1 8 4 5 7 3 0 2 - b e 9 7 - 4 2 4 d - 8 7 3 5 - 2 1 2 b c d 9 6 e 2 a 2 "   n a m e = " S e l e c t e d   I t e m s "   t y p e = " "   o r d e r = " 9 9 9 "   e n t i t y I d = " f 9 9 5 b d f 4 - e 1 2 0 - 4 9 8 a - 9 7 9 8 - f 0 c 3 2 9 d c f d c 4 " 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f 9 9 5 b d f 4 - e 1 2 0 - 4 9 8 a - 9 7 9 8 - f 0 c 3 2 9 d c f d c 4 " 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f 9 9 5 b d f 4 - e 1 2 0 - 4 9 8 a - 9 7 9 8 - f 0 c 3 2 9 d c f d c 4 " 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f 9 9 5 b d f 4 - e 1 2 0 - 4 9 8 a - 9 7 9 8 - f 0 c 3 2 9 d c f d c 4 " 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i n t e r m e d i a t e _ c o v e r _ w i t h _ b a n n e r "   c a t e g o r y = " i n t e r m e d i a t e "   t y p e I d = " 0 " / >  
             < / l i n k e d C o n t e n t I t e m s >  
         < / t e m p l a t e F r a g m e n t >  
         < t e m p l a t e F r a g m e n t   d i s p l a y N a m e = " I n t e r m e d i a r y   p a g e   w i t h   c o l o u r   b g "   t y p e I d = " - 1 " >  
             < t e m p l a t e   i d = " 8 a 5 5 8 5 f 0 - b 1 f 1 - 4 2 c 8 - 8 f 1 5 - 7 a 4 0 a f 0 9 9 1 f 8 "   n a m e = " & l t ; ? x m l   v e r s i o n = & q u o t ; 1 . 0 & q u o t ;   e n c o d i n g = & q u o t ; u t f - 1 6 & q u o t ; ? & g t ; & # x A ; & l t ; u i L o c a l i z e d S t r i n g   x m l n s : x s d = & q u o t ; h t t p : / / w w w . w 3 . o r g / 2 0 0 1 / X M L S c h e m a & q u o t ;   x m l n s : x s i = & q u o t ; h t t p : / / w w w . w 3 . o r g / 2 0 0 1 / X M L S c h e m a - i n s t a n c e & q u o t ; & g t ; & # x A ;     & l t ; t y p e & g t ; l a b e l & l t ; / t y p e & g t ; & # x A ;     & l t ; t e x t & g t ; S B   W i z a r d - P P T   I n t e r m e d i a r y   p a g e   w i t h   c o l o u r   b a c k g r o u n d & 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0 "   w i z a r d P a n e l W i d t h = " 0 "   h i d e W i z a r d I f V a l i d = " f a l s e "   h i d e A u t h o r = " f a l s e "   w i z a r d T a b P o s i t i o n = " n o n e " >  
                 < a u t h o r   x s i : n i l = " t r u e "   x m l n s = " h t t p : / / b i g h a n d . c o m / w o r d / b i g h a n d d o c u m e n t c r e a t i o n / " / >  
                 < c o n t e n t C o n t r o l s   x m l n s = " h t t p : / / b i g h a n d . c o m / w o r d / b i g h a n d d o c u m e n t c r e a t i o n / " >  
                     < c o n t e n t C o n t r o l   i d = " 1 9 f 1 9 f c 1 - 9 d 6 d - 4 9 1 8 - b f 2 b - 5 9 f b d 3 8 d d c e 9 "   n a m e = " T i t l e . T e x t "   a s s e m b l y = " I p h e l i o n . O u t l i n e . P o w e r P o i n t . d l l "   t y p e = " I p h e l i o n . O u t l i n e . P o w e r P o i n t . R e n d e r e r s . X m l F o r m a t t e d T e x t R e n d e r e r "   o r d e r = " 3 "   a c t i v e = " t r u e "   e n t i t y I d = " 7 3 2 0 9 6 a 0 - 4 3 3 1 - 4 e 8 5 - 9 3 f e - 5 5 9 8 5 f 1 d 3 5 7 d " 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  f o r m a t E v a l u a t o r T y p e = " e x p r e s s i o n "   t e x t C a s e = " i g n o r e C a s e "   r e m o v e C o n t r o l = " f a l s e "   i g n o r e F o r m a t I f E m p t y = " f a l s e " >  
                         < p a r a m e t e r s >  
                             < p a r a m e t e r   i d = " 1 e 3 0 a 2 2 8 - 0 2 d e - 4 c 9 a - b 5 c 1 - a 5 9 b e f 1 b f 4 9 7 "   n a m e = " D e l e t e   i f   e m p t y "   t y p e = " S y s t e m . B o o l e a n ,   m s c o r l i b ,   V e r s i o n = 4 . 0 . 0 . 0 ,   C u l t u r e = n e u t r a l ,   P u b l i c K e y T o k e n = b 7 7 a 5 c 5 6 1 9 3 4 e 0 8 9 "   o r d e r = " 9 9 9 "   k e y = " d e l e t e I f E m p t y "   v a l u e = " F a l s e "   g r o u p O r d e r = " - 1 "   i s G e n e r a t e d = " f a l s e " / >  
                             < p a r a m e t e r   i d = " 0 e 5 8 e e d b - f 7 5 9 - 4 2 8 a - a 9 7 d - e 4 2 6 2 7 5 7 7 f 5 6 "   n a m e = " F i e l d   i n d e x "   t y p e = " S y s t e m . I n t 3 2 ,   m s c o r l i b ,   V e r s i o n = 4 . 0 . 0 . 0 ,   C u l t u r e = n e u t r a l ,   P u b l i c K e y T o k e n = b 7 7 a 5 c 5 6 1 9 3 4 e 0 8 9 "   o r d e r = " 9 9 9 "   k e y = " i n d e x "   v a l u e = " "   g r o u p O r d e r = " - 1 "   i s G e n e r a t e d = " f a l s e " / >  
                             < p a r a m e t e r   i d = " 1 f 1 5 2 f a a - 0 5 0 0 - 4 2 7 1 - 8 b c 6 - 3 b f 5 9 0 2 b 1 6 7 1 "   n a m e = " P a r e n t   f i e l d   i n d e x "   t y p e = " S y s t e m . I n t 3 2 ,   m s c o r l i b ,   V e r s i o n = 4 . 0 . 0 . 0 ,   C u l t u r e = n e u t r a l ,   P u b l i c K e y T o k e n = b 7 7 a 5 c 5 6 1 9 3 4 e 0 8 9 "   o r d e r = " 9 9 9 "   k e y = " p a r e n t I n d e x "   v a l u e = " "   g r o u p O r d e r = " - 1 "   i s G e n e r a t e d = " f a l s e " / >  
                         < / p a r a m e t e r s >  
                     < / c o n t e n t C o n t r o l >  
                     < c o n t e n t C o n t r o l   i d = " 2 4 7 2 d 2 8 c - c f 1 a - 4 2 9 c - a 8 d 1 - 6 2 5 4 4 b f 2 2 4 3 c "   n a m e = " S u b t i t l e . T e x t "   a s s e m b l y = " I p h e l i o n . O u t l i n e . P o w e r P o i n t . d l l "   t y p e = " I p h e l i o n . O u t l i n e . P o w e r P o i n t . R e n d e r e r s . X m l F o r m a t t e d T e x t R e n d e r e r "   o r d e r = " 3 "   a c t i v e = " t r u e "   e n t i t y I d = " 2 4 d c 0 4 1 f - d 5 3 f - 4 b 9 a - b c 9 6 - 9 2 3 b 2 8 1 c 7 3 6 f " 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b 0 f 5 7 7 c d - 1 8 9 e - 4 5 e b - b 6 3 d - 8 9 5 f 6 c 0 1 f f 7 5 "   n a m e = " D e l e t e   i f   e m p t y "   t y p e = " S y s t e m . B o o l e a n ,   m s c o r l i b ,   V e r s i o n = 4 . 0 . 0 . 0 ,   C u l t u r e = n e u t r a l ,   P u b l i c K e y T o k e n = b 7 7 a 5 c 5 6 1 9 3 4 e 0 8 9 "   o r d e r = " 9 9 9 "   k e y = " d e l e t e I f E m p t y "   v a l u e = " F a l s e "   g r o u p O r d e r = " - 1 "   i s G e n e r a t e d = " f a l s e " / >  
                             < p a r a m e t e r   i d = " f 6 b 6 3 1 9 9 - 6 2 3 5 - 4 6 a d - 8 2 2 4 - b 9 3 b d e 6 6 9 a 9 f "   n a m e = " F i e l d   i n d e x "   t y p e = " S y s t e m . I n t 3 2 ,   m s c o r l i b ,   V e r s i o n = 4 . 0 . 0 . 0 ,   C u l t u r e = n e u t r a l ,   P u b l i c K e y T o k e n = b 7 7 a 5 c 5 6 1 9 3 4 e 0 8 9 "   o r d e r = " 9 9 9 "   k e y = " i n d e x "   v a l u e = " "   g r o u p O r d e r = " - 1 "   i s G e n e r a t e d = " f a l s e " / >  
                             < p a r a m e t e r   i d = " 1 a d 7 9 5 2 e - b 9 8 7 - 4 d 8 5 - 8 1 7 a - a c 0 e 2 3 6 1 4 1 c e "   n a m e = " P a r e n t   f i e l d   i n d e x "   t y p e = " S y s t e m . I n t 3 2 ,   m s c o r l i b ,   V e r s i o n = 4 . 0 . 0 . 0 ,   C u l t u r e = n e u t r a l ,   P u b l i c K e y T o k e n = b 7 7 a 5 c 5 6 1 9 3 4 e 0 8 9 "   o r d e r = " 9 9 9 "   k e y = " p a r e n t I n d e x "   v a l u e = " "   g r o u p O r d e r = " - 1 "   i s G e n e r a t e d = " f a l s e " / >  
                         < / p a r a m e t e r s >  
                     < / c o n t e n t C o n t r o l >  
                     < c o n t e n t C o n t r o l   i d = " 2 2 7 4 6 1 1 3 - c 1 b 7 - 4 9 a 6 - 8 c a 5 - 0 4 1 4 b 4 4 f e 4 2 d " 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I F ( L E F T ( F I R S T N O T E M P T Y ( & # x A ;       S P L I T ( I F N O T E M P T Y ( { E n t i t y . S e t t i n g s } , { E n t i t y . S e t t i n g s } , & q u o t ; , , , , , , & q u o t ; ) , 0 , f a l s e , & q u o t ; , & q u o t ; ) , & # x A ;       S P L I T ( I F N O T E M P T Y ( { O f f i c e . S e t t i n g s } , { O f f i c e . S e t t i n g s } , & q u o t ; , , , , , , & q u o t ; ) , 0 , f a l s e , & q u o t ; , & q u o t ; ) , & # x A ;       S P L I T ( I F N O T E M P T Y ( { C o u n t r y . S e t t i n g s } , { C o u n t r y . S e t t i n g s } , & q u o t ; , , , , , , & q u o t ; ) , 0 , f a l s e , & q u o t ; , & q u o t ; ) & # x A ;       ) , 4 ) = & q u o t ; C M N O & q u o t ; , & q u o t ; & q u o t ; , & # x A ;       I F ( L E F T ( F I R S T N O T E M P T Y ( & # x A ;       S P L I T ( I F N O T E M P T Y ( { E n t i t y . S e t t i n g s } , { E n t i t y . S e t t i n g s } , & q u o t ; , , , , , , & q u o t ; ) , 0 , f a l s e , & q u o t ; , & q u o t ; ) , & # x A ;       S P L I T ( I F N O T E M P T Y ( { O f f i c e . S e t t i n g s } , { O f f i c e . S e t t i n g s } , & q u o t ; , , , , , , & q u o t ; ) , 0 , f a l s e , & q u o t ; , & q u o t ; ) , & # x A ;       S P L I T ( I F N O T E M P T Y ( { C o u n t r y . S e t t i n g s } , { C o u n t r y . S e t t i n g s } , & q u o t ; , , , , , , & q u o t ; ) , 0 , f a l s e , & q u o t ; , & q u o t ; ) & # x A ;       ) , 5 ) = & q u o t ; D B L U X & q u o t ; , & q u o t ; C M S   L u x e m b o u r g & q u o t ; , & # x A ;       I F ( L E F T ( F I R S T N O T E M P T Y ( & # x A ;       S P L I T ( I F N O T E M P T Y ( { E n t i t y . S e t t i n g s } , { E n t i t y . S e t t i n g s } , & q u o t ; , , , , , , & q u o t ; ) , 0 , f a l s e , & q u o t ; , & q u o t ; ) , & # x A ;       S P L I T ( I F N O T E M P T Y ( { O f f i c e . S e t t i n g s } , { O f f i c e . S e t t i n g s } , & q u o t ; , , , , , , & q u o t ; ) , 0 , f a l s e , & q u o t ; , & q u o t ; ) , & # x A ;       S P L I T ( I F N O T E M P T Y ( { C o u n t r y . S e t t i n g s } , { C o u n t r y . S e t t i n g s } , & q u o t ; , , , , , , & q u o t ; ) , 0 , f a l s e , & q u o t ; , & q u o t ; ) & # x A ;       ) , 2 ) = & q u o t ; F L & q u o t ; , { O f f i c e . E n t i t y . N a m e   1 } , & q u o t ; C M S & q u o t ; ) ) ) & # x A ; "   f o r m a t E v a l u a t o r T y p e = " e x p r e s s i o n "   t e x t C a s e = " i g n o r e C a s e "   r e m o v e C o n t r o l = " f a l s e "   i g n o r e F o r m a t I f E m p t y = " f a l s e " >  
                         < p a r a m e t e r s >  
                             < p a r a m e t e r   i d = " 8 9 1 5 0 3 8 3 - 4 5 9 4 - 4 a 0 f - 8 a c 4 - 5 7 e 0 6 3 4 2 4 7 d f "   n a m e = " D e l e t e   i f   e m p t y "   t y p e = " S y s t e m . B o o l e a n ,   m s c o r l i b ,   V e r s i o n = 4 . 0 . 0 . 0 ,   C u l t u r e = n e u t r a l ,   P u b l i c K e y T o k e n = b 7 7 a 5 c 5 6 1 9 3 4 e 0 8 9 "   o r d e r = " 9 9 9 "   k e y = " d e l e t e I f E m p t y "   v a l u e = " F a l s e "   g r o u p O r d e r = " - 1 "   i s G e n e r a t e d = " f a l s e " / >  
                             < p a r a m e t e r   i d = " c b 5 f 2 5 6 c - 1 5 a a - 4 f a a - b 3 d 5 - a c 8 6 d a 8 5 4 0 f d "   n a m e = " F i e l d   i n d e x "   t y p e = " S y s t e m . I n t 3 2 ,   m s c o r l i b ,   V e r s i o n = 4 . 0 . 0 . 0 ,   C u l t u r e = n e u t r a l ,   P u b l i c K e y T o k e n = b 7 7 a 5 c 5 6 1 9 3 4 e 0 8 9 "   o r d e r = " 9 9 9 "   k e y = " i n d e x "   v a l u e = " "   g r o u p O r d e r = " - 1 "   i s G e n e r a t e d = " f a l s e " / >  
                             < p a r a m e t e r   i d = " 3 f 5 c 1 8 b c - 4 b d 7 - 4 f 4 7 - a e c 6 - 7 e 6 2 6 0 7 8 d 4 c c "   n a m e = " F o r m a t   X M L   c o n t e n t "   t y p e = " S y s t e m . B o o l e a n ,   m s c o r l i b ,   V e r s i o n = 4 . 0 . 0 . 0 ,   C u l t u r e = n e u t r a l ,   P u b l i c K e y T o k e n = b 7 7 a 5 c 5 6 1 9 3 4 e 0 8 9 "   o r d e r = " 9 9 9 "   k e y = " f o r m a t X m l C o n t e n t "   v a l u e = " F a l s e "   g r o u p O r d e r = " - 1 "   i s G e n e r a t e d = " f a l s e " / >  
                             < p a r a m e t e r   i d = " 5 6 0 7 a f 4 3 - 9 a 5 6 - 4 d f 8 - b 6 e 7 - 9 d 7 8 a 0 a 7 e 8 e 7 " 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3 1 f 6 f 1 4 e - d 8 f 7 - 4 9 8 7 - a 4 0 1 - 0 9 f 2 e 5 0 c c 5 c c "   n a m e = " P a r e n t   f i e l d   i n d e x "   t y p e = " S y s t e m . I n t 3 2 ,   m s c o r l i b ,   V e r s i o n = 4 . 0 . 0 . 0 ,   C u l t u r e = n e u t r a l ,   P u b l i c K e y T o k e n = b 7 7 a 5 c 5 6 1 9 3 4 e 0 8 9 "   o r d e r = " 9 9 9 "   k e y = " p a r e n t I n d e x "   v a l u e = " "   g r o u p O r d e r = " - 1 "   i s G e n e r a t e d = " f a l s e " / >  
                         < / p a r a m e t e r s >  
                     < / c o n t e n t C o n t r o l >  
                     < c o n t e n t C o n t r o l   i d = " 2 e 8 6 c d 4 b - 1 6 0 1 - 4 0 b 5 - b 4 0 0 - 3 2 7 0 5 8 3 e c 3 7 3 "   n a m e = " 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  f o r m a t E v a l u a t o r T y p e = " e x p r e s s i o n "   t e x t C a s e = " i g n o r e C a s e "   r e m o v e C o n t r o l = " f a l s e "   i g n o r e F o r m a t I f E m p t y = " f a l s e " >  
                         < p a r a m e t e r s >  
                             < p a r a m e t e r   i d = " 0 0 6 e 0 5 7 e - 0 7 e 3 - 4 f 7 e - 9 7 a d - b 2 3 7 c 8 1 2 b d c 3 "   n a m e = " D e l e t e   i f   e m p t y "   t y p e = " S y s t e m . B o o l e a n ,   m s c o r l i b ,   V e r s i o n = 4 . 0 . 0 . 0 ,   C u l t u r e = n e u t r a l ,   P u b l i c K e y T o k e n = b 7 7 a 5 c 5 6 1 9 3 4 e 0 8 9 "   o r d e r = " 9 9 9 "   k e y = " d e l e t e I f E m p t y "   v a l u e = " F a l s e "   g r o u p O r d e r = " - 1 "   i s G e n e r a t e d = " f a l s e " / >  
                             < p a r a m e t e r   i d = " c 1 f 4 d 0 1 9 - d d f 7 - 4 4 d d - a 5 5 a - a 2 2 d 0 0 6 2 0 4 b 1 "   n a m e = " F i e l d   i n d e x "   t y p e = " S y s t e m . I n t 3 2 ,   m s c o r l i b ,   V e r s i o n = 4 . 0 . 0 . 0 ,   C u l t u r e = n e u t r a l ,   P u b l i c K e y T o k e n = b 7 7 a 5 c 5 6 1 9 3 4 e 0 8 9 "   o r d e r = " 9 9 9 "   k e y = " i n d e x "   v a l u e = " "   g r o u p O r d e r = " - 1 "   i s G e n e r a t e d = " f a l s e " / >  
                             < p a r a m e t e r   i d = " d a a 3 b 9 4 7 - a d e 9 - 4 c f 6 - 9 3 5 e - b 3 d 4 3 e c 4 1 5 4 d "   n a m e = " F o r m a t   X M L   c o n t e n t "   t y p e = " S y s t e m . B o o l e a n ,   m s c o r l i b ,   V e r s i o n = 4 . 0 . 0 . 0 ,   C u l t u r e = n e u t r a l ,   P u b l i c K e y T o k e n = b 7 7 a 5 c 5 6 1 9 3 4 e 0 8 9 "   o r d e r = " 9 9 9 "   k e y = " f o r m a t X m l C o n t e n t "   v a l u e = " F a l s e "   g r o u p O r d e r = " - 1 "   i s G e n e r a t e d = " f a l s e " / >  
                             < p a r a m e t e r   i d = " e 9 2 9 4 3 f c - c b b 7 - 4 a 9 1 - b 2 1 2 - 8 7 4 d 3 4 8 8 e 3 d 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5 8 8 8 6 3 4 b - a 4 8 e - 4 7 1 b - 8 b 4 e - 8 0 f d f 2 9 8 2 3 8 4 "   n a m e = " P a r e n t   f i e l d   i n d e x "   t y p e = " S y s t e m . I n t 3 2 ,   m s c o r l i b ,   V e r s i o n = 4 . 0 . 0 . 0 ,   C u l t u r e = n e u t r a l ,   P u b l i c K e y T o k e n = b 7 7 a 5 c 5 6 1 9 3 4 e 0 8 9 "   o r d e r = " 9 9 9 "   k e y = " p a r e n t I n d e x "   v a l u e = " "   g r o u p O r d e r = " - 1 "   i s G e n e r a t e d = " f a l s e " / >  
                         < / p a r a m e t e r s >  
                     < / c o n t e n t C o n t r o l >  
                     < c o n t e n t C o n t r o l   i d = " c 0 a 3 2 f b 6 - 7 2 b 4 - 4 5 3 1 - 9 7 9 7 - 3 3 e 9 1 f 4 f 5 3 c 6 "   n a m e = " L o g o "   a s s e m b l y = " I p h e l i o n . O u t l i n e . P o w e r P o i n t . d l l "   t y p e = " I p h e l i o n . O u t l i n e . P o w e r P o i n t . R e n d e r e r s . I m a g e R e n d e r e r "   o r d e r = " 3 "   a c t i v e = " t r u e "   e n t i t y I d = " d 1 a 7 8 d 2 7 - c 9 1 c - 4 b 2 a - 8 6 5 7 - d d d a f b 5 8 0 c 0 1 " 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            < p a r a m e t e r s >  
                             < p a r a m e t e r   i d = " 3 e 5 1 8 2 1 d - a 7 f 7 - 4 7 a a - a 4 5 9 - 2 6 e f 4 f 4 3 b 2 3 f "   n a m e = " U n i t   t y p e "   t y p e = " I p h e l i o n . O u t l i n e . C o r e . E n t i t i e s . U n i t T y p e ,   I p h e l i o n . O u t l i n e . C o r e ,   V e r s i o n = 2 . 3 . 0 . 3 1 ,   C u l t u r e = n e u t r a l ,   P u b l i c K e y T o k e n = n u l l "   o r d e r = " 1 "   k e y = " u n i t T y p e T y p e "   v a l u e = " C e n t i m e t e r s "   g r o u p = " S i z e "   g r o u p O r d e r = " - 1 "   i s G e n e r a t e d = " f a l s e " / >  
                             < p a r a m e t e r   i d = " 8 1 2 e 9 c a 1 - 8 0 f a - 4 7 3 7 - b e 4 1 - 3 b b 8 1 f b 1 9 5 1 8 "   n a m e = " Z   o r d e r "   t y p e = " I p h e l i o n . O u t l i n e . P o w e r P o i n t . R e n d e r e r s . Z O r d e r ,   I p h e l i o n . O u t l i n e . P o w e r P o i n t ,   V e r s i o n = 2 . 3 . 0 . 3 1 ,   C u l t u r e = n e u t r a l ,   P u b l i c K e y T o k e n = n u l l "   o r d e r = " 4 "   k e y = " z O r d e r "   v a l u e = " B r i n g T o F r o n t "   g r o u p = " P o s i t i o n "   g r o u p O r d e r = " - 1 "   i s G e n e r a t e d = " f a l s e " / >  
                             < p a r a m e t e r   i d = " 9 9 6 f 6 4 4 b - 2 9 1 2 - 4 4 4 8 - 9 b 1 0 - 8 a f b 3 a 0 b a 1 6 f "   n a m e = " C r o p   t y p e "   t y p e = " I p h e l i o n . O u t l i n e . P o w e r P o i n t . R e n d e r e r s . C r o p T y p e ,   I p h e l i o n . O u t l i n e . P o w e r P o i n t ,   V e r s i o n = 2 . 3 . 0 . 3 1 ,   C u l t u r e = n e u t r a l ,   P u b l i c K e y T o k e n = n u l l "   o r d e r = " 9 9 9 "   k e y = " c r o p T y p e "   v a l u e = " N o n e "   g r o u p O r d e r = " - 1 "   i s G e n e r a t e d = " f a l s e " / >  
                             < p a r a m e t e r   i d = " 2 4 c e 0 3 4 9 - e 7 c 0 - 4 a b 5 - 9 e d 1 - 9 1 a 4 b e d c 5 6 0 2 "   n a m e = " D e l e t e   i f   e m p t y "   t y p e = " S y s t e m . B o o l e a n ,   m s c o r l i b ,   V e r s i o n = 4 . 0 . 0 . 0 ,   C u l t u r e = n e u t r a l ,   P u b l i c K e y T o k e n = b 7 7 a 5 c 5 6 1 9 3 4 e 0 8 9 "   o r d e r = " 9 9 9 "   k e y = " d e l e t e I f E m p t y "   v a l u e = " F a l s e "   g r o u p O r d e r = " - 1 "   i s G e n e r a t e d = " f a l s e " / >  
                             < p a r a m e t e r   i d = " 3 3 1 f 6 f c 5 - 0 8 e 3 - 4 d 9 e - 9 4 e 5 - f d 6 c 0 7 a 5 0 3 5 f "   n a m e = " F i e l d   i n d e x "   t y p e = " S y s t e m . I n t 3 2 ,   m s c o r l i b ,   V e r s i o n = 4 . 0 . 0 . 0 ,   C u l t u r e = n e u t r a l ,   P u b l i c K e y T o k e n = b 7 7 a 5 c 5 6 1 9 3 4 e 0 8 9 "   o r d e r = " 9 9 9 "   k e y = " i n d e x "   v a l u e = " "   g r o u p O r d e r = " - 1 "   i s G e n e r a t e d = " f a l s e " / >  
                             < p a r a m e t e r   i d = " a 0 1 b 8 a 1 0 - 4 d 9 3 - 4 3 d 1 - 8 e 4 9 - 5 c 3 c 9 c 2 2 6 e d f "   n a m e = " H e i g h t "   t y p e = " S y s t e m . S i n g l e ,   m s c o r l i b ,   V e r s i o n = 4 . 0 . 0 . 0 ,   C u l t u r e = n e u t r a l ,   P u b l i c K e y T o k e n = b 7 7 a 5 c 5 6 1 9 3 4 e 0 8 9 "   o r d e r = " 9 9 9 "   k e y = " h e i g h t "   v a l u e = " 0 "   g r o u p = " S i z e "   g r o u p O r d e r = " - 1 "   i s G e n e r a t e d = " t r u e " / >  
                             < p a r a m e t e r   i d = " 7 4 6 6 a d e 2 - b 4 5 d - 4 7 c 8 - 8 6 d 4 - 6 6 2 1 d 6 4 7 f 7 1 e "   n a m e = " L o c k   a s p e c t   r a t i o "   t y p e = " S y s t e m . B o o l e a n ,   m s c o r l i b ,   V e r s i o n = 4 . 0 . 0 . 0 ,   C u l t u r e = n e u t r a l ,   P u b l i c K e y T o k e n = b 7 7 a 5 c 5 6 1 9 3 4 e 0 8 9 "   o r d e r = " 9 9 9 "   k e y = " l o c k A s p e c t R a t i o "   v a l u e = " F a l s e "   g r o u p O r d e r = " - 1 "   i s G e n e r a t e d = " f a l s e " / >  
                             < p a r a m e t e r   i d = " d 1 b 6 2 7 6 4 - 9 f d b - 4 b 3 9 - 8 e c 1 - e 7 0 5 4 d 3 0 7 0 5 3 "   n a m e = " R e t a i n   s h a p e   s e t t i n g s "   t y p e = " S y s t e m . B o o l e a n ,   m s c o r l i b ,   V e r s i o n = 4 . 0 . 0 . 0 ,   C u l t u r e = n e u t r a l ,   P u b l i c K e y T o k e n = b 7 7 a 5 c 5 6 1 9 3 4 e 0 8 9 "   o r d e r = " 9 9 9 "   k e y = " r e t a i n S h a p e S e t t i n g s "   v a l u e = " T r u e "   g r o u p O r d e r = " - 1 "   i s G e n e r a t e d = " f a l s e " / >  
                             < p a r a m e t e r   i d = " e b c 7 f b 6 4 - 7 0 1 2 - 4 d b b - b e 9 3 - 0 5 3 8 c e 2 9 3 1 9 b "   n a m e = " W i d t h "   t y p e = " S y s t e m . S i n g l e ,   m s c o r l i b ,   V e r s i o n = 4 . 0 . 0 . 0 ,   C u l t u r e = n e u t r a l ,   P u b l i c K e y T o k e n = b 7 7 a 5 c 5 6 1 9 3 4 e 0 8 9 "   o r d e r = " 9 9 9 "   k e y = " w i d t h "   v a l u e = " 0 "   g r o u p = " S i z e "   g r o u p O r d e r = " - 1 "   i s G e n e r a t e d = " t r u e " / >  
                         < / p a r a m e t e r s >  
                     < / c o n t e n t C o n t r o l >  
                     < c o n t e n t C o n t r o l   i d = " c 2 8 6 4 a 8 6 - c b 5 d - 4 5 5 b - a c a 8 - 2 0 4 1 1 7 d d f d 1 9 " 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c c a 3 6 c 1 9 - 0 b 6 8 - 4 a 1 5 - 9 5 a 5 - 9 d 4 2 c e 0 d a c 0 b "   n a m e = " D e l e t e   i f   e m p t y "   t y p e = " S y s t e m . B o o l e a n ,   m s c o r l i b ,   V e r s i o n = 4 . 0 . 0 . 0 ,   C u l t u r e = n e u t r a l ,   P u b l i c K e y T o k e n = b 7 7 a 5 c 5 6 1 9 3 4 e 0 8 9 "   o r d e r = " 9 9 9 "   k e y = " d e l e t e I f E m p t y "   v a l u e = " F a l s e "   g r o u p O r d e r = " - 1 "   i s G e n e r a t e d = " f a l s e " / >  
                             < p a r a m e t e r   i d = " 5 2 a b 5 a 7 0 - 8 d b 6 - 4 1 b 8 - b f f 2 - 5 3 b e 0 4 b a f 1 b c "   n a m e = " F i e l d   i n d e x "   t y p e = " S y s t e m . I n t 3 2 ,   m s c o r l i b ,   V e r s i o n = 4 . 0 . 0 . 0 ,   C u l t u r e = n e u t r a l ,   P u b l i c K e y T o k e n = b 7 7 a 5 c 5 6 1 9 3 4 e 0 8 9 "   o r d e r = " 9 9 9 "   k e y = " i n d e x "   v a l u e = " "   g r o u p O r d e r = " - 1 "   i s G e n e r a t e d = " f a l s e " / >  
                             < p a r a m e t e r   i d = " f 2 5 4 5 e 7 b - 8 9 a 2 - 4 d 9 b - 8 0 4 7 - 8 1 a 0 a 6 6 0 a 0 1 5 "   n a m e = " F o r m a t   X M L   c o n t e n t "   t y p e = " S y s t e m . B o o l e a n ,   m s c o r l i b ,   V e r s i o n = 4 . 0 . 0 . 0 ,   C u l t u r e = n e u t r a l ,   P u b l i c K e y T o k e n = b 7 7 a 5 c 5 6 1 9 3 4 e 0 8 9 "   o r d e r = " 9 9 9 "   k e y = " f o r m a t X m l C o n t e n t "   v a l u e = " F a l s e "   g r o u p O r d e r = " - 1 "   i s G e n e r a t e d = " f a l s e " / >  
                             < p a r a m e t e r   i d = " 9 d 9 c 6 e d 6 - a 2 f f - 4 d 0 8 - b 5 c 4 - c d 3 b 3 6 2 7 e 9 6 6 " 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7 9 8 b 3 f f a - 5 4 5 4 - 4 4 d c - b c 9 9 - c b 1 9 0 b d b f e b 6 "   n a m e = " P a r e n t   f i e l d   i n d e x "   t y p e = " S y s t e m . I n t 3 2 ,   m s c o r l i b ,   V e r s i o n = 4 . 0 . 0 . 0 ,   C u l t u r e = n e u t r a l ,   P u b l i c K e y T o k e n = b 7 7 a 5 c 5 6 1 9 3 4 e 0 8 9 "   o r d e r = " 9 9 9 "   k e y = " p a r e n t I n d e x "   v a l u e = " "   g r o u p O r d e r = " - 1 "   i s G e n e r a t e d = " f a l s e " / >  
                         < / p a r a m e t e r s >  
                     < / c o n t e n t C o n t r o l >  
                 < / c o n t e n t C o n t r o l s >  
                 < q u e s t i o n s   x m l n s = " h t t p : / / b i g h a n d . c o m / w o r d / b i g h a n d d o c u m e n t c r e a t i o n / " >  
                     < q u e s t i o n   i d = " 7 3 2 0 9 6 a 0 - 4 3 3 1 - 4 e 8 5 - 9 3 f e - 5 5 9 8 5 f 1 d 3 5 7 d "   n a m e = " T i t l e "   a s s e m b l y = " I p h e l i o n . O u t l i n e . C o n t r o l s . d l l "   t y p e = " I p h e l i o n . O u t l i n e . C o n t r o l s . Q u e s t i o n C o n t r o l s . V i e w M o d e l s . T e x t B o x V i e w M o d e l "   o r d e r = " 0 "   a c t i v e = " t r u e "   g r o u p = " & l t ; D e f a u l t & g t ; "   r e s u l t T y p e = " s i n g l e "   d i s p l a y T y p e = " A l l "   p a g e C o l u m n S p a n = " c o l u m n S p a n 6 "   p a r e n t I d = " 0 0 0 0 0 0 0 0 - 0 0 0 0 - 0 0 0 0 - 0 0 0 0 - 0 0 0 0 0 0 0 0 0 0 0 0 " >  
                         < p a r a m e t e r s >  
                             < p a r a m e t e r   i d = " 3 2 f 9 2 b 3 d - b 3 1 2 - 4 c 5 1 - a d 1 a - 3 9 8 f 7 a 1 d 0 e c 5 "   n a m e = " A l l o w   r e t u r n "   t y p e = " S y s t e m . B o o l e a n ,   m s c o r l i b ,   V e r s i o n = 4 . 0 . 0 . 0 ,   C u l t u r e = n e u t r a l ,   P u b l i c K e y T o k e n = b 7 7 a 5 c 5 6 1 9 3 4 e 0 8 9 "   o r d e r = " 9 9 9 "   k e y = " m u l t i l i n e "   v a l u e = " F a l s e "   g r o u p O r d e r = " - 1 "   i s G e n e r a t e d = " f a l s e " / >  
                             < p a r a m e t e r   i d = " 3 5 2 c 9 1 e e - 4 c 3 8 - 4 1 b 2 - a b 3 b - b b 4 9 9 b b 5 c 3 5 5 "   n a m e = " H e i g h t "   t y p e = " S y s t e m . I n t 3 2 ,   m s c o r l i b ,   V e r s i o n = 4 . 0 . 0 . 0 ,   C u l t u r e = n e u t r a l ,   P u b l i c K e y T o k e n = b 7 7 a 5 c 5 6 1 9 3 4 e 0 8 9 "   o r d e r = " 9 9 9 "   k e y = " h e i g h t "   v a l u e = " "   g r o u p O r d e r = " - 1 "   i s G e n e r a t e d = " f a l s e " / >  
                             < p a r a m e t e r   i d = " 1 e 0 9 c a 2 9 - 9 2 e 1 - 4 4 b 5 - 9 7 1 4 - 5 7 3 4 6 f c 9 3 a 2 f "   n a m e = " M a x   l e n g t h "   t y p e = " S y s t e m . N u l l a b l e ` 1 [ [ S y s t e m . I n t 3 2 ,   m s c o r l i b ,   V e r s i o n = 4 . 0 . 0 . 0 ,   C u l t u r e = n e u t r a l ,   P u b l i c K e y T o k e n = b 7 7 a 5 c 5 6 1 9 3 4 e 0 8 9 ] ] ,   m s c o r l i b ,   V e r s i o n = 4 . 0 . 0 . 0 ,   C u l t u r e = n e u t r a l ,   P u b l i c K e y T o k e n = b 7 7 a 5 c 5 6 1 9 3 4 e 0 8 9 "   o r d e r = " 9 9 9 "   k e y = " m a x L e n g t h "   v a l u e = " "   g r o u p O r d e r = " - 1 "   i s G e n e r a t e d = " f a l s e " / >  
                             < p a r a m e t e r   i d = " e f 7 7 5 d f 8 - 0 f f 5 - 4 4 5 a - a 8 8 9 - a 9 e f 0 8 f 0 9 0 a e "   n a m e = " R e m e m b e r   l a s t   v a l u e "   t y p e = " S y s t e m . B o o l e a n ,   m s c o r l i b ,   V e r s i o n = 4 . 0 . 0 . 0 ,   C u l t u r e = n e u t r a l ,   P u b l i c K e y T o k e n = b 7 7 a 5 c 5 6 1 9 3 4 e 0 8 9 "   o r d e r = " 9 9 9 "   k e y = " r e m e m b e r L a s t V a l u e "   v a l u e = " F a l s e "   g r o u p O r d e r = " - 1 "   i s G e n e r a t e d = " f a l s e " / >  
                             < p a r a m e t e r   i d = " 2 f 4 9 c 4 0 b - b 2 6 d - 4 d 9 a - 9 f e b - b 9 2 7 3 6 d 6 4 8 6 0 "   n a m e = " R e q u i r e d   f i e l d "   t y p e = " S y s t e m . B o o l e a n ,   m s c o r l i b ,   V e r s i o n = 4 . 0 . 0 . 0 ,   C u l t u r e = n e u t r a l ,   P u b l i c K e y T o k e n = b 7 7 a 5 c 5 6 1 9 3 4 e 0 8 9 "   o r d e r = " 9 9 9 "   k e y = " r e q u i r e d "   v a l u e = " F a l s e "   g r o u p O r d e r = " - 1 "   i s G e n e r a t e d = " f a l s e " / >  
                             < p a r a m e t e r   i d = " 2 7 e a 5 8 2 2 - 7 3 6 8 - 4 1 6 8 - 9 7 8 2 - 6 0 5 9 7 0 b 8 9 1 a b "   n a m e = " S e p a r a t e   l i n e s "   t y p e = " S y s t e m . B o o l e a n ,   m s c o r l i b ,   V e r s i o n = 4 . 0 . 0 . 0 ,   C u l t u r e = n e u t r a l ,   P u b l i c K e y T o k e n = b 7 7 a 5 c 5 6 1 9 3 4 e 0 8 9 "   o r d e r = " 9 9 9 "   k e y = " s p l i t L i n e s "   v a l u e = " F a l s e "   g r o u p O r d e r = " - 1 "   i s G e n e r a t e d = " f a l s e " / >  
                             < p a r a m e t e r   i d = " f 0 0 0 d 1 7 e - f c e 5 - 4 2 a 3 - 9 5 0 7 - b 4 a f 8 d 0 5 f 0 c 8 "   n a m e = " S h o w   c h a r a c t e r   c o u n t "   t y p e = " S y s t e m . B o o l e a n ,   m s c o r l i b ,   V e r s i o n = 4 . 0 . 0 . 0 ,   C u l t u r e = n e u t r a l ,   P u b l i c K e y T o k e n = b 7 7 a 5 c 5 6 1 9 3 4 e 0 8 9 "   o r d e r = " 9 9 9 "   k e y = " s h o w C o u n t e r "   v a l u e = " F a l s e "   g r o u p O r d e r = " - 1 "   i s G e n e r a t e d = " f a l s e " / >  
                             < p a r a m e t e r   i d = " 5 e 5 6 1 4 d 5 - c b e 4 - 4 3 5 a - 8 8 1 3 - 4 4 d 6 6 e d 9 1 6 c 0 " 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T i t l e & l t ; / t e x t & g t ; & # x A ; & l t ; / u i L o c a l i z e d S t r i n g & g t ; "   a r g u m e n t = " U I L o c a l i z e d S t r i n g "   g r o u p O r d e r = " - 1 "   i s G e n e r a t e d = " f a l s e " / >  
                             < p a r a m e t e r   i d = " e a 1 6 e 4 5 8 - a 4 3 c - 4 f e 4 - b e e 4 - c 3 6 7 8 4 a b 6 8 1 3 "   n a m e = " W i d t h   t y p e "   t y p e = " I p h e l i o n . O u t l i n e . M o d e l . I n t e r f a c e s . Q u e s t i o n C o n t r o l L a y o u t ,   I p h e l i o n . O u t l i n e . M o d e l ,   V e r s i o n = 2 . 3 . 0 . 3 1 ,   C u l t u r e = n e u t r a l ,   P u b l i c K e y T o k e n = n u l l "   o r d e r = " 9 9 9 "   k e y = " l a y o u t "   v a l u e = " F u l l "   g r o u p O r d e r = " - 1 "   i s G e n e r a t e d = " f a l s e " / >  
                             < p a r a m e t e r   i d = " a 9 f 8 e c 3 6 - 2 7 2 b - 4 c a 1 - 8 5 c 2 - d 1 d 4 f 6 f 5 1 1 7 3 "   n a m e = " W r a p   t e x t "   t y p e = " S y s t e m . B o o l e a n ,   m s c o r l i b ,   V e r s i o n = 4 . 0 . 0 . 0 ,   C u l t u r e = n e u t r a l ,   P u b l i c K e y T o k e n = b 7 7 a 5 c 5 6 1 9 3 4 e 0 8 9 "   o r d e r = " 9 9 9 "   k e y = " w r a p T e x t "   v a l u e = " T r u e "   g r o u p O r d e r = " - 1 "   i s G e n e r a t e d = " f a l s e " / >  
                         < / p a r a m e t e r s >  
                         < w i z a r d C u s t o m i z a t i o n s / >  
                     < / q u e s t i o n >  
                     < q u e s t i o n   i d = " 2 4 d c 0 4 1 f - d 5 3 f - 4 b 9 a - b c 9 6 - 9 2 3 b 2 8 1 c 7 3 6 f "   n a m e = " S u b 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7 8 0 d c 8 9 a - d 3 e 2 - 4 6 a 8 - a 0 a 0 - 1 a 8 9 4 4 2 c 7 2 8 3 "   n a m e = " A l l o w   r e t u r n "   t y p e = " S y s t e m . B o o l e a n ,   m s c o r l i b ,   V e r s i o n = 4 . 0 . 0 . 0 ,   C u l t u r e = n e u t r a l ,   P u b l i c K e y T o k e n = b 7 7 a 5 c 5 6 1 9 3 4 e 0 8 9 "   o r d e r = " 9 9 9 "   k e y = " m u l t i l i n e "   v a l u e = " F a l s e "   g r o u p O r d e r = " - 1 "   i s G e n e r a t e d = " f a l s e " / >  
                             < p a r a m e t e r   i d = " 0 f 6 6 8 3 1 4 - c b 1 2 - 4 3 f 5 - 8 6 8 b - d 7 6 1 4 d 2 b 4 0 a e "   n a m e = " H e i g h t "   t y p e = " S y s t e m . I n t 3 2 ,   m s c o r l i b ,   V e r s i o n = 4 . 0 . 0 . 0 ,   C u l t u r e = n e u t r a l ,   P u b l i c K e y T o k e n = b 7 7 a 5 c 5 6 1 9 3 4 e 0 8 9 "   o r d e r = " 9 9 9 "   k e y = " h e i g h t "   v a l u e = " "   g r o u p O r d e r = " - 1 "   i s G e n e r a t e d = " f a l s e " / >  
                             < p a r a m e t e r   i d = " e a d a 4 4 d a - b 0 1 1 - 4 d 9 d - a 8 6 5 - d b a d 9 4 4 1 a 0 f a "   n a m e = " M a x   l e n g t h "   t y p e = " S y s t e m . N u l l a b l e ` 1 [ [ S y s t e m . I n t 3 2 ,   m s c o r l i b ,   V e r s i o n = 4 . 0 . 0 . 0 ,   C u l t u r e = n e u t r a l ,   P u b l i c K e y T o k e n = b 7 7 a 5 c 5 6 1 9 3 4 e 0 8 9 ] ] ,   m s c o r l i b ,   V e r s i o n = 4 . 0 . 0 . 0 ,   C u l t u r e = n e u t r a l ,   P u b l i c K e y T o k e n = b 7 7 a 5 c 5 6 1 9 3 4 e 0 8 9 "   o r d e r = " 9 9 9 "   k e y = " m a x L e n g t h "   v a l u e = " "   g r o u p O r d e r = " - 1 "   i s G e n e r a t e d = " f a l s e " / >  
                             < p a r a m e t e r   i d = " c a e 9 7 e 1 f - 3 3 d 2 - 4 d b 2 - b 0 2 9 - 4 c 0 4 2 1 4 8 6 a 4 e "   n a m e = " R e m e m b e r   l a s t   v a l u e "   t y p e = " S y s t e m . B o o l e a n ,   m s c o r l i b ,   V e r s i o n = 4 . 0 . 0 . 0 ,   C u l t u r e = n e u t r a l ,   P u b l i c K e y T o k e n = b 7 7 a 5 c 5 6 1 9 3 4 e 0 8 9 "   o r d e r = " 9 9 9 "   k e y = " r e m e m b e r L a s t V a l u e "   v a l u e = " F a l s e "   g r o u p O r d e r = " - 1 "   i s G e n e r a t e d = " f a l s e " / >  
                             < p a r a m e t e r   i d = " 0 a 9 b f f 3 3 - 7 d 3 c - 4 1 e 1 - 8 e 1 7 - a 5 4 4 6 5 f f 0 f 6 9 "   n a m e = " R e q u i r e d   f i e l d "   t y p e = " S y s t e m . B o o l e a n ,   m s c o r l i b ,   V e r s i o n = 4 . 0 . 0 . 0 ,   C u l t u r e = n e u t r a l ,   P u b l i c K e y T o k e n = b 7 7 a 5 c 5 6 1 9 3 4 e 0 8 9 "   o r d e r = " 9 9 9 "   k e y = " r e q u i r e d "   v a l u e = " F a l s e "   g r o u p O r d e r = " - 1 "   i s G e n e r a t e d = " f a l s e " / >  
                             < p a r a m e t e r   i d = " b 4 1 a d 2 c 2 - 8 6 b a - 4 7 0 9 - 8 1 5 2 - 9 1 b 5 1 3 f 9 3 5 8 e "   n a m e = " S e p a r a t e   l i n e s "   t y p e = " S y s t e m . B o o l e a n ,   m s c o r l i b ,   V e r s i o n = 4 . 0 . 0 . 0 ,   C u l t u r e = n e u t r a l ,   P u b l i c K e y T o k e n = b 7 7 a 5 c 5 6 1 9 3 4 e 0 8 9 "   o r d e r = " 9 9 9 "   k e y = " s p l i t L i n e s "   v a l u e = " F a l s e "   g r o u p O r d e r = " - 1 "   i s G e n e r a t e d = " f a l s e " / >  
                             < p a r a m e t e r   i d = " 4 8 2 c b 5 e 2 - c 5 8 9 - 4 8 5 0 - 8 b e 1 - d 0 0 4 2 5 9 4 d c 1 6 "   n a m e = " S h o w   c h a r a c t e r   c o u n t "   t y p e = " S y s t e m . B o o l e a n ,   m s c o r l i b ,   V e r s i o n = 4 . 0 . 0 . 0 ,   C u l t u r e = n e u t r a l ,   P u b l i c K e y T o k e n = b 7 7 a 5 c 5 6 1 9 3 4 e 0 8 9 "   o r d e r = " 9 9 9 "   k e y = " s h o w C o u n t e r "   v a l u e = " F a l s e "   g r o u p O r d e r = " - 1 "   i s G e n e r a t e d = " f a l s e " / >  
                             < p a r a m e t e r   i d = " e 7 e 6 e 5 6 3 - 4 3 e 2 - 4 0 c 7 - 9 0 9 1 - e 4 5 0 4 c 6 3 a f 4 9 " 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d 6 8 6 9 7 e 8 - b b 6 f - 4 2 1 5 - b 2 f 0 - c 6 4 9 d 2 6 b 2 4 f 6 "   n a m e = " W i d t h   t y p e "   t y p e = " I p h e l i o n . O u t l i n e . M o d e l . I n t e r f a c e s . Q u e s t i o n C o n t r o l L a y o u t ,   I p h e l i o n . O u t l i n e . M o d e l ,   V e r s i o n = 2 . 3 . 0 . 3 1 ,   C u l t u r e = n e u t r a l ,   P u b l i c K e y T o k e n = n u l l "   o r d e r = " 9 9 9 "   k e y = " l a y o u t "   v a l u e = " F u l l "   g r o u p O r d e r = " - 1 "   i s G e n e r a t e d = " f a l s e " / >  
                             < p a r a m e t e r   i d = " d 4 6 1 e 8 3 6 - 9 c 4 9 - 4 8 3 6 - 9 a 7 2 - 8 4 e 6 3 2 1 7 3 4 5 8 "   n a m e = " W r a p   t e x t "   t y p e = " S y s t e m . B o o l e a n ,   m s c o r l i b ,   V e r s i o n = 4 . 0 . 0 . 0 ,   C u l t u r e = n e u t r a l ,   P u b l i c K e y T o k e n = b 7 7 a 5 c 5 6 1 9 3 4 e 0 8 9 "   o r d e r = " 9 9 9 "   k e y = " w r a p T e x t "   v a l u e = " T r u e "   g r o u p O r d e r = " - 1 "   i s G e n e r a t e d = " f a l s e " / >  
                         < / p a r a m e t e r s >  
                         < w i z a r d C u s t o m i z a t i o n s / >  
                     < / q u e s t i o n >  
                     < q u e s t i o n   i d = " d a 7 4 3 d d 7 - 9 2 3 2 - 4 1 e 3 - 9 2 0 2 - 6 1 a d 8 c 1 c d a 7 c "   n a m e = " L o g o   L i g h t   o r   D a r k "   a s s e m b l y = " I p h e l i o n . O u t l i n e . C o n t r o l s . d l l "   t y p e = " I p h e l i o n . O u t l i n e . C o n t r o l s . Q u e s t i o n C o n t r o l s . V i e w M o d e l s . S e l e c t i o n L i s t V i e w M o d e l "   o r d e r = " 2 "   a c t i v e = " t r u e "   g r o u p = " & l t ; D e f a u l t & g t ; "   r e s u l t T y p e = " s i n g l e "   d i s p l a y T y p e = " A l l "   p a g e C o l u m n S p a n = " c o l u m n S p a n 3 "   p a r e n t I d = " 0 0 0 0 0 0 0 0 - 0 0 0 0 - 0 0 0 0 - 0 0 0 0 - 0 0 0 0 0 0 0 0 0 0 0 0 " >  
                         < p a r a m e t e r s >  
                             < p a r a m e t e r   i d = " 3 4 4 e 8 2 4 5 - 7 e 4 c - 4 1 2 d - b 5 e e - 6 3 d 0 d e 3 3 4 d 0 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5 c c 3 1 6 d 1 - 9 9 f d - 4 f b e - 8 a 4 3 - d 5 8 6 a 2 0 c 3 c d e "   n a m e = " M a x   s e l e c t i o n s "   t y p e = " S y s t e m . I n t 3 2 ,   m s c o r l i b ,   V e r s i o n = 4 . 0 . 0 . 0 ,   C u l t u r e = n e u t r a l ,   P u b l i c K e y T o k e n = b 7 7 a 5 c 5 6 1 9 3 4 e 0 8 9 "   o r d e r = " 9 9 9 "   k e y = " m a x S e l e c t e d "   v a l u e = " 0 "   g r o u p O r d e r = " - 1 "   i s G e n e r a t e d = " f a l s e " / >  
                             < p a r a m e t e r   i d = " 1 0 4 9 1 4 1 8 - d 6 7 7 - 4 7 9 7 - 9 f 2 c - 7 3 2 7 0 8 9 f 9 8 7 1 "   n a m e = " M i n   s e l e c t i o n s "   t y p e = " S y s t e m . I n t 3 2 ,   m s c o r l i b ,   V e r s i o n = 4 . 0 . 0 . 0 ,   C u l t u r e = n e u t r a l ,   P u b l i c K e y T o k e n = b 7 7 a 5 c 5 6 1 9 3 4 e 0 8 9 "   o r d e r = " 9 9 9 "   k e y = " m i n S e l e c t e d "   v a l u e = " 0 "   g r o u p O r d e r = " - 1 "   i s G e n e r a t e d = " f a l s e " / >  
                             < p a r a m e t e r   i d = " b 9 c 7 8 8 6 c - 3 f b 7 - 4 5 c 0 - 9 b 6 b - a b 4 7 b 1 c 3 5 2 2 0 "   n a m e = " N u m b e r   o f   c o l u m n s "   t y p e = " I p h e l i o n . O u t l i n e . C o n t r o l s . Q u e s t i o n C o n t r o l s . V i e w M o d e l s . Q u e s t i o n C o l u m n s ,   I p h e l i o n . O u t l i n e . C o n t r o l s ,   V e r s i o n = 2 . 3 . 0 . 3 1 ,   C u l t u r e = n e u t r a l ,   P u b l i c K e y T o k e n = n u l l "   o r d e r = " 9 9 9 "   k e y = " n u m b e r O f C o l u m n s "   v a l u e = " T w o C o l u m n "   g r o u p O r d e r = " - 1 "   i s G e n e r a t e d = " f a l s e " / >  
                             < p a r a m e t e r   i d = " e 6 a 7 0 e 4 c - 5 8 d 7 - 4 c 2 1 - a 3 9 f - 7 8 8 b 8 c f e 8 6 9 b "   n a m e = " R e m e m b e r   l a s t   v a l u e s "   t y p e = " S y s t e m . B o o l e a n ,   m s c o r l i b ,   V e r s i o n = 4 . 0 . 0 . 0 ,   C u l t u r e = n e u t r a l ,   P u b l i c K e y T o k e n = b 7 7 a 5 c 5 6 1 9 3 4 e 0 8 9 "   o r d e r = " 9 9 9 "   k e y = " r e m e m b e r L a s t V a l u e "   v a l u e = " F a l s e "   g r o u p O r d e r = " - 1 "   i s G e n e r a t e d = " f a l s e " / >  
                             < p a r a m e t e r   i d = " 5 6 f c 1 d 7 d - e 2 2 6 - 4 e 1 9 - a 0 e f - 9 1 e 2 3 0 2 6 9 c 7 2 "   n a m e = " S e l e c t i o n   m o d e "   t y p e = " I p h e l i o n . O u t l i n e . C o n t r o l s . Q u e s t i o n C o n t r o l s . V i e w M o d e l s . Q u e s t i o n S e l e c t i o n M o d e ,   I p h e l i o n . O u t l i n e . C o n t r o l s ,   V e r s i o n = 2 . 3 . 0 . 3 1 ,   C u l t u r e = n e u t r a l ,   P u b l i c K e y T o k e n = n u l l "   o r d e r = " 9 9 9 "   k e y = " s e l e c t i o n M o d e "   v a l u e = " S i n g l e "   g r o u p O r d e r = " - 1 "   i s G e n e r a t e d = " f a l s e " / >  
                             < p a r a m e t e r   i d = " 1 e 7 d 7 5 6 e - f 1 b a - 4 d 9 e - 9 8 a 6 - d 3 0 7 8 9 6 f b 9 2 5 " 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d 7 2 c f 9 6 6 - 5 8 4 6 - 4 3 e 7 - 8 8 6 0 - 4 6 8 8 c 4 7 a 2 2 d 6 "   n a m e = " W i d t h   t y p e "   t y p e = " I p h e l i o n . O u t l i n e . M o d e l . I n t e r f a c e s . Q u e s t i o n C o n t r o l L a y o u t ,   I p h e l i o n . O u t l i n e . M o d e l ,   V e r s i o n = 2 . 3 . 0 . 3 1 ,   C u l t u r e = n e u t r a l ,   P u b l i c K e y T o k e n = n u l l "   o r d e r = " 9 9 9 "   k e y = " l a y o u t "   v a l u e = " F u l l "   g r o u p O r d e r = " - 1 "   i s G e n e r a t e d = " f a l s e " / >  
                         < / p a r a m e t e r s >  
                         < w i z a r d C u s t o m i z a t i o n s / >  
                     < / q u e s t i o n >  
                     < q u e s t i o n   i d = " 5 c 5 e 1 2 7 0 - 4 4 c 6 - 4 6 8 7 - 8 f d 0 - a 4 b 2 a b 2 9 6 a 5 3 "   n a m e = " C o v e r   T e x t 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2 . 3 . 0 . 3 1 ,   C u l t u r e = n e u t r a l ,   P u b l i c K e y T o k e n = n u l l "   o r d e r = " 9 9 9 "   k e y = " l a y o u t "   v a l u e = " F u l l "   g r o u p O r d e r = " - 1 "   i s G e n e r a t e d = " f a l s e " / >  
                         < / p a r a m e t e r s >  
                         < w i z a r d C u s t o m i z a t i o n s / >  
                     < / q u e s t i o n >  
                     < q u e s t i o n   i d = " d 1 a 7 8 d 2 7 - c 9 1 c - 4 b 2 a - 8 6 5 7 - d d d a f b 5 8 0 c 0 1 "   n a m e = " O v e r r i d e   l o g o "   a s s e m b l y = " I p h e l i o n . O u t l i n e . C o n t r o l s . d l l "   t y p e = " I p h e l i o n . O u t l i n e . C o n t r o l s . Q u e s t i o n C o n t r o l s . V i e w M o d e l s . C h e c k B o x V i e w M o d e l "   o r d e r = " 4 "   a c t i v e = " t r u e "   g r o u p = " & l t ; D e f a u l t & g t ; "   r e s u l t T y p e = " s i n g l e "   d i s p l a y T y p e = " A l l "   p a g e C o l u m n S p a n = " c o l u m n S p a n 6 "   p a r e n t I d = " 0 0 0 0 0 0 0 0 - 0 0 0 0 - 0 0 0 0 - 0 0 0 0 - 0 0 0 0 0 0 0 0 0 0 0 0 " >  
                         < p a r a m e t e r s >  
                             < p a r a m e t e r   i d = " 2 d 1 b c f b 9 - 6 0 0 9 - 4 0 d 2 - 8 1 a 1 - 6 8 3 0 8 6 5 8 d 7 c 1 "   n a m e = " D i s p l a y   c o n t e n t   v a l u e "   t y p e = " S y s t e m . B o o l e a n ,   m s c o r l i b ,   V e r s i o n = 4 . 0 . 0 . 0 ,   C u l t u r e = n e u t r a l ,   P u b l i c K e y T o k e n = b 7 7 a 5 c 5 6 1 9 3 4 e 0 8 9 "   o r d e r = " 9 9 9 "   k e y = " d i s p l a y C o n t e n t "   v a l u e = " F a l s e "   g r o u p O r d e r = " - 1 "   i s G e n e r a t e d = " f a l s e " / >  
                             < p a r a m e t e r   i d = " 6 0 0 4 7 8 d 2 - c 4 7 4 - 4 1 8 f - 8 1 b f - f 1 7 6 3 5 b e 9 b 4 9 " 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d 7 6 4 6 6 6 3 - 9 d 4 7 - 4 9 e b - 9 0 d f - 0 b b b 6 5 b e a d 5 b " 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a a 4 7 6 4 4 1 - 1 f 9 3 - 4 3 b 9 - 9 e e 3 - e e 5 2 c b 7 b 6 6 7 e "   n a m e = " R e m e m b e r   l a s t   v a l u e s "   t y p e = " S y s t e m . B o o l e a n ,   m s c o r l i b ,   V e r s i o n = 4 . 0 . 0 . 0 ,   C u l t u r e = n e u t r a l ,   P u b l i c K e y T o k e n = b 7 7 a 5 c 5 6 1 9 3 4 e 0 8 9 "   o r d e r = " 9 9 9 "   k e y = " r e m e m b e r L a s t V a l u e "   v a l u e = " F a l s e "   g r o u p O r d e r = " - 1 "   i s G e n e r a t e d = " f a l s e " / >  
                             < p a r a m e t e r   i d = " 7 9 c d 7 9 1 3 - 6 6 b f - 4 6 7 c - 9 3 f 8 - 9 4 2 f 1 e 9 0 3 9 d 5 "   n a m e = " U p d a t e   f r o m "   t y p e = " S y s t e m . S t r i n g ,   m s c o r l i b ,   V e r s i o n = 4 . 0 . 0 . 0 ,   C u l t u r e = n e u t r a l ,   P u b l i c K e y T o k e n = b 7 7 a 5 c 5 6 1 9 3 4 e 0 8 9 "   o r d e r = " 9 9 9 "   k e y = " u p d a t e F i e l d "   v a l u e = " "   a r g u m e n t = " F o r m a t S t r i n g "   g r o u p O r d e r = " - 1 "   i s G e n e r a t e d = " f a l s e " / >  
                             < p a r a m e t e r   i d = " 6 0 7 8 5 9 a 0 - f c 7 3 - 4 4 f 7 - 9 1 1 4 - a 1 a 4 3 b 1 8 4 3 8 c " 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f 0 5 2 d 0 a a - 1 4 4 a - 4 3 5 a - a 2 5 b - 7 b 9 c 9 f 2 6 e 6 1 1 "   n a m e = " Q V I S   S h o w   l o c a l   l o g o "   a s s e m b l y = " I p h e l i o n . O u t l i n e . M o d e l . d l l "   t y p e = " I p h e l i o n . O u t l i n e . M o d e l . C o m m a n d s . Q u e s t i o n V i s i b i l i t y C o m m a n d "   o r d e r = " 0 "   a c t i v e = " t r u e "   c o m m a n d T y p e = " f r a g m e n t " >  
                         < p a r a m e t e r s >  
                             < p a r a m e t e r   i d = " 7 b 9 2 d f b 9 - a 0 e 7 - 4 9 f 5 - b d e 5 - b 2 e c 7 5 0 3 8 e 4 a " 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            < p a r a m e t e r   i d = " 0 1 5 8 b a 0 8 - 0 7 a 0 - 4 0 4 f - b 9 c 2 - 7 f 0 a c 2 1 8 3 4 8 1 "   n a m e = " S h o w   v a l u e s "   t y p e = " S y s t e m . S t r i n g ,   m s c o r l i b ,   V e r s i o n = 4 . 0 . 0 . 0 ,   C u l t u r e = n e u t r a l ,   P u b l i c K e y T o k e n = b 7 7 a 5 c 5 6 1 9 3 4 e 0 8 9 "   o r d e r = " 2 "   k e y = " f i e l d V a l u e s "   v a l u e = " "   a r g u m e n t = " I t e m L i s t C o n t r o l "   g r o u p O r d e r = " - 1 "   i s G e n e r a t e d = " f a l s e " / >  
                             < p a r a m e t e r   i d = " 5 4 0 1 4 4 e c - f b 1 d - 4 e 5 1 - a e 5 3 - f 9 8 3 e 9 5 7 c 9 c 4 "   n a m e = " C h e c k   f i e l d ( s ) "   t y p e = " I p h e l i o n . O u t l i n e . M o d e l . E n t i t i e s . P a r a m e t e r F i e l d D e s c r i p t o r ,   I p h e l i o n . O u t l i n e . M o d e l ,   V e r s i o n = 2 . 3 . 0 . 3 1 ,   C u l t u r e = n e u t r a l ,   P u b l i c K e y T o k e n = n u l l "   o r d e r = " 9 9 9 "   k e y = " c h e c k F i e l d "   v a l u e = " "   a r g u m e n t = " M u l t i p l e C o n t r o l "   g r o u p O r d e r = " - 1 "   i s G e n e r a t e d = " f a l s e " / >  
                             < p a r a m e t e r   i d = " 7 c 5 9 1 9 2 f - 6 1 e 9 - 4 2 3 f - 9 a c 0 - 9 d a 9 3 5 7 e b 5 a 6 "   n a m e = " L i n k e d   c o m m a n d s "   t y p e = " S y s t e m . G u i d ,   m s c o r l i b ,   V e r s i o n = 4 . 0 . 0 . 0 ,   C u l t u r e = n e u t r a l ,   P u b l i c K e y T o k e n = b 7 7 a 5 c 5 6 1 9 3 4 e 0 8 9 "   o r d e r = " 9 9 9 "   k e y = " l i n k e d C o m m a n d "   v a l u e = " "   a r g u m e n t = " M u l t i p l e C o m m a n d C h o o s e r "   g r o u p O r d e r = " - 1 "   i s G e n e r a t e d = " f a l s e " / >  
                             < p a r a m e t e r   i d = " d e 5 0 4 f 1 a - f 5 4 e - 4 1 8 9 - b 1 e 7 - 2 0 2 8 2 0 c 7 8 a 7 0 "   n a m e = " L i n k e d   q u e s t i o n s "   t y p e = " S y s t e m . G u i d ,   m s c o r l i b ,   V e r s i o n = 4 . 0 . 0 . 0 ,   C u l t u r e = n e u t r a l ,   P u b l i c K e y T o k e n = b 7 7 a 5 c 5 6 1 9 3 4 e 0 8 9 "   o r d e r = " 9 9 9 "   k e y = " l i n k e d Q u e s t i o n "   v a l u e = " d 1 a 7 8 d 2 7 - c 9 1 c - 4 b 2 a - 8 6 5 7 - d d d a f b 5 8 0 c 0 1 "   a r g u m e n t = " M u l t i p l e C o n t r o l "   g r o u p O r d e r = " - 1 "   i s G e n e r a t e d = " f a l s e " / >  
                             < p a r a m e t e r   i d = " 8 8 8 9 5 8 3 d - 2 5 6 e - 4 6 9 b - 9 5 c 1 - 0 d 3 1 a 6 4 e 5 4 2 2 "   n a m e = " R e p l a c e   v a l u e s   w i t h   l a b e l s "   t y p e = " S y s t e m . B o o l e a n ,   m s c o r l i b ,   V e r s i o n = 4 . 0 . 0 . 0 ,   C u l t u r e = n e u t r a l ,   P u b l i c K e y T o k e n = b 7 7 a 5 c 5 6 1 9 3 4 e 0 8 9 "   o r d e r = " 9 9 9 "   k e y = " u s e L a b e l s "   v a l u e = " T r u e "   g r o u p O r d e r = " - 1 "   i s G e n e r a t e d = " f a l s e " / >  
                         < / p a r a m e t e r s >  
                     < / c o m m a n d >  
                     < c o m m a n d   i d = " c 9 3 f 5 e e f - 0 1 8 e - 4 7 7 6 - a 1 5 c - e 7 a 9 c f 2 7 b c a c "   n a m e = " L o c a l   L o g o "   a s s e m b l y = " I p h e l i o n . O u t l i n e . M o d e l . d l l "   t y p e = " I p h e l i o n . O u t l i n e . M o d e l . C o m m a n d s . S e t F i e l d V a l u e C o m m a n d "   o r d e r = " 1 "   a c t i v e = " t r u e "   c o m m a n d T y p e = " f r a g m e n t " >  
                         < p a r a m e t e r s >  
                             < p a r a m e t e r   i d = " e 4 a e d 6 1 2 - 2 f 4 1 - 4 a 2 4 - 8 0 0 8 - 5 e a a 6 e a b c 9 7 0 " 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d 1 a 7 8 d 2 7 - c 9 1 c - 4 b 2 a - 8 6 5 7 - d d d a f b 5 8 0 c 0 1 | 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0 " 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8 c 5 4 4 9 - f 0 1 8 - 4 d 9 7 - a 1 1 3 - a 4 3 9 0 e c c 8 b b 9 "   n a m e = " D e l e t e   r a n g e   o n   c a n c e l "   a s s e m b l y = " I p h e l i o n . O u t l i n e . P o w e r P o i n t . d l l "   t y p e = " I p h e l i o n . O u t l i n e . P o w e r P o i n t . C o m m a n d s . D e l e t e S l i d e C o m m a n d "   o r d e r = " 3 "   a c t i v e = " t r u e "   c o m m a n d T y p e = " f r a g m e n t " >  
                         < p a r a m e t e r s / >  
                     < / c o m m a n d >  
                     < c o m m a n d   i d = " 8 1 0 2 d a 5 6 - 1 7 5 6 - 4 a c a - a f 5 3 - b 4 e a 4 8 6 f 6 7 d f "   n a m e = " R e n d e r   S m a r t   B l o c k   f i e l d s "   a s s e m b l y = " I p h e l i o n . O u t l i n e . M o d e l . d l l "   t y p e = " I p h e l i o n . O u t l i n e . M o d e l . C o m m a n d s . R e n d e r F r a g m e n t C o m m a n d "   o r d e r = " 4 "   a c t i v e = " t r u e "   c o m m a n d T y p e = " f r a g m e n t " >  
                         < p a r a m e t e r s / >  
                     < / c o m m a n d >  
                 < / c o m m a n d s >  
                 < f i e l d s   x m l n s = " h t t p : / / b i g h a n d . c o m / w o r d / b i g h a n d d o c u m e n t c r e a t i o n / " >  
                     < f i e l d   i d = " 9 0 b 0 3 9 7 8 - e 2 1 7 - 4 e 3 2 - a 4 f e - a 3 2 c b a 5 7 d 1 8 6 "   n a m e = " T e x t "   t y p e = " "   o r d e r = " 9 9 9 "   e n t i t y I d = " 2 4 d c 0 4 1 f - d 5 3 f - 4 b 9 a - b c 9 6 - 9 2 3 b 2 8 1 c 7 3 6 f "   l i n k e d E n t i t y I d = " 0 0 0 0 0 0 0 0 - 0 0 0 0 - 0 0 0 0 - 0 0 0 0 - 0 0 0 0 0 0 0 0 0 0 0 0 "   l i n k e d F i e l d I d = " 0 0 0 0 0 0 0 0 - 0 0 0 0 - 0 0 0 0 - 0 0 0 0 - 0 0 0 0 0 0 0 0 0 0 0 0 "   l i n k e d F i e l d I n d e x = " 0 "   i n d e x = " 0 "   f i e l d T y p e = " q u e s t i o n "   f o r m a t E v a l u a t o r T y p e = " f o r m a t S t r i n g "   h i d d e n = " f a l s e " / >  
                     < f i e l d   i d = " 1 8 4 5 7 3 0 2 - b e 9 7 - 4 2 4 d - 8 7 3 5 - 2 1 2 b c d 9 6 e 2 a 2 "   n a m e = " S e l e c t e d   I t e m s "   t y p e = " "   o r d e r = " 9 9 9 "   e n t i t y I d = " 5 c 5 e 1 2 7 0 - 4 4 c 6 - 4 6 8 7 - 8 f d 0 - a 4 b 2 a b 2 9 6 a 5 3 " 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5 c 5 e 1 2 7 0 - 4 4 c 6 - 4 6 8 7 - 8 f d 0 - a 4 b 2 a b 2 9 6 a 5 3 " 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5 c 5 e 1 2 7 0 - 4 4 c 6 - 4 6 8 7 - 8 f d 0 - a 4 b 2 a b 2 9 6 a 5 3 " 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5 c 5 e 1 2 7 0 - 4 4 c 6 - 4 6 8 7 - 8 f d 0 - a 4 b 2 a b 2 9 6 a 5 3 "   l i n k e d E n t i t y I d = " 0 0 0 0 0 0 0 0 - 0 0 0 0 - 0 0 0 0 - 0 0 0 0 - 0 0 0 0 0 0 0 0 0 0 0 0 "   l i n k e d F i e l d I d = " 0 0 0 0 0 0 0 0 - 0 0 0 0 - 0 0 0 0 - 0 0 0 0 - 0 0 0 0 0 0 0 0 0 0 0 0 "   l i n k e d F i e l d I n d e x = " 0 "   i n d e x = " 0 "   f i e l d T y p e = " q u e s t i o n "   f o r m a t E v a l u a t o r T y p e = " f o r m a t S t r i n g "   h i d d e n = " f a l s e " / >  
                     < f i e l d   i d = " 9 0 b 0 3 9 7 8 - e 2 1 7 - 4 e 3 2 - a 4 f e - a 3 2 c b a 5 7 d 1 8 6 "   n a m e = " T e x t "   t y p e = " "   o r d e r = " 9 9 9 "   e n t i t y I d = " 7 3 2 0 9 6 a 0 - 4 3 3 1 - 4 e 8 5 - 9 3 f e - 5 5 9 8 5 f 1 d 3 5 7 d "   l i n k e d E n t i t y I d = " 0 0 0 0 0 0 0 0 - 0 0 0 0 - 0 0 0 0 - 0 0 0 0 - 0 0 0 0 0 0 0 0 0 0 0 0 "   l i n k e d F i e l d I d = " 0 0 0 0 0 0 0 0 - 0 0 0 0 - 0 0 0 0 - 0 0 0 0 - 0 0 0 0 0 0 0 0 0 0 0 0 "   l i n k e d F i e l d I n d e x = " 0 "   i n d e x = " 0 "   f i e l d T y p e = " q u e s t i o n " 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 
                     < f i e l d   i d = " 4 8 6 8 6 8 f 2 - e 0 4 a - 4 5 5 b - b b 1 5 - 0 d a 9 7 0 d 3 0 5 b 0 "   n a m e = " T e x t   F i e l d "   t y p e = " "   o r d e r = " 9 9 9 "   e n t i t y I d = " d 1 a 7 8 d 2 7 - c 9 1 c - 4 b 2 a - 8 6 5 7 - d d d a f b 5 8 0 c 0 1 " 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d 1 a 7 8 d 2 7 - c 9 1 c - 4 b 2 a - 8 6 5 7 - d d d a f b 5 8 0 c 0 1 "   l i n k e d E n t i t y I d = " 0 0 0 0 0 0 0 0 - 0 0 0 0 - 0 0 0 0 - 0 0 0 0 - 0 0 0 0 0 0 0 0 0 0 0 0 "   l i n k e d F i e l d I d = " 0 0 0 0 0 0 0 0 - 0 0 0 0 - 0 0 0 0 - 0 0 0 0 - 0 0 0 0 0 0 0 0 0 0 0 0 "   l i n k e d F i e l d I n d e x = " 0 "   i n d e x = " 0 "   f i e l d T y p e = " q u e s t i o n "   f o r m a t E v a l u a t o r T y p e = " f o r m a t S t r i n g "   h i d d e n = " f a l s e " / >  
                     < f i e l d   i d = " 1 8 4 5 7 3 0 2 - b e 9 7 - 4 2 4 d - 8 7 3 5 - 2 1 2 b c d 9 6 e 2 a 2 "   n a m e = " S e l e c t e d   I t e m s "   t y p e = " "   o r d e r = " 9 9 9 "   e n t i t y I d = " d a 7 4 3 d d 7 - 9 2 3 2 - 4 1 e 3 - 9 2 0 2 - 6 1 a d 8 c 1 c d a 7 c " 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d a 7 4 3 d d 7 - 9 2 3 2 - 4 1 e 3 - 9 2 0 2 - 6 1 a d 8 c 1 c d a 7 c " 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d a 7 4 3 d d 7 - 9 2 3 2 - 4 1 e 3 - 9 2 0 2 - 6 1 a d 8 c 1 c d a 7 c " 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d a 7 4 3 d d 7 - 9 2 3 2 - 4 1 e 3 - 9 2 0 2 - 6 1 a d 8 c 1 c d a 7 c " 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i n t e r m e d i a t e _ c o v e r _ w i t h _ t h e m e _ c o l o u r "   c a t e g o r y = " i n t e r m e d i a t e "   t y p e I d = " 0 " / >  
             < / l i n k e d C o n t e n t I t e m s >  
         < / t e m p l a t e F r a g m e n t >  
         < t e m p l a t e F r a g m e n t   d i s p l a y N a m e = " I n t e r m e d i a r y   p a g e   w i t h   f u l l   i m g "   t y p e I d = " - 1 " >  
             < t e m p l a t e   i d = " 8 a 5 5 8 5 f 0 - b 1 f 1 - 4 2 c 8 - 8 f 1 5 - 7 a 4 0 a f 0 9 9 1 f 8 "   n a m e = " & l t ; ? x m l   v e r s i o n = & q u o t ; 1 . 0 & q u o t ;   e n c o d i n g = & q u o t ; u t f - 1 6 & q u o t ; ? & g t ; & # x A ; & l t ; u i L o c a l i z e d S t r i n g   x m l n s : x s d = & q u o t ; h t t p : / / w w w . w 3 . o r g / 2 0 0 1 / X M L S c h e m a & q u o t ;   x m l n s : x s i = & q u o t ; h t t p : / / w w w . w 3 . o r g / 2 0 0 1 / X M L S c h e m a - i n s t a n c e & q u o t ; & g t ; & # x A ;     & l t ; t y p e & g t ; l a b e l & l t ; / t y p e & g t ; & # x A ;     & l t ; t e x t & g t ; S B   W i z a r d - P P T   I n t e r m e d i a r y   p a g e   w i t h   f u l l 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9 0 0 "   w i z a r d P a n e l W i d t h = " 0 "   h i d e W i z a r d I f V a l i d = " f a l s e "   h i d e A u t h o r = " f a l s e "   w i z a r d T a b P o s i t i o n = " n o n e " >  
                 < a u t h o r   x s i : n i l = " t r u e "   x m l n s = " h t t p : / / b i g h a n d . c o m / w o r d / b i g h a n d d o c u m e n t c r e a t i o n / " / >  
                 < c o n t e n t C o n t r o l s   x m l n s = " h t t p : / / b i g h a n d . c o m / w o r d / b i g h a n d d o c u m e n t c r e a t i o n / " >  
                     < c o n t e n t C o n t r o l   i d = " 0 2 e e a 6 2 4 - 4 8 d 0 - 4 d f 5 - 8 e e 2 - 8 4 1 b 4 c 5 b d 0 b 7 "   n a m e = " T i t l e . T e x t "   a s s e m b l y = " I p h e l i o n . O u t l i n e . P o w e r P o i n t . d l l "   t y p e = " I p h e l i o n . O u t l i n e . P o w e r P o i n t . R e n d e r e r s . X m l F o r m a t t e d T e x t R e n d e r e r "   o r d e r = " 3 "   a c t i v e = " t r u e "   e n t i t y I d = " 7 9 d d a 6 9 f - 6 b 2 6 - 4 5 2 8 - 9 8 9 d - 6 7 7 7 8 e 7 6 5 1 e a " 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  f o r m a t E v a l u a t o r T y p e = " e x p r e s s i o n "   t e x t C a s e = " i g n o r e C a s e "   r e m o v e C o n t r o l = " f a l s e "   i g n o r e F o r m a t I f E m p t y = " f a l s e " >  
                         < p a r a m e t e r s >  
                             < p a r a m e t e r   i d = " 0 8 5 b 1 d 2 a - 9 8 d c - 4 0 d 6 - 9 4 9 0 - d 1 d c 9 0 c a 7 4 d a "   n a m e = " D e l e t e   i f   e m p t y "   t y p e = " S y s t e m . B o o l e a n ,   m s c o r l i b ,   V e r s i o n = 4 . 0 . 0 . 0 ,   C u l t u r e = n e u t r a l ,   P u b l i c K e y T o k e n = b 7 7 a 5 c 5 6 1 9 3 4 e 0 8 9 "   o r d e r = " 9 9 9 "   k e y = " d e l e t e I f E m p t y "   v a l u e = " F a l s e "   g r o u p O r d e r = " - 1 "   i s G e n e r a t e d = " f a l s e " / >  
                             < p a r a m e t e r   i d = " a 9 5 f a c e 1 - d 2 4 1 - 4 6 9 a - 9 2 6 f - 4 c 6 5 a 3 3 7 9 d 8 e "   n a m e = " F i e l d   i n d e x "   t y p e = " S y s t e m . I n t 3 2 ,   m s c o r l i b ,   V e r s i o n = 4 . 0 . 0 . 0 ,   C u l t u r e = n e u t r a l ,   P u b l i c K e y T o k e n = b 7 7 a 5 c 5 6 1 9 3 4 e 0 8 9 "   o r d e r = " 9 9 9 "   k e y = " i n d e x "   v a l u e = " "   g r o u p O r d e r = " - 1 "   i s G e n e r a t e d = " f a l s e " / >  
                             < p a r a m e t e r   i d = " 7 4 2 6 d 4 0 8 - f 0 5 4 - 4 c 9 c - a c a d - 9 a 5 6 0 6 c 6 d 6 1 a "   n a m e = " P a r e n t   f i e l d   i n d e x "   t y p e = " S y s t e m . I n t 3 2 ,   m s c o r l i b ,   V e r s i o n = 4 . 0 . 0 . 0 ,   C u l t u r e = n e u t r a l ,   P u b l i c K e y T o k e n = b 7 7 a 5 c 5 6 1 9 3 4 e 0 8 9 "   o r d e r = " 9 9 9 "   k e y = " p a r e n t I n d e x "   v a l u e = " "   g r o u p O r d e r = " - 1 "   i s G e n e r a t e d = " f a l s e " / >  
                         < / p a r a m e t e r s >  
                     < / c o n t e n t C o n t r o l >  
                     < c o n t e n t C o n t r o l   i d = " f 3 b 0 3 4 d 9 - a 2 8 3 - 4 f 6 7 - b a 7 0 - e 8 d e c 3 2 6 b 7 5 1 "   n a m e = " S u b t i t l e . T e x t "   a s s e m b l y = " I p h e l i o n . O u t l i n e . P o w e r P o i n t . d l l "   t y p e = " I p h e l i o n . O u t l i n e . P o w e r P o i n t . R e n d e r e r s . X m l F o r m a t t e d T e x t R e n d e r e r "   o r d e r = " 3 "   a c t i v e = " t r u e "   e n t i t y I d = " 7 5 5 a 6 f 0 a - 3 2 1 9 - 4 3 5 d - 8 6 c 6 - 6 b 0 1 e c 6 a 8 0 8 e " 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8 a 8 2 7 5 f c - b 4 7 6 - 4 b 4 1 - 9 8 6 c - e a f 6 8 6 3 1 9 b 7 0 "   n a m e = " D e l e t e   i f   e m p t y "   t y p e = " S y s t e m . B o o l e a n ,   m s c o r l i b ,   V e r s i o n = 4 . 0 . 0 . 0 ,   C u l t u r e = n e u t r a l ,   P u b l i c K e y T o k e n = b 7 7 a 5 c 5 6 1 9 3 4 e 0 8 9 "   o r d e r = " 9 9 9 "   k e y = " d e l e t e I f E m p t y "   v a l u e = " F a l s e "   g r o u p O r d e r = " - 1 "   i s G e n e r a t e d = " f a l s e " / >  
                             < p a r a m e t e r   i d = " 9 3 f a 6 3 f 1 - 0 2 c c - 4 8 c 0 - b d 6 9 - b 2 4 3 5 4 e 4 b 7 0 f "   n a m e = " F i e l d   i n d e x "   t y p e = " S y s t e m . I n t 3 2 ,   m s c o r l i b ,   V e r s i o n = 4 . 0 . 0 . 0 ,   C u l t u r e = n e u t r a l ,   P u b l i c K e y T o k e n = b 7 7 a 5 c 5 6 1 9 3 4 e 0 8 9 "   o r d e r = " 9 9 9 "   k e y = " i n d e x "   v a l u e = " "   g r o u p O r d e r = " - 1 "   i s G e n e r a t e d = " f a l s e " / >  
                             < p a r a m e t e r   i d = " 7 4 7 2 e e 5 b - 4 7 f 5 - 4 b 5 2 - 9 6 6 3 - b d 0 9 1 4 f a d d 6 d "   n a m e = " P a r e n t   f i e l d   i n d e x "   t y p e = " S y s t e m . I n t 3 2 ,   m s c o r l i b ,   V e r s i o n = 4 . 0 . 0 . 0 ,   C u l t u r e = n e u t r a l ,   P u b l i c K e y T o k e n = b 7 7 a 5 c 5 6 1 9 3 4 e 0 8 9 "   o r d e r = " 9 9 9 "   k e y = " p a r e n t I n d e x "   v a l u e = " "   g r o u p O r d e r = " - 1 "   i s G e n e r a t e d = " f a l s e " / >  
                         < / p a r a m e t e r s >  
                     < / c o n t e n t C o n t r o l >  
                     < c o n t e n t C o n t r o l   i d = " f d 2 d 8 4 e 0 - 5 d 4 4 - 4 1 e d - b 4 e f - e a f 5 d f 4 5 f e 1 0 "   n a m e = " L o g o "   a s s e m b l y = " I p h e l i o n . O u t l i n e . P o w e r P o i n t . d l l "   t y p e = " I p h e l i o n . O u t l i n e . P o w e r P o i n t . R e n d e r e r s . I m a g e R e n d e r e r "   o r d e r = " 3 "   a c t i v e = " t r u e "   e n t i t y I d = " 4 6 1 f a 5 a 4 - 5 d 1 2 - 4 4 7 c - a 8 4 9 - 3 c f d 1 8 2 d 0 c 4 8 " 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            < p a r a m e t e r s >  
                             < p a r a m e t e r   i d = " 3 c 5 f d 0 e 9 - 4 7 b 9 - 4 e 8 4 - 8 a 5 6 - b 3 3 d 8 5 d b f 9 3 e "   n a m e = " U n i t   t y p e "   t y p e = " I p h e l i o n . O u t l i n e . C o r e . E n t i t i e s . U n i t T y p e ,   I p h e l i o n . O u t l i n e . C o r e ,   V e r s i o n = 2 . 3 . 0 . 3 1 ,   C u l t u r e = n e u t r a l ,   P u b l i c K e y T o k e n = n u l l "   o r d e r = " 1 "   k e y = " u n i t T y p e T y p e "   v a l u e = " C e n t i m e t e r s "   g r o u p = " S i z e "   g r o u p O r d e r = " - 1 "   i s G e n e r a t e d = " f a l s e " / >  
                             < p a r a m e t e r   i d = " e e 4 c 1 6 b 8 - c 0 3 2 - 4 d b 0 - b 7 b 5 - 0 c 1 3 3 e 9 6 5 7 8 5 "   n a m e = " Z   o r d e r "   t y p e = " I p h e l i o n . O u t l i n e . P o w e r P o i n t . R e n d e r e r s . Z O r d e r ,   I p h e l i o n . O u t l i n e . P o w e r P o i n t ,   V e r s i o n = 2 . 3 . 0 . 3 1 ,   C u l t u r e = n e u t r a l ,   P u b l i c K e y T o k e n = n u l l "   o r d e r = " 4 "   k e y = " z O r d e r "   v a l u e = " B r i n g T o F r o n t "   g r o u p = " P o s i t i o n "   g r o u p O r d e r = " - 1 "   i s G e n e r a t e d = " f a l s e " / >  
                             < p a r a m e t e r   i d = " 6 c 5 5 d b 7 4 - 7 7 2 5 - 4 b f 7 - 9 2 e c - d e 9 d 2 8 a 0 d 1 9 e "   n a m e = " C r o p   t y p e "   t y p e = " I p h e l i o n . O u t l i n e . P o w e r P o i n t . R e n d e r e r s . C r o p T y p e ,   I p h e l i o n . O u t l i n e . P o w e r P o i n t ,   V e r s i o n = 2 . 3 . 0 . 3 1 ,   C u l t u r e = n e u t r a l ,   P u b l i c K e y T o k e n = n u l l "   o r d e r = " 9 9 9 "   k e y = " c r o p T y p e "   v a l u e = " N o n e "   g r o u p O r d e r = " - 1 "   i s G e n e r a t e d = " f a l s e " / >  
                             < p a r a m e t e r   i d = " 6 6 7 0 5 1 e a - 4 b f 9 - 4 5 6 9 - b 0 5 5 - 1 4 5 e 4 e d d 1 9 0 3 "   n a m e = " D e l e t e   i f   e m p t y "   t y p e = " S y s t e m . B o o l e a n ,   m s c o r l i b ,   V e r s i o n = 4 . 0 . 0 . 0 ,   C u l t u r e = n e u t r a l ,   P u b l i c K e y T o k e n = b 7 7 a 5 c 5 6 1 9 3 4 e 0 8 9 "   o r d e r = " 9 9 9 "   k e y = " d e l e t e I f E m p t y "   v a l u e = " F a l s e "   g r o u p O r d e r = " - 1 "   i s G e n e r a t e d = " f a l s e " / >  
                             < p a r a m e t e r   i d = " 1 0 5 d 7 f 5 c - d 4 1 6 - 4 4 f 1 - 9 8 1 0 - e 0 0 0 5 4 4 9 2 5 1 5 "   n a m e = " F i e l d   i n d e x "   t y p e = " S y s t e m . I n t 3 2 ,   m s c o r l i b ,   V e r s i o n = 4 . 0 . 0 . 0 ,   C u l t u r e = n e u t r a l ,   P u b l i c K e y T o k e n = b 7 7 a 5 c 5 6 1 9 3 4 e 0 8 9 "   o r d e r = " 9 9 9 "   k e y = " i n d e x "   v a l u e = " "   g r o u p O r d e r = " - 1 "   i s G e n e r a t e d = " f a l s e " / >  
                             < p a r a m e t e r   i d = " 1 e 7 7 1 1 5 d - 2 b d 7 - 4 1 d e - a 7 0 4 - 7 e b 8 9 e 1 7 c 0 5 5 "   n a m e = " H e i g h t "   t y p e = " S y s t e m . S i n g l e ,   m s c o r l i b ,   V e r s i o n = 4 . 0 . 0 . 0 ,   C u l t u r e = n e u t r a l ,   P u b l i c K e y T o k e n = b 7 7 a 5 c 5 6 1 9 3 4 e 0 8 9 "   o r d e r = " 9 9 9 "   k e y = " h e i g h t "   v a l u e = " 0 "   g r o u p = " S i z e "   g r o u p O r d e r = " - 1 "   i s G e n e r a t e d = " t r u e " / >  
                             < p a r a m e t e r   i d = " f 8 7 b 7 2 8 5 - 7 f 3 2 - 4 e 0 f - b 2 6 2 - 7 7 5 0 f e f 3 3 a 9 1 "   n a m e = " L o c k   a s p e c t   r a t i o "   t y p e = " S y s t e m . B o o l e a n ,   m s c o r l i b ,   V e r s i o n = 4 . 0 . 0 . 0 ,   C u l t u r e = n e u t r a l ,   P u b l i c K e y T o k e n = b 7 7 a 5 c 5 6 1 9 3 4 e 0 8 9 "   o r d e r = " 9 9 9 "   k e y = " l o c k A s p e c t R a t i o "   v a l u e = " F a l s e "   g r o u p O r d e r = " - 1 "   i s G e n e r a t e d = " f a l s e " / >  
                             < p a r a m e t e r   i d = " 3 a 9 8 2 3 e e - 9 3 5 e - 4 4 e 4 - 9 1 e c - f f b 6 8 8 5 6 7 4 4 5 "   n a m e = " R e t a i n   s h a p e   s e t t i n g s "   t y p e = " S y s t e m . B o o l e a n ,   m s c o r l i b ,   V e r s i o n = 4 . 0 . 0 . 0 ,   C u l t u r e = n e u t r a l ,   P u b l i c K e y T o k e n = b 7 7 a 5 c 5 6 1 9 3 4 e 0 8 9 "   o r d e r = " 9 9 9 "   k e y = " r e t a i n S h a p e S e t t i n g s "   v a l u e = " T r u e "   g r o u p O r d e r = " - 1 "   i s G e n e r a t e d = " f a l s e " / >  
                             < p a r a m e t e r   i d = " 3 9 4 3 5 3 8 b - f f b 3 - 4 2 f 3 - b 0 f 2 - d 5 5 c 1 0 e f 4 d 2 c "   n a m e = " W i d t h "   t y p e = " S y s t e m . S i n g l e ,   m s c o r l i b ,   V e r s i o n = 4 . 0 . 0 . 0 ,   C u l t u r e = n e u t r a l ,   P u b l i c K e y T o k e n = b 7 7 a 5 c 5 6 1 9 3 4 e 0 8 9 "   o r d e r = " 9 9 9 "   k e y = " w i d t h "   v a l u e = " 0 "   g r o u p = " S i z e "   g r o u p O r d e r = " - 1 "   i s G e n e r a t e d = " t r u e " / >  
                         < / p a r a m e t e r s >  
                     < / c o n t e n t C o n t r o l >  
                     < c o n t e n t C o n t r o l   i d = " 6 c 0 9 6 2 f f - 0 5 0 5 - 4 5 9 d - b c 6 e - a 9 e 5 d d 8 e 1 e 2 9 "   n a m e = " I m a g e . I m a g e P a t h "   a s s e m b l y = " I p h e l i o n . O u t l i n e . P o w e r P o i n t . d l l "   t y p e = " I p h e l i o n . O u t l i n e . P o w e r P o i n t . R e n d e r e r s . I m a g e R e n d e r e r "   o r d e r = " 3 "   a c t i v e = " t r u e "   e n t i t y I d = " a 6 6 5 9 2 c 2 - 7 e 3 6 - 4 f c 2 - 8 8 5 4 - 2 e 1 3 9 3 9 b 4 3 1 4 " 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4 1 0 c 7 d 7 5 - 5 1 0 8 - 4 2 a a - b 2 a 9 - 5 8 1 6 2 7 3 5 b b 8 b "   n a m e = " U n i t   t y p e "   t y p e = " I p h e l i o n . O u t l i n e . C o r e . E n t i t i e s . U n i t T y p e ,   I p h e l i o n . O u t l i n e . C o r e ,   V e r s i o n = 2 . 3 . 0 . 3 1 ,   C u l t u r e = n e u t r a l ,   P u b l i c K e y T o k e n = n u l l "   o r d e r = " 1 "   k e y = " u n i t T y p e T y p e "   v a l u e = " C e n t i m e t e r s "   g r o u p = " S i z e "   g r o u p O r d e r = " - 1 "   i s G e n e r a t e d = " f a l s e " / >  
                             < p a r a m e t e r   i d = " 0 c 0 d e 7 b b - 0 c 7 6 - 4 9 e c - 8 6 9 b - 4 c 0 b d 4 0 4 c 5 5 4 "   n a m e = " Z   o r d e r "   t y p e = " I p h e l i o n . O u t l i n e . P o w e r P o i n t . R e n d e r e r s . Z O r d e r ,   I p h e l i o n . O u t l i n e . P o w e r P o i n t ,   V e r s i o n = 2 . 3 . 0 . 3 1 ,   C u l t u r e = n e u t r a l ,   P u b l i c K e y T o k e n = n u l l "   o r d e r = " 4 "   k e y = " z O r d e r "   v a l u e = " S e n d T o B a c k "   g r o u p = " P o s i t i o n "   g r o u p O r d e r = " - 1 "   i s G e n e r a t e d = " f a l s e " / >  
                             < p a r a m e t e r   i d = " c 9 3 3 4 1 7 5 - d 9 7 c - 4 f 8 2 - 8 9 e 3 - 3 3 d b 3 5 b 3 e d 9 b "   n a m e = " C r o p   t y p e "   t y p e = " I p h e l i o n . O u t l i n e . P o w e r P o i n t . R e n d e r e r s . C r o p T y p e ,   I p h e l i o n . O u t l i n e . P o w e r P o i n t ,   V e r s i o n = 2 . 3 . 0 . 3 1 ,   C u l t u r e = n e u t r a l ,   P u b l i c K e y T o k e n = n u l l "   o r d e r = " 9 9 9 "   k e y = " c r o p T y p e "   v a l u e = " N o n e "   g r o u p O r d e r = " - 1 "   i s G e n e r a t e d = " f a l s e " / >  
                             < p a r a m e t e r   i d = " 0 b b 9 1 4 8 a - a 4 3 c - 4 5 9 f - b d f f - 5 1 f 0 4 3 d a c b 3 f "   n a m e = " D e l e t e   i f   e m p t y "   t y p e = " S y s t e m . B o o l e a n ,   m s c o r l i b ,   V e r s i o n = 4 . 0 . 0 . 0 ,   C u l t u r e = n e u t r a l ,   P u b l i c K e y T o k e n = b 7 7 a 5 c 5 6 1 9 3 4 e 0 8 9 "   o r d e r = " 9 9 9 "   k e y = " d e l e t e I f E m p t y "   v a l u e = " F a l s e "   g r o u p O r d e r = " - 1 "   i s G e n e r a t e d = " f a l s e " / >  
                             < p a r a m e t e r   i d = " 9 a f e 4 f 9 1 - 4 3 5 3 - 4 7 1 2 - 9 2 1 9 - a 2 9 9 f 7 f 0 a e 7 c "   n a m e = " F i e l d   i n d e x "   t y p e = " S y s t e m . I n t 3 2 ,   m s c o r l i b ,   V e r s i o n = 4 . 0 . 0 . 0 ,   C u l t u r e = n e u t r a l ,   P u b l i c K e y T o k e n = b 7 7 a 5 c 5 6 1 9 3 4 e 0 8 9 "   o r d e r = " 9 9 9 "   k e y = " i n d e x "   v a l u e = " "   g r o u p O r d e r = " - 1 "   i s G e n e r a t e d = " f a l s e " / >  
                             < p a r a m e t e r   i d = " a c 7 a b 9 6 e - c 6 7 f - 4 f d f - b a 5 9 - d a 3 d 8 e 7 6 1 d e 1 "   n a m e = " H e i g h t "   t y p e = " S y s t e m . S i n g l e ,   m s c o r l i b ,   V e r s i o n = 4 . 0 . 0 . 0 ,   C u l t u r e = n e u t r a l ,   P u b l i c K e y T o k e n = b 7 7 a 5 c 5 6 1 9 3 4 e 0 8 9 "   o r d e r = " 9 9 9 "   k e y = " h e i g h t "   v a l u e = " 1 9 . 0 5 "   g r o u p = " S i z e "   g r o u p O r d e r = " - 1 "   i s G e n e r a t e d = " t r u e " / >  
                             < p a r a m e t e r   i d = " 1 6 e 3 9 8 6 6 - 6 9 d a - 4 a 7 8 - 9 2 5 2 - e b 0 8 0 7 6 5 c c 8 9 "   n a m e = " L o c k   a s p e c t   r a t i o "   t y p e = " S y s t e m . B o o l e a n ,   m s c o r l i b ,   V e r s i o n = 4 . 0 . 0 . 0 ,   C u l t u r e = n e u t r a l ,   P u b l i c K e y T o k e n = b 7 7 a 5 c 5 6 1 9 3 4 e 0 8 9 "   o r d e r = " 9 9 9 "   k e y = " l o c k A s p e c t R a t i o "   v a l u e = " F a l s e "   g r o u p O r d e r = " - 1 "   i s G e n e r a t e d = " f a l s e " / >  
                             < p a r a m e t e r   i d = " 1 8 1 e 6 6 8 3 - 7 e d 6 - 4 5 6 8 - 9 4 0 6 - a d 3 d 3 c 7 5 6 0 c 9 "   n a m e = " R e t a i n   s h a p e   s e t t i n g s "   t y p e = " S y s t e m . B o o l e a n ,   m s c o r l i b ,   V e r s i o n = 4 . 0 . 0 . 0 ,   C u l t u r e = n e u t r a l ,   P u b l i c K e y T o k e n = b 7 7 a 5 c 5 6 1 9 3 4 e 0 8 9 "   o r d e r = " 9 9 9 "   k e y = " r e t a i n S h a p e S e t t i n g s "   v a l u e = " T r u e "   g r o u p O r d e r = " - 1 "   i s G e n e r a t e d = " f a l s e " / >  
                             < p a r a m e t e r   i d = " b 2 e 8 d 2 f 4 - b 6 a 2 - 4 6 5 f - 8 1 4 0 - 1 c 8 8 3 8 c f d 3 2 e "   n a m e = " W i d t h "   t y p e = " S y s t e m . S i n g l e ,   m s c o r l i b ,   V e r s i o n = 4 . 0 . 0 . 0 ,   C u l t u r e = n e u t r a l ,   P u b l i c K e y T o k e n = b 7 7 a 5 c 5 6 1 9 3 4 e 0 8 9 "   o r d e r = " 9 9 9 "   k e y = " w i d t h "   v a l u e = " 3 3 . 8 7 "   g r o u p = " S i z e "   g r o u p O r d e r = " - 1 "   i s G e n e r a t e d = " t r u e " / >  
                         < / p a r a m e t e r s >  
                     < / c o n t e n t C o n t r o l >  
                     < c o n t e n t C o n t r o l   i d = " 1 f 9 e d 4 6 b - c b a f - 4 e e 5 - a 8 4 1 - 9 a b d 7 e 0 7 2 5 2 c "   n a m e = " F o o t e r   T e x t . T e x t   ( T e m p l a t e ) "   a s s e m b l y = " I p h e l i o n . O u t l i n e . P o w e r P o i n t . d l l "   t y p e = " I p h e l i o n . O u t l i n e . P o w e r P o i n t . R e n d e r e r s . X m l F o r m a t t e d 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9 f b e e 0 5 5 - d 0 8 e - 4 d 1 6 - a d f 4 - 6 3 8 2 c 2 d 8 9 e 2 8 "   n a m e = " D e l e t e   i f   e m p t y "   t y p e = " S y s t e m . B o o l e a n ,   m s c o r l i b ,   V e r s i o n = 4 . 0 . 0 . 0 ,   C u l t u r e = n e u t r a l ,   P u b l i c K e y T o k e n = b 7 7 a 5 c 5 6 1 9 3 4 e 0 8 9 "   o r d e r = " 9 9 9 "   k e y = " d e l e t e I f E m p t y "   v a l u e = " F a l s e "   g r o u p O r d e r = " - 1 "   i s G e n e r a t e d = " f a l s e " / >  
                             < p a r a m e t e r   i d = " 6 f c 8 5 e 9 c - 3 4 d 0 - 4 8 3 d - a 8 5 8 - 8 6 6 0 0 1 6 b d 1 5 0 "   n a m e = " F i e l d   i n d e x "   t y p e = " S y s t e m . I n t 3 2 ,   m s c o r l i b ,   V e r s i o n = 4 . 0 . 0 . 0 ,   C u l t u r e = n e u t r a l ,   P u b l i c K e y T o k e n = b 7 7 a 5 c 5 6 1 9 3 4 e 0 8 9 "   o r d e r = " 9 9 9 "   k e y = " i n d e x "   v a l u e = " "   g r o u p O r d e r = " - 1 "   i s G e n e r a t e d = " f a l s e " / >  
                             < p a r a m e t e r   i d = " c d 1 2 e a f d - d 9 7 8 - 4 f 8 5 - b f 9 2 - 9 8 5 9 e e 6 6 b 5 9 a "   n a m e = " P a r e n t   f i e l d   i n d e x "   t y p e = " S y s t e m . I n t 3 2 ,   m s c o r l i b ,   V e r s i o n = 4 . 0 . 0 . 0 ,   C u l t u r e = n e u t r a l ,   P u b l i c K e y T o k e n = b 7 7 a 5 c 5 6 1 9 3 4 e 0 8 9 "   o r d e r = " 9 9 9 "   k e y = " p a r e n t I n d e x "   v a l u e = " "   g r o u p O r d e r = " - 1 "   i s G e n e r a t e d = " f a l s 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    < c o n t e n t C o n t r o l   i d = " 6 b 8 8 6 c 5 3 - 1 6 3 d - 4 8 f 2 - a b c 7 - 1 d d 6 4 e 2 a c 9 5 e " 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I F ( L E F T ( F I R S T N O T E M P T Y ( & # x A ;       S P L I T ( I F N O T E M P T Y ( { E n t i t y . S e t t i n g s } , { E n t i t y . S e t t i n g s } , & q u o t ; , , , , , , & q u o t ; ) , 0 , f a l s e , & q u o t ; , & q u o t ; ) , & # x A ;       S P L I T ( I F N O T E M P T Y ( { O f f i c e . S e t t i n g s } , { O f f i c e . S e t t i n g s } , & q u o t ; , , , , , , & q u o t ; ) , 0 , f a l s e , & q u o t ; , & q u o t ; ) , & # x A ;       S P L I T ( I F N O T E M P T Y ( { C o u n t r y . S e t t i n g s } , { C o u n t r y . S e t t i n g s } , & q u o t ; , , , , , , & q u o t ; ) , 0 , f a l s e , & q u o t ; , & q u o t ; ) & # x A ;       ) , 4 ) = & q u o t ; C M N O & q u o t ; , & q u o t ; & q u o t ; , & # x A ;       I F ( L E F T ( F I R S T N O T E M P T Y ( & # x A ;       S P L I T ( I F N O T E M P T Y ( { E n t i t y . S e t t i n g s } , { E n t i t y . S e t t i n g s } , & q u o t ; , , , , , , & q u o t ; ) , 0 , f a l s e , & q u o t ; , & q u o t ; ) , & # x A ;       S P L I T ( I F N O T E M P T Y ( { O f f i c e . S e t t i n g s } , { O f f i c e . S e t t i n g s } , & q u o t ; , , , , , , & q u o t ; ) , 0 , f a l s e , & q u o t ; , & q u o t ; ) , & # x A ;       S P L I T ( I F N O T E M P T Y ( { C o u n t r y . S e t t i n g s } , { C o u n t r y . S e t t i n g s } , & q u o t ; , , , , , , & q u o t ; ) , 0 , f a l s e , & q u o t ; , & q u o t ; ) & # x A ;       ) , 5 ) = & q u o t ; D B L U X & q u o t ; , & q u o t ; C M S   L u x e m b o u r g & q u o t ; , & # x A ;       I F ( L E F T ( F I R S T N O T E M P T Y ( & # x A ;       S P L I T ( I F N O T E M P T Y ( { E n t i t y . S e t t i n g s } , { E n t i t y . S e t t i n g s } , & q u o t ; , , , , , , & q u o t ; ) , 0 , f a l s e , & q u o t ; , & q u o t ; ) , & # x A ;       S P L I T ( I F N O T E M P T Y ( { O f f i c e . S e t t i n g s } , { O f f i c e . S e t t i n g s } , & q u o t ; , , , , , , & q u o t ; ) , 0 , f a l s e , & q u o t ; , & q u o t ; ) , & # x A ;       S P L I T ( I F N O T E M P T Y ( { C o u n t r y . S e t t i n g s } , { C o u n t r y . S e t t i n g s } , & q u o t ; , , , , , , & q u o t ; ) , 0 , f a l s e , & q u o t ; , & q u o t ; ) & # x A ;       ) , 2 ) = & q u o t ; F L & q u o t ; , { O f f i c e . E n t i t y . N a m e   1 } , & q u o t ; C M S & q u o t ; ) ) ) & # x A ; "   f o r m a t E v a l u a t o r T y p e = " e x p r e s s i o n "   t e x t C a s e = " i g n o r e C a s e "   r e m o v e C o n t r o l = " f a l s e "   i g n o r e F o r m a t I f E m p t y = " f a l s e " >  
                         < p a r a m e t e r s >  
                             < p a r a m e t e r   i d = " 1 e 4 1 1 3 e 7 - f f 1 7 - 4 3 f 0 - a d e 7 - 8 2 e a f 2 c 7 5 1 b 0 "   n a m e = " D e l e t e   i f   e m p t y "   t y p e = " S y s t e m . B o o l e a n ,   m s c o r l i b ,   V e r s i o n = 4 . 0 . 0 . 0 ,   C u l t u r e = n e u t r a l ,   P u b l i c K e y T o k e n = b 7 7 a 5 c 5 6 1 9 3 4 e 0 8 9 "   o r d e r = " 9 9 9 "   k e y = " d e l e t e I f E m p t y "   v a l u e = " F a l s e "   g r o u p O r d e r = " - 1 "   i s G e n e r a t e d = " f a l s e " / >  
                             < p a r a m e t e r   i d = " 3 0 6 9 6 7 2 2 - 0 9 3 c - 4 1 a f - a 1 4 4 - f 1 4 5 b c 8 6 c a 1 b "   n a m e = " F i e l d   i n d e x "   t y p e = " S y s t e m . I n t 3 2 ,   m s c o r l i b ,   V e r s i o n = 4 . 0 . 0 . 0 ,   C u l t u r e = n e u t r a l ,   P u b l i c K e y T o k e n = b 7 7 a 5 c 5 6 1 9 3 4 e 0 8 9 "   o r d e r = " 9 9 9 "   k e y = " i n d e x "   v a l u e = " "   g r o u p O r d e r = " - 1 "   i s G e n e r a t e d = " f a l s e " / >  
                             < p a r a m e t e r   i d = " 8 c a f 0 8 f 7 - e 4 7 5 - 4 6 f a - b 4 7 7 - 2 4 c 5 0 2 7 5 b b 9 7 "   n a m e = " F o r m a t   X M L   c o n t e n t "   t y p e = " S y s t e m . B o o l e a n ,   m s c o r l i b ,   V e r s i o n = 4 . 0 . 0 . 0 ,   C u l t u r e = n e u t r a l ,   P u b l i c K e y T o k e n = b 7 7 a 5 c 5 6 1 9 3 4 e 0 8 9 "   o r d e r = " 9 9 9 "   k e y = " f o r m a t X m l C o n t e n t "   v a l u e = " F a l s e "   g r o u p O r d e r = " - 1 "   i s G e n e r a t e d = " f a l s e " / >  
                             < p a r a m e t e r   i d = " 9 c 0 6 8 b 7 8 - f 5 7 6 - 4 a 3 a - 9 c b d - b 9 c f 4 9 5 8 5 7 9 0 " 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b a 3 d 4 1 0 d - 8 5 b 5 - 4 2 f d - b 0 9 3 - 0 e 2 a 0 a 7 1 9 3 4 2 "   n a m e = " P a r e n t   f i e l d   i n d e x "   t y p e = " S y s t e m . I n t 3 2 ,   m s c o r l i b ,   V e r s i o n = 4 . 0 . 0 . 0 ,   C u l t u r e = n e u t r a l ,   P u b l i c K e y T o k e n = b 7 7 a 5 c 5 6 1 9 3 4 e 0 8 9 "   o r d e r = " 9 9 9 "   k e y = " p a r e n t I n d e x "   v a l u e = " "   g r o u p O r d e r = " - 1 "   i s G e n e r a t e d = " f a l s e " / >  
                         < / p a r a m e t e r s >  
                     < / c o n t e n t C o n t r o l >  
                 < / c o n t e n t C o n t r o l s >  
                 < q u e s t i o n s   x m l n s = " h t t p : / / b i g h a n d . c o m / w o r d / b i g h a n d d o c u m e n t c r e a t i o n / " >  
                     < q u e s t i o n   i d = " a 6 6 5 9 2 c 2 - 7 e 3 6 - 4 f c 2 - 8 8 5 4 - 2 e 1 3 9 3 9 b 4 3 1 4 " 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8 3 0 2 5 b 9 c - 9 c 9 7 - 4 b 3 a - a c 7 4 - f f 3 c d 2 2 2 7 2 5 d "   n a m e = " A l l o w   u n s e l e c t   l a s t   i t e m "   t y p e = " S y s t e m . B o o l e a n ,   m s c o r l i b ,   V e r s i o n = 4 . 0 . 0 . 0 ,   C u l t u r e = n e u t r a l ,   P u b l i c K e y T o k e n = b 7 7 a 5 c 5 6 1 9 3 4 e 0 8 9 "   o r d e r = " 9 9 9 "   k e y = " u n s e l e c t L a s t "   v a l u e = " T r u e "   g r o u p O r d e r = " - 1 "   i s G e n e r a t e d = " f a l s e " / >  
                             < p a r a m e t e r   i d = " d 6 b 6 c 8 6 f - b 4 3 5 - 4 2 3 7 - 8 d 7 b - 1 6 7 7 8 9 4 3 c 2 e c "   n a m e = " D e f a u l t   z o o m "   t y p e = " S y s t e m . I n t 3 2 ,   m s c o r l i b ,   V e r s i o n = 4 . 0 . 0 . 0 ,   C u l t u r e = n e u t r a l ,   P u b l i c K e y T o k e n = b 7 7 a 5 c 5 6 1 9 3 4 e 0 8 9 "   o r d e r = " 9 9 9 "   k e y = " z o o m "   v a l u e = " "   g r o u p O r d e r = " - 1 "   i s G e n e r a t e d = " f a l s e " / >  
                             < p a r a m e t e r   i d = " 8 7 0 d 2 c 7 8 - 4 a 6 c - 4 7 4 7 - 8 9 4 d - 8 e f 7 0 4 1 a f 8 2 8 "   n a m e = " H e i g h t "   t y p e = " S y s t e m . I n t 3 2 ,   m s c o r l i b ,   V e r s i o n = 4 . 0 . 0 . 0 ,   C u l t u r e = n e u t r a l ,   P u b l i c K e y T o k e n = b 7 7 a 5 c 5 6 1 9 3 4 e 0 8 9 "   o r d e r = " 9 9 9 "   k e y = " h e i g h t "   v a l u e = " 3 8 0 "   g r o u p O r d e r = " - 1 "   i s G e n e r a t e d = " f a l s e " / >  
                             < p a r a m e t e r   i d = " a 7 2 5 8 5 9 2 - 3 6 d c - 4 1 5 2 - a d f f - 5 5 9 5 a a 5 0 2 2 a 9 "   n a m e = " H i d e   f i l e   e x t e n s i o n "   t y p e = " S y s t e m . B o o l e a n ,   m s c o r l i b ,   V e r s i o n = 4 . 0 . 0 . 0 ,   C u l t u r e = n e u t r a l ,   P u b l i c K e y T o k e n = b 7 7 a 5 c 5 6 1 9 3 4 e 0 8 9 "   o r d e r = " 9 9 9 "   k e y = " h i d e F i l e E x t "   v a l u e = " F a l s e "   g r o u p O r d e r = " - 1 "   i s G e n e r a t e d = " f a l s e " / >  
                             < p a r a m e t e r   i d = " 2 9 f 6 1 4 b d - 0 6 d d - 4 e 1 f - 9 e 6 8 - 4 7 6 d 4 e 7 3 7 7 e f " 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            < p a r a m e t e r   i d = " 9 a a d 2 9 0 8 - 1 0 c 7 - 4 6 c 7 - 8 f 8 f - a f 5 4 9 7 2 9 2 9 1 1 "   n a m e = " M a x   s e l e c t i o n s "   t y p e = " S y s t e m . I n t 3 2 ,   m s c o r l i b ,   V e r s i o n = 4 . 0 . 0 . 0 ,   C u l t u r e = n e u t r a l ,   P u b l i c K e y T o k e n = b 7 7 a 5 c 5 6 1 9 3 4 e 0 8 9 "   o r d e r = " 9 9 9 "   k e y = " m a x S e l e c t e d "   v a l u e = " 1 "   g r o u p O r d e r = " - 1 "   i s G e n e r a t e d = " f a l s e " / >  
                             < p a r a m e t e r   i d = " 4 c e 5 d 4 6 1 - 3 9 5 3 - 4 d 5 e - 9 8 a 4 - a 6 1 9 e a 3 5 4 e 5 3 "   n a m e = " M i n   s e l e c t i o n s "   t y p e = " S y s t e m . I n t 3 2 ,   m s c o r l i b ,   V e r s i o n = 4 . 0 . 0 . 0 ,   C u l t u r e = n e u t r a l ,   P u b l i c K e y T o k e n = b 7 7 a 5 c 5 6 1 9 3 4 e 0 8 9 "   o r d e r = " 9 9 9 "   k e y = " m i n S e l e c t e d "   v a l u e = " 0 "   g r o u p O r d e r = " - 1 "   i s G e n e r a t e d = " f a l s e " / >  
                             < p a r a m e t e r   i d = " c c 7 b 8 9 e 3 - 5 c b e - 4 e f 8 - b 3 d 7 - e 6 a 4 9 4 f 8 3 2 c b " 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  / & g t ; & # x A ; & l t ; / u i L o c a l i z e d S t r i n g & g t ; "   a r g u m e n t = " U I L o c a l i z e d S t r i n g "   g r o u p O r d e r = " - 1 "   i s G e n e r a t e d = " f a l s e " / >  
                         < / p a r a m e t e r s >  
                         < w i z a r d C u s t o m i z a t i o n s / >  
                     < / q u e s t i o n >  
                     < q u e s t i o n   i d = " 7 9 d d a 6 9 f - 6 b 2 6 - 4 5 2 8 - 9 8 9 d - 6 7 7 7 8 e 7 6 5 1 e a " 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3 2 f 9 2 b 3 d - b 3 1 2 - 4 c 5 1 - a d 1 a - 3 9 8 f 7 a 1 d 0 e c 5 "   n a m e = " A l l o w   r e t u r n "   t y p e = " S y s t e m . B o o l e a n ,   m s c o r l i b ,   V e r s i o n = 4 . 0 . 0 . 0 ,   C u l t u r e = n e u t r a l ,   P u b l i c K e y T o k e n = b 7 7 a 5 c 5 6 1 9 3 4 e 0 8 9 "   o r d e r = " 9 9 9 "   k e y = " m u l t i l i n e "   v a l u e = " F a l s e "   g r o u p O r d e r = " - 1 "   i s G e n e r a t e d = " f a l s e " / >  
                             < p a r a m e t e r   i d = " 3 5 2 c 9 1 e e - 4 c 3 8 - 4 1 b 2 - a b 3 b - b b 4 9 9 b b 5 c 3 5 5 "   n a m e = " H e i g h t "   t y p e = " S y s t e m . I n t 3 2 ,   m s c o r l i b ,   V e r s i o n = 4 . 0 . 0 . 0 ,   C u l t u r e = n e u t r a l ,   P u b l i c K e y T o k e n = b 7 7 a 5 c 5 6 1 9 3 4 e 0 8 9 "   o r d e r = " 9 9 9 "   k e y = " h e i g h t "   v a l u e = " "   g r o u p O r d e r = " - 1 "   i s G e n e r a t e d = " f a l s e " / >  
                             < p a r a m e t e r   i d = " 1 e 0 9 c a 2 9 - 9 2 e 1 - 4 4 b 5 - 9 7 1 4 - 5 7 3 4 6 f c 9 3 a 2 f "   n a m e = " M a x   l e n g t h "   t y p e = " S y s t e m . N u l l a b l e ` 1 [ [ S y s t e m . I n t 3 2 ,   m s c o r l i b ,   V e r s i o n = 4 . 0 . 0 . 0 ,   C u l t u r e = n e u t r a l ,   P u b l i c K e y T o k e n = b 7 7 a 5 c 5 6 1 9 3 4 e 0 8 9 ] ] ,   m s c o r l i b ,   V e r s i o n = 4 . 0 . 0 . 0 ,   C u l t u r e = n e u t r a l ,   P u b l i c K e y T o k e n = b 7 7 a 5 c 5 6 1 9 3 4 e 0 8 9 "   o r d e r = " 9 9 9 "   k e y = " m a x L e n g t h "   v a l u e = " "   g r o u p O r d e r = " - 1 "   i s G e n e r a t e d = " f a l s e " / >  
                             < p a r a m e t e r   i d = " e f 7 7 5 d f 8 - 0 f f 5 - 4 4 5 a - a 8 8 9 - a 9 e f 0 8 f 0 9 0 a e "   n a m e = " R e m e m b e r   l a s t   v a l u e "   t y p e = " S y s t e m . B o o l e a n ,   m s c o r l i b ,   V e r s i o n = 4 . 0 . 0 . 0 ,   C u l t u r e = n e u t r a l ,   P u b l i c K e y T o k e n = b 7 7 a 5 c 5 6 1 9 3 4 e 0 8 9 "   o r d e r = " 9 9 9 "   k e y = " r e m e m b e r L a s t V a l u e "   v a l u e = " F a l s e "   g r o u p O r d e r = " - 1 "   i s G e n e r a t e d = " f a l s e " / >  
                             < p a r a m e t e r   i d = " 2 f 4 9 c 4 0 b - b 2 6 d - 4 d 9 a - 9 f e b - b 9 2 7 3 6 d 6 4 8 6 0 "   n a m e = " R e q u i r e d   f i e l d "   t y p e = " S y s t e m . B o o l e a n ,   m s c o r l i b ,   V e r s i o n = 4 . 0 . 0 . 0 ,   C u l t u r e = n e u t r a l ,   P u b l i c K e y T o k e n = b 7 7 a 5 c 5 6 1 9 3 4 e 0 8 9 "   o r d e r = " 9 9 9 "   k e y = " r e q u i r e d "   v a l u e = " F a l s e "   g r o u p O r d e r = " - 1 "   i s G e n e r a t e d = " f a l s e " / >  
                             < p a r a m e t e r   i d = " 2 7 e a 5 8 2 2 - 7 3 6 8 - 4 1 6 8 - 9 7 8 2 - 6 0 5 9 7 0 b 8 9 1 a b "   n a m e = " S e p a r a t e   l i n e s "   t y p e = " S y s t e m . B o o l e a n ,   m s c o r l i b ,   V e r s i o n = 4 . 0 . 0 . 0 ,   C u l t u r e = n e u t r a l ,   P u b l i c K e y T o k e n = b 7 7 a 5 c 5 6 1 9 3 4 e 0 8 9 "   o r d e r = " 9 9 9 "   k e y = " s p l i t L i n e s "   v a l u e = " F a l s e "   g r o u p O r d e r = " - 1 "   i s G e n e r a t e d = " f a l s e " / >  
                             < p a r a m e t e r   i d = " f 8 e 3 2 d 0 c - 1 9 0 c - 4 c 2 6 - a e 6 7 - 6 6 4 8 d a 8 6 1 0 4 7 "   n a m e = " S h o w   c h a r a c t e r   c o u n t "   t y p e = " S y s t e m . B o o l e a n ,   m s c o r l i b ,   V e r s i o n = 4 . 0 . 0 . 0 ,   C u l t u r e = n e u t r a l ,   P u b l i c K e y T o k e n = b 7 7 a 5 c 5 6 1 9 3 4 e 0 8 9 "   o r d e r = " 9 9 9 "   k e y = " s h o w C o u n t e r "   v a l u e = " F a l s e "   g r o u p O r d e r = " - 1 "   i s G e n e r a t e d = " f a l s e " / >  
                             < p a r a m e t e r   i d = " 5 e 5 6 1 4 d 5 - c b e 4 - 4 3 5 a - 8 8 1 3 - 4 4 d 6 6 e d 9 1 6 c 0 " 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e a 1 6 e 4 5 8 - a 4 3 c - 4 f e 4 - b e e 4 - c 3 6 7 8 4 a b 6 8 1 3 "   n a m e = " W i d t h   t y p e "   t y p e = " I p h e l i o n . O u t l i n e . M o d e l . I n t e r f a c e s . Q u e s t i o n C o n t r o l L a y o u t ,   I p h e l i o n . O u t l i n e . M o d e l ,   V e r s i o n = 2 . 3 . 0 . 3 1 ,   C u l t u r e = n e u t r a l ,   P u b l i c K e y T o k e n = n u l l "   o r d e r = " 9 9 9 "   k e y = " l a y o u t "   v a l u e = " F u l l "   g r o u p O r d e r = " - 1 "   i s G e n e r a t e d = " f a l s e " / >  
                             < p a r a m e t e r   i d = " a 9 f 8 e c 3 6 - 2 7 2 b - 4 c a 1 - 8 5 c 2 - d 1 d 4 f 6 f 5 1 1 7 3 "   n a m e = " W r a p   t e x t "   t y p e = " S y s t e m . B o o l e a n ,   m s c o r l i b ,   V e r s i o n = 4 . 0 . 0 . 0 ,   C u l t u r e = n e u t r a l ,   P u b l i c K e y T o k e n = b 7 7 a 5 c 5 6 1 9 3 4 e 0 8 9 "   o r d e r = " 9 9 9 "   k e y = " w r a p T e x t "   v a l u e = " T r u e "   g r o u p O r d e r = " - 1 "   i s G e n e r a t e d = " f a l s e " / >  
                         < / p a r a m e t e r s >  
                         < w i z a r d C u s t o m i z a t i o n s / >  
                     < / q u e s t i o n >  
                     < q u e s t i o n   i d = " 7 5 5 a 6 f 0 a - 3 2 1 9 - 4 3 5 d - 8 6 c 6 - 6 b 0 1 e c 6 a 8 0 8 e " 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7 8 0 d c 8 9 a - d 3 e 2 - 4 6 a 8 - a 0 a 0 - 1 a 8 9 4 4 2 c 7 2 8 3 "   n a m e = " A l l o w   r e t u r n "   t y p e = " S y s t e m . B o o l e a n ,   m s c o r l i b ,   V e r s i o n = 4 . 0 . 0 . 0 ,   C u l t u r e = n e u t r a l ,   P u b l i c K e y T o k e n = b 7 7 a 5 c 5 6 1 9 3 4 e 0 8 9 "   o r d e r = " 9 9 9 "   k e y = " m u l t i l i n e "   v a l u e = " F a l s e "   g r o u p O r d e r = " - 1 "   i s G e n e r a t e d = " f a l s e " / >  
                             < p a r a m e t e r   i d = " 0 f 6 6 8 3 1 4 - c b 1 2 - 4 3 f 5 - 8 6 8 b - d 7 6 1 4 d 2 b 4 0 a e "   n a m e = " H e i g h t "   t y p e = " S y s t e m . I n t 3 2 ,   m s c o r l i b ,   V e r s i o n = 4 . 0 . 0 . 0 ,   C u l t u r e = n e u t r a l ,   P u b l i c K e y T o k e n = b 7 7 a 5 c 5 6 1 9 3 4 e 0 8 9 "   o r d e r = " 9 9 9 "   k e y = " h e i g h t "   v a l u e = " "   g r o u p O r d e r = " - 1 "   i s G e n e r a t e d = " f a l s e " / >  
                             < p a r a m e t e r   i d = " e a d a 4 4 d a - b 0 1 1 - 4 d 9 d - a 8 6 5 - d b a d 9 4 4 1 a 0 f a "   n a m e = " M a x   l e n g t h "   t y p e = " S y s t e m . N u l l a b l e ` 1 [ [ S y s t e m . I n t 3 2 ,   m s c o r l i b ,   V e r s i o n = 4 . 0 . 0 . 0 ,   C u l t u r e = n e u t r a l ,   P u b l i c K e y T o k e n = b 7 7 a 5 c 5 6 1 9 3 4 e 0 8 9 ] ] ,   m s c o r l i b ,   V e r s i o n = 4 . 0 . 0 . 0 ,   C u l t u r e = n e u t r a l ,   P u b l i c K e y T o k e n = b 7 7 a 5 c 5 6 1 9 3 4 e 0 8 9 "   o r d e r = " 9 9 9 "   k e y = " m a x L e n g t h "   v a l u e = " "   g r o u p O r d e r = " - 1 "   i s G e n e r a t e d = " f a l s e " / >  
                             < p a r a m e t e r   i d = " c a e 9 7 e 1 f - 3 3 d 2 - 4 d b 2 - b 0 2 9 - 4 c 0 4 2 1 4 8 6 a 4 e "   n a m e = " R e m e m b e r   l a s t   v a l u e "   t y p e = " S y s t e m . B o o l e a n ,   m s c o r l i b ,   V e r s i o n = 4 . 0 . 0 . 0 ,   C u l t u r e = n e u t r a l ,   P u b l i c K e y T o k e n = b 7 7 a 5 c 5 6 1 9 3 4 e 0 8 9 "   o r d e r = " 9 9 9 "   k e y = " r e m e m b e r L a s t V a l u e "   v a l u e = " F a l s e "   g r o u p O r d e r = " - 1 "   i s G e n e r a t e d = " f a l s e " / >  
                             < p a r a m e t e r   i d = " 0 a 9 b f f 3 3 - 7 d 3 c - 4 1 e 1 - 8 e 1 7 - a 5 4 4 6 5 f f 0 f 6 9 "   n a m e = " R e q u i r e d   f i e l d "   t y p e = " S y s t e m . B o o l e a n ,   m s c o r l i b ,   V e r s i o n = 4 . 0 . 0 . 0 ,   C u l t u r e = n e u t r a l ,   P u b l i c K e y T o k e n = b 7 7 a 5 c 5 6 1 9 3 4 e 0 8 9 "   o r d e r = " 9 9 9 "   k e y = " r e q u i r e d "   v a l u e = " F a l s e "   g r o u p O r d e r = " - 1 "   i s G e n e r a t e d = " f a l s e " / >  
                             < p a r a m e t e r   i d = " b 4 1 a d 2 c 2 - 8 6 b a - 4 7 0 9 - 8 1 5 2 - 9 1 b 5 1 3 f 9 3 5 8 e "   n a m e = " S e p a r a t e   l i n e s "   t y p e = " S y s t e m . B o o l e a n ,   m s c o r l i b ,   V e r s i o n = 4 . 0 . 0 . 0 ,   C u l t u r e = n e u t r a l ,   P u b l i c K e y T o k e n = b 7 7 a 5 c 5 6 1 9 3 4 e 0 8 9 "   o r d e r = " 9 9 9 "   k e y = " s p l i t L i n e s "   v a l u e = " F a l s e "   g r o u p O r d e r = " - 1 "   i s G e n e r a t e d = " f a l s e " / >  
                             < p a r a m e t e r   i d = " 1 9 8 0 b 1 d a - 3 d a 2 - 4 4 b 0 - 8 4 d 0 - 5 d b f 8 4 e 7 7 f 0 2 "   n a m e = " S h o w   c h a r a c t e r   c o u n t "   t y p e = " S y s t e m . B o o l e a n ,   m s c o r l i b ,   V e r s i o n = 4 . 0 . 0 . 0 ,   C u l t u r e = n e u t r a l ,   P u b l i c K e y T o k e n = b 7 7 a 5 c 5 6 1 9 3 4 e 0 8 9 "   o r d e r = " 9 9 9 "   k e y = " s h o w C o u n t e r "   v a l u e = " F a l s e "   g r o u p O r d e r = " - 1 "   i s G e n e r a t e d = " f a l s e " / >  
                             < p a r a m e t e r   i d = " e 7 e 6 e 5 6 3 - 4 3 e 2 - 4 0 c 7 - 9 0 9 1 - e 4 5 0 4 c 6 3 a f 4 9 " 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S u b t i t l e & l t ; / t e x t & g t ; & # x A ; & l t ; / u i L o c a l i z e d S t r i n g & g t ; "   a r g u m e n t = " U I L o c a l i z e d S t r i n g "   g r o u p O r d e r = " - 1 "   i s G e n e r a t e d = " f a l s e " / >  
                             < p a r a m e t e r   i d = " d 6 8 6 9 7 e 8 - b b 6 f - 4 2 1 5 - b 2 f 0 - c 6 4 9 d 2 6 b 2 4 f 6 "   n a m e = " W i d t h   t y p e "   t y p e = " I p h e l i o n . O u t l i n e . M o d e l . I n t e r f a c e s . Q u e s t i o n C o n t r o l L a y o u t ,   I p h e l i o n . O u t l i n e . M o d e l ,   V e r s i o n = 2 . 3 . 0 . 3 1 ,   C u l t u r e = n e u t r a l ,   P u b l i c K e y T o k e n = n u l l "   o r d e r = " 9 9 9 "   k e y = " l a y o u t "   v a l u e = " F u l l "   g r o u p O r d e r = " - 1 "   i s G e n e r a t e d = " f a l s e " / >  
                             < p a r a m e t e r   i d = " d 4 6 1 e 8 3 6 - 9 c 4 9 - 4 8 3 6 - 9 a 7 2 - 8 4 e 6 3 2 1 7 3 4 5 8 "   n a m e = " W r a p   t e x t "   t y p e = " S y s t e m . B o o l e a n ,   m s c o r l i b ,   V e r s i o n = 4 . 0 . 0 . 0 ,   C u l t u r e = n e u t r a l ,   P u b l i c K e y T o k e n = b 7 7 a 5 c 5 6 1 9 3 4 e 0 8 9 "   o r d e r = " 9 9 9 "   k e y = " w r a p T e x t "   v a l u e = " T r u e "   g r o u p O r d e r = " - 1 "   i s G e n e r a t e d = " f a l s e " / >  
                         < / p a r a m e t e r s >  
                         < w i z a r d C u s t o m i z a t i o n s / >  
                     < / q u e s t i o n >  
                     < q u e s t i o n   i d = " 1 a 3 b 6 7 e 9 - e 8 0 1 - 4 2 2 2 - 8 3 2 2 - 8 4 c 0 b 6 0 c 3 f 6 5 "   n a m e = " L o g o   L i g h t   o r   D a r k "   a s s e m b l y = " I p h e l i o n . O u t l i n e . C o n t r o l s . d l l "   t y p e = " I p h e l i o n . O u t l i n e . C o n t r o l s . Q u e s t i o n C o n t r o l s . V i e w M o d e l s . S e l e c t i o n L i s t V i e w M o d e l "   o r d e r = " 3 "   a c t i v e = " t r u e "   g r o u p = " & l t ; D e f a u l t & g t ; "   r e s u l t T y p e = " s i n g l e "   d i s p l a y T y p e = " A l l "   p a g e C o l u m n S p a n = " c o l u m n S p a n 6 "   p a r e n t I d = " 0 0 0 0 0 0 0 0 - 0 0 0 0 - 0 0 0 0 - 0 0 0 0 - 0 0 0 0 0 0 0 0 0 0 0 0 " >  
                         < p a r a m e t e r s >  
                             < p a r a m e t e r   i d = " 3 4 4 e 8 2 4 5 - 7 e 4 c - 4 1 2 d - b 5 e e - 6 3 d 0 d e 3 3 4 d 0 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5 c c 3 1 6 d 1 - 9 9 f d - 4 f b e - 8 a 4 3 - d 5 8 6 a 2 0 c 3 c d e "   n a m e = " M a x   s e l e c t i o n s "   t y p e = " S y s t e m . I n t 3 2 ,   m s c o r l i b ,   V e r s i o n = 4 . 0 . 0 . 0 ,   C u l t u r e = n e u t r a l ,   P u b l i c K e y T o k e n = b 7 7 a 5 c 5 6 1 9 3 4 e 0 8 9 "   o r d e r = " 9 9 9 "   k e y = " m a x S e l e c t e d "   v a l u e = " 0 "   g r o u p O r d e r = " - 1 "   i s G e n e r a t e d = " f a l s e " / >  
                             < p a r a m e t e r   i d = " 1 0 4 9 1 4 1 8 - d 6 7 7 - 4 7 9 7 - 9 f 2 c - 7 3 2 7 0 8 9 f 9 8 7 1 "   n a m e = " M i n   s e l e c t i o n s "   t y p e = " S y s t e m . I n t 3 2 ,   m s c o r l i b ,   V e r s i o n = 4 . 0 . 0 . 0 ,   C u l t u r e = n e u t r a l ,   P u b l i c K e y T o k e n = b 7 7 a 5 c 5 6 1 9 3 4 e 0 8 9 "   o r d e r = " 9 9 9 "   k e y = " m i n S e l e c t e d "   v a l u e = " 0 "   g r o u p O r d e r = " - 1 "   i s G e n e r a t e d = " f a l s e " / >  
                             < p a r a m e t e r   i d = " b 9 c 7 8 8 6 c - 3 f b 7 - 4 5 c 0 - 9 b 6 b - a b 4 7 b 1 c 3 5 2 2 0 "   n a m e = " N u m b e r   o f   c o l u m n s "   t y p e = " I p h e l i o n . O u t l i n e . C o n t r o l s . Q u e s t i o n C o n t r o l s . V i e w M o d e l s . Q u e s t i o n C o l u m n s ,   I p h e l i o n . O u t l i n e . C o n t r o l s ,   V e r s i o n = 2 . 3 . 0 . 3 1 ,   C u l t u r e = n e u t r a l ,   P u b l i c K e y T o k e n = n u l l "   o r d e r = " 9 9 9 "   k e y = " n u m b e r O f C o l u m n s "   v a l u e = " T w o C o l u m n "   g r o u p O r d e r = " - 1 "   i s G e n e r a t e d = " f a l s e " / >  
                             < p a r a m e t e r   i d = " e 6 a 7 0 e 4 c - 5 8 d 7 - 4 c 2 1 - a 3 9 f - 7 8 8 b 8 c f e 8 6 9 b "   n a m e = " R e m e m b e r   l a s t   v a l u e s "   t y p e = " S y s t e m . B o o l e a n ,   m s c o r l i b ,   V e r s i o n = 4 . 0 . 0 . 0 ,   C u l t u r e = n e u t r a l ,   P u b l i c K e y T o k e n = b 7 7 a 5 c 5 6 1 9 3 4 e 0 8 9 "   o r d e r = " 9 9 9 "   k e y = " r e m e m b e r L a s t V a l u e "   v a l u e = " F a l s e "   g r o u p O r d e r = " - 1 "   i s G e n e r a t e d = " f a l s e " / >  
                             < p a r a m e t e r   i d = " 5 6 f c 1 d 7 d - e 2 2 6 - 4 e 1 9 - a 0 e f - 9 1 e 2 3 0 2 6 9 c 7 2 "   n a m e = " S e l e c t i o n   m o d e "   t y p e = " I p h e l i o n . O u t l i n e . C o n t r o l s . Q u e s t i o n C o n t r o l s . V i e w M o d e l s . Q u e s t i o n S e l e c t i o n M o d e ,   I p h e l i o n . O u t l i n e . C o n t r o l s ,   V e r s i o n = 2 . 3 . 0 . 3 1 ,   C u l t u r e = n e u t r a l ,   P u b l i c K e y T o k e n = n u l l "   o r d e r = " 9 9 9 "   k e y = " s e l e c t i o n M o d e "   v a l u e = " S i n g l e "   g r o u p O r d e r = " - 1 "   i s G e n e r a t e d = " f a l s e " / >  
                             < p a r a m e t e r   i d = " 1 e 7 d 7 5 6 e - f 1 b a - 4 d 9 e - 9 8 a 6 - d 3 0 7 8 9 6 f b 9 2 5 " 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D a r k   o r   L i g h t & l t ; / t e x t & g t ; & # x A ; & l t ; / u i L o c a l i z e d S t r i n g & g t ; "   a r g u m e n t = " U I L o c a l i z e d S t r i n g "   g r o u p O r d e r = " - 1 "   i s G e n e r a t e d = " f a l s e " / >  
                             < p a r a m e t e r   i d = " d 7 2 c f 9 6 6 - 5 8 4 6 - 4 3 e 7 - 8 8 6 0 - 4 6 8 8 c 4 7 a 2 2 d 6 " 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1 0 9 1 2 b 9 1 - a 1 2 1 - 4 5 7 1 - a d 8 0 - 1 8 2 0 b 8 8 6 5 7 b 6 "   n a m e = " C o v e r   T e x t   L i g h t   o r   D a r k "   a s s e m b l y = " I p h e l i o n . O u t l i n e . C o n t r o l s . d l l "   t y p e = " I p h e l i o n . O u t l i n e . C o n t r o l s . Q u e s t i o n C o n t r o l s . V i e w M o d e l s . S e l e c t i o n L i s t V i e w M o d e l "   o r d e r = " 4 "   a c t i v e = " t r u e "   g r o u p = " & l t ; D e f a u l t & g t ; "   r e s u l t T y p e = " s i n g l e "   d i s p l a y T y p e = " A l l "   p a g e C o l u m n S p a n = " c o l u m n S p a n 6 "   p a r e n t I d = " 0 0 0 0 0 0 0 0 - 0 0 0 0 - 0 0 0 0 - 0 0 0 0 - 0 0 0 0 0 0 0 0 0 0 0 0 " >  
                         < p a r a m e t e r s >  
                             < p a r a m e t e r   i d = " f 3 1 0 d 0 c 4 - 1 3 5 5 - 4 a 9 c - a 7 0 a - f 2 5 b 0 d 1 a 1 3 a e " 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8 2 c c 1 0 f 5 - e 7 8 7 - 4 c 7 1 - 9 e 5 0 - 4 3 8 5 1 3 d 0 4 4 1 d "   n a m e = " M a x   s e l e c t i o n s "   t y p e = " S y s t e m . I n t 3 2 ,   m s c o r l i b ,   V e r s i o n = 4 . 0 . 0 . 0 ,   C u l t u r e = n e u t r a l ,   P u b l i c K e y T o k e n = b 7 7 a 5 c 5 6 1 9 3 4 e 0 8 9 "   o r d e r = " 9 9 9 "   k e y = " m a x S e l e c t e d "   v a l u e = " 0 "   g r o u p O r d e r = " - 1 "   i s G e n e r a t e d = " f a l s e " / >  
                             < p a r a m e t e r   i d = " 2 0 e a 2 9 2 9 - 1 9 5 c - 4 b 2 b - 9 4 d e - 5 9 8 a 1 9 1 7 a b 3 d "   n a m e = " M i n   s e l e c t i o n s "   t y p e = " S y s t e m . I n t 3 2 ,   m s c o r l i b ,   V e r s i o n = 4 . 0 . 0 . 0 ,   C u l t u r e = n e u t r a l ,   P u b l i c K e y T o k e n = b 7 7 a 5 c 5 6 1 9 3 4 e 0 8 9 "   o r d e r = " 9 9 9 "   k e y = " m i n S e l e c t e d "   v a l u e = " 0 "   g r o u p O r d e r = " - 1 "   i s G e n e r a t e d = " f a l s e " / >  
                             < p a r a m e t e r   i d = " 8 f d e 2 b 0 6 - f 8 2 a - 4 a d 2 - b c e b - a b 1 9 c b 5 a 6 4 b 6 "   n a m e = " N u m b e r   o f   c o l u m n s "   t y p e = " I p h e l i o n . O u t l i n e . C o n t r o l s . Q u e s t i o n C o n t r o l s . V i e w M o d e l s . Q u e s t i o n C o l u m n s ,   I p h e l i o n . O u t l i n e . C o n t r o l s ,   V e r s i o n = 2 . 3 . 0 . 3 1 ,   C u l t u r e = n e u t r a l ,   P u b l i c K e y T o k e n = n u l l "   o r d e r = " 9 9 9 "   k e y = " n u m b e r O f C o l u m n s "   v a l u e = " T w o C o l u m n "   g r o u p O r d e r = " - 1 "   i s G e n e r a t e d = " f a l s e " / >  
                             < p a r a m e t e r   i d = " b 9 8 2 9 3 9 2 - f 9 3 7 - 4 e b b - a 2 f f - 4 7 e d f c 8 b b c 0 b "   n a m e = " R e m e m b e r   l a s t   v a l u e s "   t y p e = " S y s t e m . B o o l e a n ,   m s c o r l i b ,   V e r s i o n = 4 . 0 . 0 . 0 ,   C u l t u r e = n e u t r a l ,   P u b l i c K e y T o k e n = b 7 7 a 5 c 5 6 1 9 3 4 e 0 8 9 "   o r d e r = " 9 9 9 "   k e y = " r e m e m b e r L a s t V a l u e "   v a l u e = " F a l s e "   g r o u p O r d e r = " - 1 "   i s G e n e r a t e d = " f a l s e " / >  
                             < p a r a m e t e r   i d = " c 4 7 b f a b b - b f f c - 4 6 c c - 9 3 8 2 - 6 5 4 5 0 d 7 d a 2 5 3 "   n a m e = " S e l e c t i o n   m o d e "   t y p e = " I p h e l i o n . O u t l i n e . C o n t r o l s . Q u e s t i o n C o n t r o l s . V i e w M o d e l s . Q u e s t i o n S e l e c t i o n M o d e ,   I p h e l i o n . O u t l i n e . C o n t r o l s ,   V e r s i o n = 2 . 3 . 0 . 3 1 ,   C u l t u r e = n e u t r a l ,   P u b l i c K e y T o k e n = n u l l "   o r d e r = " 9 9 9 "   k e y = " s e l e c t i o n M o d e "   v a l u e = " S i n g l e "   g r o u p O r d e r = " - 1 "   i s G e n e r a t e d = " f a l s e " / >  
                             < p a r a m e t e r   i d = " 3 3 1 3 4 8 4 6 - d b 1 f - 4 c 6 c - 8 b 3 1 - 3 f 0 b a f 9 c a 0 6 c " 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C o v e r   T e x t & l t ; / t e x t & g t ; & # x A ; & l t ; / u i L o c a l i z e d S t r i n g & g t ; "   a r g u m e n t = " U I L o c a l i z e d S t r i n g "   g r o u p O r d e r = " - 1 "   i s G e n e r a t e d = " f a l s e " / >  
                             < p a r a m e t e r   i d = " 6 e c c 6 0 8 2 - 4 9 4 a - 4 6 8 f - b 4 d e - a 1 1 3 f 1 3 8 e b 2 5 " 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4 6 1 f a 5 a 4 - 5 d 1 2 - 4 4 7 c - a 8 4 9 - 3 c f d 1 8 2 d 0 c 4 8 " 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1 c 6 8 8 8 0 2 - f a 1 a - 4 e 0 f - 8 a 7 b - f 5 a b a 0 f 8 d b d 1 "   n a m e = " D i s p l a y   c o n t e n t   v a l u e "   t y p e = " S y s t e m . B o o l e a n ,   m s c o r l i b ,   V e r s i o n = 4 . 0 . 0 . 0 ,   C u l t u r e = n e u t r a l ,   P u b l i c K e y T o k e n = b 7 7 a 5 c 5 6 1 9 3 4 e 0 8 9 "   o r d e r = " 9 9 9 "   k e y = " d i s p l a y C o n t e n t "   v a l u e = " F a l s e "   g r o u p O r d e r = " - 1 "   i s G e n e r a t e d = " f a l s e " / >  
                             < p a r a m e t e r   i d = " c 7 e 2 2 1 2 2 - c f f 0 - 4 4 2 2 - b d f 3 - 9 f c a 3 a e 7 1 6 5 f " 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d b 1 2 c f b b - 2 7 7 4 - 4 2 b e - 9 2 2 1 - 9 8 9 5 d a b a 5 b 9 d " 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1 c 7 7 d d 5 a - 3 c c 3 - 4 e 6 4 - 8 d 3 d - 2 7 a 5 8 0 a 3 b 3 e 6 "   n a m e = " R e m e m b e r   l a s t   v a l u e s "   t y p e = " S y s t e m . B o o l e a n ,   m s c o r l i b ,   V e r s i o n = 4 . 0 . 0 . 0 ,   C u l t u r e = n e u t r a l ,   P u b l i c K e y T o k e n = b 7 7 a 5 c 5 6 1 9 3 4 e 0 8 9 "   o r d e r = " 9 9 9 "   k e y = " r e m e m b e r L a s t V a l u e "   v a l u e = " F a l s e "   g r o u p O r d e r = " - 1 "   i s G e n e r a t e d = " f a l s e " / >  
                             < p a r a m e t e r   i d = " 3 9 6 f c 8 9 2 - 1 a 2 8 - 4 3 a a - a 6 a 3 - 9 b 1 9 f d 5 c 6 c c d "   n a m e = " U p d a t e   f r o m "   t y p e = " S y s t e m . S t r i n g ,   m s c o r l i b ,   V e r s i o n = 4 . 0 . 0 . 0 ,   C u l t u r e = n e u t r a l ,   P u b l i c K e y T o k e n = b 7 7 a 5 c 5 6 1 9 3 4 e 0 8 9 "   o r d e r = " 9 9 9 "   k e y = " u p d a t e F i e l d "   v a l u e = " "   a r g u m e n t = " F o r m a t S t r i n g "   g r o u p O r d e r = " - 1 "   i s G e n e r a t e d = " f a l s e " / >  
                             < p a r a m e t e r   i d = " 2 7 3 f 7 1 f 4 - f 0 4 8 - 4 f e c - a 8 3 9 - e 8 2 a 3 d c 3 f f 3 8 " 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c c 4 9 a 6 4 b - c a 2 8 - 4 c a 7 - 8 7 1 d - 3 4 1 f b 4 3 e c 5 d 5 "   n a m e = " Q V I S   S h o w   L o c a l   l o g o "   a s s e m b l y = " I p h e l i o n . O u t l i n e . M o d e l . d l l "   t y p e = " I p h e l i o n . O u t l i n e . M o d e l . C o m m a n d s . Q u e s t i o n V i s i b i l i t y C o m m a n d "   o r d e r = " 0 "   a c t i v e = " t r u e "   c o m m a n d T y p e = " f r a g m e n t " >  
                         < p a r a m e t e r s >  
                             < p a r a m e t e r   i d = " 3 b 5 2 d 0 1 d - c 6 e f - 4 f 6 e - a 3 b 8 - f e e a 6 9 7 f 9 4 c 3 " 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            < p a r a m e t e r   i d = " 4 c 1 4 d 0 e 7 - 5 5 8 8 - 4 b 1 b - b f 7 3 - c 9 9 7 2 5 4 a 6 f 9 7 "   n a m e = " S h o w   v a l u e s "   t y p e = " S y s t e m . S t r i n g ,   m s c o r l i b ,   V e r s i o n = 4 . 0 . 0 . 0 ,   C u l t u r e = n e u t r a l ,   P u b l i c K e y T o k e n = b 7 7 a 5 c 5 6 1 9 3 4 e 0 8 9 "   o r d e r = " 2 "   k e y = " f i e l d V a l u e s "   v a l u e = " "   a r g u m e n t = " I t e m L i s t C o n t r o l "   g r o u p O r d e r = " - 1 "   i s G e n e r a t e d = " f a l s e " / >  
                             < p a r a m e t e r   i d = " f c 8 6 c 2 8 0 - 2 1 b 9 - 4 3 9 f - b 3 1 2 - 1 f c 7 d 0 6 6 b f b 3 "   n a m e = " C h e c k   f i e l d ( s ) "   t y p e = " I p h e l i o n . O u t l i n e . M o d e l . E n t i t i e s . P a r a m e t e r F i e l d D e s c r i p t o r ,   I p h e l i o n . O u t l i n e . M o d e l ,   V e r s i o n = 2 . 3 . 0 . 3 1 ,   C u l t u r e = n e u t r a l ,   P u b l i c K e y T o k e n = n u l l "   o r d e r = " 9 9 9 "   k e y = " c h e c k F i e l d "   v a l u e = " "   a r g u m e n t = " M u l t i p l e C o n t r o l "   g r o u p O r d e r = " - 1 "   i s G e n e r a t e d = " f a l s e " / >  
                             < p a r a m e t e r   i d = " f 9 3 5 2 7 a 0 - 9 5 c 5 - 4 5 5 0 - b 1 9 d - f 1 f e d 4 c 6 7 a 7 6 "   n a m e = " L i n k e d   c o m m a n d s "   t y p e = " S y s t e m . G u i d ,   m s c o r l i b ,   V e r s i o n = 4 . 0 . 0 . 0 ,   C u l t u r e = n e u t r a l ,   P u b l i c K e y T o k e n = b 7 7 a 5 c 5 6 1 9 3 4 e 0 8 9 "   o r d e r = " 9 9 9 "   k e y = " l i n k e d C o m m a n d "   v a l u e = " "   a r g u m e n t = " M u l t i p l e C o m m a n d C h o o s e r "   g r o u p O r d e r = " - 1 "   i s G e n e r a t e d = " f a l s e " / >  
                             < p a r a m e t e r   i d = " 8 e 3 9 3 2 1 f - 5 7 4 b - 4 7 5 6 - 9 8 3 5 - 5 9 9 e b c 5 c 7 1 f a "   n a m e = " L i n k e d   q u e s t i o n s "   t y p e = " S y s t e m . G u i d ,   m s c o r l i b ,   V e r s i o n = 4 . 0 . 0 . 0 ,   C u l t u r e = n e u t r a l ,   P u b l i c K e y T o k e n = b 7 7 a 5 c 5 6 1 9 3 4 e 0 8 9 "   o r d e r = " 9 9 9 "   k e y = " l i n k e d Q u e s t i o n "   v a l u e = " 4 6 1 f a 5 a 4 - 5 d 1 2 - 4 4 7 c - a 8 4 9 - 3 c f d 1 8 2 d 0 c 4 8 "   a r g u m e n t = " M u l t i p l e C o n t r o l "   g r o u p O r d e r = " - 1 "   i s G e n e r a t e d = " f a l s e " / >  
                             < p a r a m e t e r   i d = " f a f a 6 1 0 0 - b 3 6 7 - 4 b b 8 - 9 b c 9 - 8 e e 5 0 1 f f 9 1 5 f "   n a m e = " R e p l a c e   v a l u e s   w i t h   l a b e l s "   t y p e = " S y s t e m . B o o l e a n ,   m s c o r l i b ,   V e r s i o n = 4 . 0 . 0 . 0 ,   C u l t u r e = n e u t r a l ,   P u b l i c K e y T o k e n = b 7 7 a 5 c 5 6 1 9 3 4 e 0 8 9 "   o r d e r = " 9 9 9 "   k e y = " u s e L a b e l s "   v a l u e = " T r u e "   g r o u p O r d e r = " - 1 "   i s G e n e r a t e d = " f a l s e " / >  
                         < / p a r a m e t e r s >  
                     < / c o m m a n d >  
                     < c o m m a n d   i d = " b e 2 0 a f 8 5 - 3 4 a b - 4 8 e 5 - 8 a 2 3 - a 1 3 a 2 5 5 5 b 7 2 9 "   n a m e = " L o c a l   L o g o "   a s s e m b l y = " I p h e l i o n . O u t l i n e . M o d e l . d l l "   t y p e = " I p h e l i o n . O u t l i n e . M o d e l . C o m m a n d s . S e t F i e l d V a l u e C o m m a n d "   o r d e r = " 1 "   a c t i v e = " t r u e "   c o m m a n d T y p e = " f r a g m e n t " >  
                         < p a r a m e t e r s >  
                             < p a r a m e t e r   i d = " b 9 0 b b b b 3 - 0 6 c 3 - 4 7 f f - 9 0 f 9 - 6 4 2 b c c 7 6 1 0 f 7 " 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4 6 1 f a 5 a 4 - 5 d 1 2 - 4 4 7 c - a 8 4 9 - 3 c f d 1 8 2 d 0 c 4 8 | 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0 " 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8 c 5 4 4 9 - f 0 1 8 - 4 d 9 7 - a 1 1 3 - a 4 3 9 0 e c c 8 b b 9 "   n a m e = " D e l e t e   r a n g e   o n   c a n c e l "   a s s e m b l y = " I p h e l i o n . O u t l i n e . P o w e r P o i n t . d l l "   t y p e = " I p h e l i o n . O u t l i n e . P o w e r P o i n t . C o m m a n d s . D e l e t e S l i d e C o m m a n d "   o r d e r = " 3 "   a c t i v e = " t r u e "   c o m m a n d T y p e = " f r a g m e n t " >  
                         < p a r a m e t e r s / >  
                     < / c o m m a n d >  
                     < c o m m a n d   i d = " 8 1 0 2 d a 5 6 - 1 7 5 6 - 4 a c a - a f 5 3 - b 4 e a 4 8 6 f 6 7 d f "   n a m e = " R e n d e r   S m a r t   B l o c k   f i e l d s "   a s s e m b l y = " I p h e l i o n . O u t l i n e . M o d e l . d l l "   t y p e = " I p h e l i o n . O u t l i n e . M o d e l . C o m m a n d s . R e n d e r F r a g m e n t C o m m a n d "   o r d e r = " 4 "   a c t i v e = " t r u e "   c o m m a n d T y p e = " f r a g m e n t " >  
                         < p a r a m e t e r s / >  
                     < / c o m m a n d >  
                 < / c o m m a n d s >  
                 < f i e l d s   x m l n s = " h t t p : / / b i g h a n d . c o m / w o r d / b i g h a n d d o c u m e n t c r e a t i o n / " >  
                     < f i e l d   i d = " 1 8 4 5 7 3 0 2 - b e 9 7 - 4 2 4 d - 8 7 3 5 - 2 1 2 b c d 9 6 e 2 a 2 "   n a m e = " S e l e c t e d   I t e m s "   t y p e = " "   o r d e r = " 9 9 9 "   e n t i t y I d = " 1 0 9 1 2 b 9 1 - a 1 2 1 - 4 5 7 1 - a d 8 0 - 1 8 2 0 b 8 8 6 5 7 b 6 " 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1 0 9 1 2 b 9 1 - a 1 2 1 - 4 5 7 1 - a d 8 0 - 1 8 2 0 b 8 8 6 5 7 b 6 " 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1 0 9 1 2 b 9 1 - a 1 2 1 - 4 5 7 1 - a d 8 0 - 1 8 2 0 b 8 8 6 5 7 b 6 " 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1 0 9 1 2 b 9 1 - a 1 2 1 - 4 5 7 1 - a d 8 0 - 1 8 2 0 b 8 8 6 5 7 b 6 "   l i n k e d E n t i t y I d = " 0 0 0 0 0 0 0 0 - 0 0 0 0 - 0 0 0 0 - 0 0 0 0 - 0 0 0 0 0 0 0 0 0 0 0 0 "   l i n k e d F i e l d I d = " 0 0 0 0 0 0 0 0 - 0 0 0 0 - 0 0 0 0 - 0 0 0 0 - 0 0 0 0 0 0 0 0 0 0 0 0 "   l i n k e d F i e l d I n d e x = " 0 "   i n d e x = " 0 "   f i e l d T y p e = " q u e s t i o n "   f o r m a t E v a l u a t o r T y p e = " f o r m a t S t r i n g "   h i d d e n = " f a l s e " / >  
                     < f i e l d   i d = " 1 8 4 5 7 3 0 2 - b e 9 7 - 4 2 4 d - 8 7 3 5 - 2 1 2 b c d 9 6 e 2 a 2 "   n a m e = " S e l e c t e d   I t e m s "   t y p e = " "   o r d e r = " 9 9 9 "   e n t i t y I d = " 1 a 3 b 6 7 e 9 - e 8 0 1 - 4 2 2 2 - 8 3 2 2 - 8 4 c 0 b 6 0 c 3 f 6 5 " 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1 a 3 b 6 7 e 9 - e 8 0 1 - 4 2 2 2 - 8 3 2 2 - 8 4 c 0 b 6 0 c 3 f 6 5 " 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1 a 3 b 6 7 e 9 - e 8 0 1 - 4 2 2 2 - 8 3 2 2 - 8 4 c 0 b 6 0 c 3 f 6 5 " 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1 a 3 b 6 7 e 9 - e 8 0 1 - 4 2 2 2 - 8 3 2 2 - 8 4 c 0 b 6 0 c 3 f 6 5 "   l i n k e d E n t i t y I d = " 0 0 0 0 0 0 0 0 - 0 0 0 0 - 0 0 0 0 - 0 0 0 0 - 0 0 0 0 0 0 0 0 0 0 0 0 "   l i n k e d F i e l d I d = " 0 0 0 0 0 0 0 0 - 0 0 0 0 - 0 0 0 0 - 0 0 0 0 - 0 0 0 0 0 0 0 0 0 0 0 0 "   l i n k e d F i e l d I n d e x = " 0 "   i n d e x = " 0 "   f i e l d T y p e = " q u e s t i o n "   f o r m a t E v a l u a t o r T y p e = " f o r m a t S t r i n g "   h i d d e n = " f a l s e " / >  
                     < f i e l d   i d = " 4 8 6 8 6 8 f 2 - e 0 4 a - 4 5 5 b - b b 1 5 - 0 d a 9 7 0 d 3 0 5 b 0 "   n a m e = " T e x t   F i e l d "   t y p e = " "   o r d e r = " 9 9 9 "   e n t i t y I d = " 4 6 1 f a 5 a 4 - 5 d 1 2 - 4 4 7 c - a 8 4 9 - 3 c f d 1 8 2 d 0 c 4 8 " 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4 6 1 f a 5 a 4 - 5 d 1 2 - 4 4 7 c - a 8 4 9 - 3 c f d 1 8 2 d 0 c 4 8 "   l i n k e d E n t i t y I d = " 0 0 0 0 0 0 0 0 - 0 0 0 0 - 0 0 0 0 - 0 0 0 0 - 0 0 0 0 0 0 0 0 0 0 0 0 "   l i n k e d F i e l d I d = " 0 0 0 0 0 0 0 0 - 0 0 0 0 - 0 0 0 0 - 0 0 0 0 - 0 0 0 0 0 0 0 0 0 0 0 0 "   l i n k e d F i e l d I n d e x = " 0 "   i n d e x = " 0 "   f i e l d T y p e = " q u e s t i o n "   f o r m a t E v a l u a t o r T y p e = " f o r m a t S t r i n g "   h i d d e n = " f a l s e " / >  
                     < f i e l d   i d = " 9 0 b 0 3 9 7 8 - e 2 1 7 - 4 e 3 2 - a 4 f e - a 3 2 c b a 5 7 d 1 8 6 "   n a m e = " T e x t "   t y p e = " "   o r d e r = " 9 9 9 "   e n t i t y I d = " 7 5 5 a 6 f 0 a - 3 2 1 9 - 4 3 5 d - 8 6 c 6 - 6 b 0 1 e c 6 a 8 0 8 e "   l i n k e d E n t i t y I d = " 0 0 0 0 0 0 0 0 - 0 0 0 0 - 0 0 0 0 - 0 0 0 0 - 0 0 0 0 0 0 0 0 0 0 0 0 "   l i n k e d F i e l d I d = " 0 0 0 0 0 0 0 0 - 0 0 0 0 - 0 0 0 0 - 0 0 0 0 - 0 0 0 0 0 0 0 0 0 0 0 0 "   l i n k e d F i e l d I n d e x = " 0 "   i n d e x = " 0 "   f i e l d T y p e = " q u e s t i o n "   f o r m a t E v a l u a t o r T y p e = " f o r m a t S t r i n g "   h i d d e n = " f a l s e " / >  
                     < f i e l d   i d = " 9 0 b 0 3 9 7 8 - e 2 1 7 - 4 e 3 2 - a 4 f e - a 3 2 c b a 5 7 d 1 8 6 "   n a m e = " T e x t "   t y p e = " "   o r d e r = " 9 9 9 "   e n t i t y I d = " 7 9 d d a 6 9 f - 6 b 2 6 - 4 5 2 8 - 9 8 9 d - 6 7 7 7 8 e 7 6 5 1 e a "   l i n k e d E n t i t y I d = " 0 0 0 0 0 0 0 0 - 0 0 0 0 - 0 0 0 0 - 0 0 0 0 - 0 0 0 0 0 0 0 0 0 0 0 0 "   l i n k e d F i e l d I d = " 0 0 0 0 0 0 0 0 - 0 0 0 0 - 0 0 0 0 - 0 0 0 0 - 0 0 0 0 0 0 0 0 0 0 0 0 "   l i n k e d F i e l d I n d e x = " 0 "   i n d e x = " 0 "   f i e l d T y p e = " q u e s t i o n " 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 
                     < f i e l d   i d = " a 8 9 2 6 b a 1 - 7 2 1 c - 4 0 c 7 - b 5 1 2 - 8 6 f 2 f 6 e b 9 b 5 5 "   n a m e = " I m a g e P a t h "   t y p e = " "   o r d e r = " 9 9 9 "   e n t i t y I d = " a 6 6 5 9 2 c 2 - 7 e 3 6 - 4 f c 2 - 8 8 5 4 - 2 e 1 3 9 3 9 b 4 3 1 4 " 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i n t e r m e d i a t e _ c o v e r _ w i t h _ i m a g e "   c a t e g o r y = " i n t e r m e d i a t e "   t y p e I d = " 0 " / >  
             < / l i n k e d C o n t e n t I t e m s >  
         < / t e m p l a t e F r a g m e n t >  
         < t e m p l a t e F r a g m e n t   d i s p l a y N a m e = " T i t l e   S l i d e   w i t h   T h e m e   C o l o u r "   t y p e I d = " - 1 " >  
             < t e m p l a t e   i d = " 1 0 e b 1 c 7 9 - 5 2 2 f - 4 b 2 9 - b 4 f d - 4 e 3 9 2 0 b 8 f e 6 9 "   n a m e = " & l t ; ? x m l   v e r s i o n = & q u o t ; 1 . 0 & q u o t ;   e n c o d i n g = & q u o t ; u t f - 1 6 & q u o t ; ? & g t ; & # x A ; & l t ; u i L o c a l i z e d S t r i n g   x m l n s : x s d = & q u o t ; h t t p : / / w w w . w 3 . o r g / 2 0 0 1 / X M L S c h e m a & q u o t ;   x m l n s : x s i = & q u o t ; h t t p : / / w w w . w 3 . o r g / 2 0 0 1 / X M L S c h e m a - i n s t a n c e & q u o t ; & g t ; & # x A ;     & l t ; t y p e & g t ; l a b e l & l t ; / t y p e & g t ; & # x A ;     & l t ; t e x t & g t ; S B   W i z a r d - P P T   T i t l e   s l i d e   w i t h   i m a g e & l t ; / t e x t & 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9 4 0 "   w i z a r d P a n e l W i d t h = " 0 "   h i d e W i z a r d I f V a l i d = " f a l s e "   h i d e A u t h o r = " f a l s e "   w i z a r d T a b P o s i t i o n = " n o n e " >  
                 < a u t h o r   x s i : n i l = " t r u e "   x m l n s = " h t t p : / / b i g h a n d . c o m / w o r d / b i g h a n d d o c u m e n t c r e a t i o n / " / >  
                 < c o n t e n t C o n t r o l s   x m l n s = " h t t p : / / b i g h a n d . c o m / w o r d / b i g h a n d d o c u m e n t c r e a t i o n / " >  
         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x A ; "   f o r m a t E v a l u a t o r T y p e = " e x p r e s s i o n "   t e x t C a s e = " i g n o r e C a s e "   r e m o v e C o n t r o l = " f a l s e "   i g n o r e F o r m a t I f E m p t y = " f a l s e " >  
                         < p a r a m e t e r s >  
                             < p a r a m e t e r   i d = " 6 6 4 a b a 8 3 - 9 f 4 1 - 4 e 3 0 - 8 a a 3 - f d b a c 8 b 4 f 7 b b "   n a m e = " D e l e t e   i f   e m p t y "   t y p e = " S y s t e m . B o o l e a n ,   m s c o r l i b ,   V e r s i o n = 4 . 0 . 0 . 0 ,   C u l t u r e = n e u t r a l ,   P u b l i c K e y T o k e n = b 7 7 a 5 c 5 6 1 9 3 4 e 0 8 9 "   o r d e r = " 9 9 9 "   k e y = " d e l e t e I f E m p t y "   v a l u e = " F a l s e "   g r o u p O r d e r = " - 1 "   i s G e n e r a t e d = " f a l s e " / >  
                             < p a r a m e t e r   i d = " 1 2 9 f 5 e 3 2 - 0 9 c c - 4 8 e e - 9 b e 3 - d 5 a e 1 c d 5 1 4 8 5 "   n a m e = " F i e l d   i n d e x "   t y p e = " S y s t e m . I n t 3 2 ,   m s c o r l i b ,   V e r s i o n = 4 . 0 . 0 . 0 ,   C u l t u r e = n e u t r a l ,   P u b l i c K e y T o k e n = b 7 7 a 5 c 5 6 1 9 3 4 e 0 8 9 "   o r d e r = " 9 9 9 "   k e y = " i n d e x "   v a l u e = " "   g r o u p O r d e r = " - 1 "   i s G e n e r a t e d = " f a l s e " / >  
                             < p a r a m e t e r   i d = " b f b d 3 2 1 0 - c 1 f e - 4 a 2 e - a 2 c 1 - d 8 7 3 0 e b 2 7 6 2 e "   n a m e = " P a r e n t   f i e l d   i n d e x "   t y p e = " S y s t e m . I n t 3 2 ,   m s c o r l i b ,   V e r s i o n = 4 . 0 . 0 . 0 ,   C u l t u r e = n e u t r a l ,   P u b l i c K e y T o k e n = b 7 7 a 5 c 5 6 1 9 3 4 e 0 8 9 "   o r d e r = " 9 9 9 "   k e y = " p a r e n t I n d e x "   v a l u e = " "   g r o u p O r d e r = " - 1 "   i s G e n e r a t e d = " f a l s e " / >  
                         < / p a r a m e t e r s >  
                     < / c o n t e n t C o n t r o l >  
                     < c o n t e n t C o n t r o l   i d = " 1 e 2 8 0 e b 7 - 4 c d 7 - 4 3 b c - b 1 1 8 - 8 b c 7 7 2 3 d 8 9 8 d "   n a m e = " S u b t 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5 3 2 c e 9 3 1 - 0 8 1 f - 4 7 2 8 - b b c 1 - 5 6 2 8 6 d a 0 9 6 6 5 "   n a m e = " D e l e t e   i f   e m p t y "   t y p e = " S y s t e m . B o o l e a n ,   m s c o r l i b ,   V e r s i o n = 4 . 0 . 0 . 0 ,   C u l t u r e = n e u t r a l ,   P u b l i c K e y T o k e n = b 7 7 a 5 c 5 6 1 9 3 4 e 0 8 9 "   o r d e r = " 9 9 9 "   k e y = " d e l e t e I f E m p t y "   v a l u e = " F a l s e "   g r o u p O r d e r = " - 1 "   i s G e n e r a t e d = " f a l s e " / >  
                             < p a r a m e t e r   i d = " b e 1 1 c 9 3 e - 2 4 6 d - 4 b f 1 - b 4 c 7 - c 6 e 5 2 f 5 3 f 5 9 2 "   n a m e = " F i e l d   i n d e x "   t y p e = " S y s t e m . I n t 3 2 ,   m s c o r l i b ,   V e r s i o n = 4 . 0 . 0 . 0 ,   C u l t u r e = n e u t r a l ,   P u b l i c K e y T o k e n = b 7 7 a 5 c 5 6 1 9 3 4 e 0 8 9 "   o r d e r = " 9 9 9 "   k e y = " i n d e x "   v a l u e = " "   g r o u p O r d e r = " - 1 "   i s G e n e r a t e d = " f a l s e " / >  
                             < p a r a m e t e r   i d = " d 6 1 a e 4 8 0 - e c f 0 - 4 1 a 7 - 9 4 2 f - 3 1 4 1 5 3 4 7 f 9 0 4 "   n a m e = " P a r e n t   f i e l d   i n d e x "   t y p e = " S y s t e m . I n t 3 2 ,   m s c o r l i b ,   V e r s i o n = 4 . 0 . 0 . 0 ,   C u l t u r e = n e u t r a l ,   P u b l i c K e y T o k e n = b 7 7 a 5 c 5 6 1 9 3 4 e 0 8 9 "   o r d e r = " 9 9 9 "   k e y = " p a r e n t I n d e x "   v a l u e = " "   g r o u p O r d e r = " - 1 "   i s G e n e r a t e d = " f a l s e " / >  
                         < / p a r a m e t e r s >  
                     < / c o n t e n t C o n t r o l >  
                     < c o n t e n t C o n t r o l   i d = " 1 6 c 6 c b b d - 6 1 f 1 - 4 1 1 f - a b 7 e - 2 9 f 0 a b b 2 e 5 6 3 "   n a m e = " F o o t e r   T e x t . T e x t   ( T e m p l a t e ) "   a s s e m b l y = " I p h e l i o n . O u t l i n e . P o w e r P o i n t . d l l "   t y p e = " I p h e l i o n . O u t l i n e . P o w e r P o i n t . R e n d e r e r s . X m l F o r m a t t e d T e x t R e n d e r e r "   o r d e r = " 3 "   a c t i v e = " f a l s 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            < p a r a m e t e r s >  
                             < p a r a m e t e r   i d = " b 1 0 4 0 9 4 6 - 1 2 5 9 - 4 f c 7 - 9 2 3 2 - a f 2 b 5 7 e 5 f c e b "   n a m e = " D e l e t e   i f   e m p t y "   t y p e = " S y s t e m . B o o l e a n ,   m s c o r l i b ,   V e r s i o n = 4 . 0 . 0 . 0 ,   C u l t u r e = n e u t r a l ,   P u b l i c K e y T o k e n = b 7 7 a 5 c 5 6 1 9 3 4 e 0 8 9 "   o r d e r = " 9 9 9 "   k e y = " d e l e t e I f E m p t y "   v a l u e = " F a l s e "   g r o u p O r d e r = " - 1 "   i s G e n e r a t e d = " f a l s e " / >  
                             < p a r a m e t e r   i d = " 8 a 5 1 5 9 1 e - 5 3 e d - 4 2 c 6 - 8 0 9 6 - f 5 c 0 5 3 5 3 d f c d "   n a m e = " F i e l d   i n d e x "   t y p e = " S y s t e m . I n t 3 2 ,   m s c o r l i b ,   V e r s i o n = 4 . 0 . 0 . 0 ,   C u l t u r e = n e u t r a l ,   P u b l i c K e y T o k e n = b 7 7 a 5 c 5 6 1 9 3 4 e 0 8 9 "   o r d e r = " 9 9 9 "   k e y = " i n d e x "   v a l u e = " "   g r o u p O r d e r = " - 1 "   i s G e n e r a t e d = " f a l s e " / >  
                             < p a r a m e t e r   i d = " f 7 1 d 9 5 d 5 - a f e b - 4 2 0 2 - 9 3 4 c - 1 0 a e d 2 0 7 7 9 d 0 "   n a m e = " P a r e n t   f i e l d   i n d e x "   t y p e = " S y s t e m . I n t 3 2 ,   m s c o r l i b ,   V e r s i o n = 4 . 0 . 0 . 0 ,   C u l t u r e = n e u t r a l ,   P u b l i c K e y T o k e n = b 7 7 a 5 c 5 6 1 9 3 4 e 0 8 9 "   o r d e r = " 9 9 9 "   k e y = " p a r e n t I n d e x "   v a l u e = " "   g r o u p O r d e r = " - 1 "   i s G e n e r a t e d = " f a l s 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    < c o n t e n t C o n t r o l   i d = " 7 6 a 1 1 7 1 3 - 3 7 9 8 - 4 6 6 e - 8 f e f - e d 4 d 3 b 6 b d d a 0 "   n a m e = " L o g o "   a s s e m b l y = " I p h e l i o n . O u t l i n e . P o w e r P o i n t . d l l "   t y p e = " I p h e l i o n . O u t l i n e . P o w e r P o i n t . R e n d e r e r s . I m a g e R e n d e r e r "   o r d e r = " 3 "   a c t i v e = " t r u e "   e n t i t y I d = " 3 e 7 3 d 3 d 4 - 8 2 8 6 - 4 e d 1 - 8 b f f - 7 c a 3 c 9 2 7 7 6 4 f " 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            < p a r a m e t e r s >  
                             < p a r a m e t e r   i d = " c e 6 6 3 d 8 4 - 3 6 4 7 - 4 7 7 c - b 8 4 5 - 7 5 c 7 c 7 f 1 e a 9 9 "   n a m e = " U n i t   t y p e "   t y p e = " I p h e l i o n . O u t l i n e . C o r e . E n t i t i e s . U n i t T y p e ,   I p h e l i o n . O u t l i n e . C o r e ,   V e r s i o n = 2 . 3 . 0 . 3 1 ,   C u l t u r e = n e u t r a l ,   P u b l i c K e y T o k e n = n u l l "   o r d e r = " 1 "   k e y = " u n i t T y p e T y p e "   v a l u e = " C e n t i m e t e r s "   g r o u p = " S i z e "   g r o u p O r d e r = " - 1 "   i s G e n e r a t e d = " f a l s e " / >  
                             < p a r a m e t e r   i d = " b 6 4 e 2 5 d 1 - 8 7 f a - 4 e 0 3 - 8 7 6 7 - d 8 1 c 5 0 a 0 2 e 6 7 "   n a m e = " Z   o r d e r "   t y p e = " I p h e l i o n . O u t l i n e . P o w e r P o i n t . R e n d e r e r s . Z O r d e r ,   I p h e l i o n . O u t l i n e . P o w e r P o i n t ,   V e r s i o n = 2 . 3 . 0 . 3 1 ,   C u l t u r e = n e u t r a l ,   P u b l i c K e y T o k e n = n u l l "   o r d e r = " 4 "   k e y = " z O r d e r "   v a l u e = " B r i n g T o F r o n t "   g r o u p = " P o s i t i o n "   g r o u p O r d e r = " - 1 "   i s G e n e r a t e d = " f a l s e " / >  
                             < p a r a m e t e r   i d = " d 9 1 0 5 b e a - f b e a - 4 c d e - 8 4 8 f - f 9 3 7 0 1 7 9 c b d 9 "   n a m e = " C r o p   t y p e "   t y p e = " I p h e l i o n . O u t l i n e . P o w e r P o i n t . R e n d e r e r s . C r o p T y p e ,   I p h e l i o n . O u t l i n e . P o w e r P o i n t ,   V e r s i o n = 2 . 3 . 0 . 3 1 ,   C u l t u r e = n e u t r a l ,   P u b l i c K e y T o k e n = n u l l "   o r d e r = " 9 9 9 "   k e y = " c r o p T y p e "   v a l u e = " N o n e "   g r o u p O r d e r = " - 1 "   i s G e n e r a t e d = " f a l s e " / >  
                             < p a r a m e t e r   i d = " 5 9 f f a c 1 c - 0 e c f - 4 a 0 0 - 9 6 1 3 - b a f f 3 c c f 0 0 b 7 "   n a m e = " D e l e t e   i f   e m p t y "   t y p e = " S y s t e m . B o o l e a n ,   m s c o r l i b ,   V e r s i o n = 4 . 0 . 0 . 0 ,   C u l t u r e = n e u t r a l ,   P u b l i c K e y T o k e n = b 7 7 a 5 c 5 6 1 9 3 4 e 0 8 9 "   o r d e r = " 9 9 9 "   k e y = " d e l e t e I f E m p t y "   v a l u e = " F a l s e "   g r o u p O r d e r = " - 1 "   i s G e n e r a t e d = " f a l s e " / >  
                             < p a r a m e t e r   i d = " b 3 3 2 2 6 f 0 - 8 3 2 3 - 4 e 2 9 - a a 3 f - b e 3 a 1 b c a 7 5 2 1 "   n a m e = " F i e l d   i n d e x "   t y p e = " S y s t e m . I n t 3 2 ,   m s c o r l i b ,   V e r s i o n = 4 . 0 . 0 . 0 ,   C u l t u r e = n e u t r a l ,   P u b l i c K e y T o k e n = b 7 7 a 5 c 5 6 1 9 3 4 e 0 8 9 "   o r d e r = " 9 9 9 "   k e y = " i n d e x "   v a l u e = " "   g r o u p O r d e r = " - 1 "   i s G e n e r a t e d = " f a l s e " / >  
                             < p a r a m e t e r   i d = " d 8 b 2 1 0 b a - e 5 8 d - 4 e 0 f - 9 8 9 1 - e a 7 0 c b 9 3 3 7 f b "   n a m e = " H e i g h t "   t y p e = " S y s t e m . S i n g l e ,   m s c o r l i b ,   V e r s i o n = 4 . 0 . 0 . 0 ,   C u l t u r e = n e u t r a l ,   P u b l i c K e y T o k e n = b 7 7 a 5 c 5 6 1 9 3 4 e 0 8 9 "   o r d e r = " 9 9 9 "   k e y = " h e i g h t "   v a l u e = " 0 "   g r o u p = " S i z e "   g r o u p O r d e r = " - 1 "   i s G e n e r a t e d = " t r u e " / >  
                             < p a r a m e t e r   i d = " c 0 6 4 0 a 8 a - e 0 4 8 - 4 c d 9 - 9 8 3 7 - 1 5 c 0 0 e 5 f 9 e 7 8 "   n a m e = " L o c k   a s p e c t   r a t i o "   t y p e = " S y s t e m . B o o l e a n ,   m s c o r l i b ,   V e r s i o n = 4 . 0 . 0 . 0 ,   C u l t u r e = n e u t r a l ,   P u b l i c K e y T o k e n = b 7 7 a 5 c 5 6 1 9 3 4 e 0 8 9 "   o r d e r = " 9 9 9 "   k e y = " l o c k A s p e c t R a t i o "   v a l u e = " F a l s e "   g r o u p O r d e r = " - 1 "   i s G e n e r a t e d = " f a l s e " / >  
                             < p a r a m e t e r   i d = " f 3 b 3 4 2 a e - 9 1 a 3 - 4 0 1 9 - 8 9 0 0 - 6 1 0 4 d 3 3 5 6 c e 1 "   n a m e = " R e t a i n   s h a p e   s e t t i n g s "   t y p e = " S y s t e m . B o o l e a n ,   m s c o r l i b ,   V e r s i o n = 4 . 0 . 0 . 0 ,   C u l t u r e = n e u t r a l ,   P u b l i c K e y T o k e n = b 7 7 a 5 c 5 6 1 9 3 4 e 0 8 9 "   o r d e r = " 9 9 9 "   k e y = " r e t a i n S h a p e S e t t i n g s "   v a l u e = " T r u e "   g r o u p O r d e r = " - 1 "   i s G e n e r a t e d = " f a l s e " / >  
                             < p a r a m e t e r   i d = " 1 d 5 4 a f a 9 - a b 6 f - 4 6 e 0 - a a f e - b 1 f a f 7 1 2 e f 7 f "   n a m e = " W i d t h "   t y p e = " S y s t e m . S i n g l e ,   m s c o r l i b ,   V e r s i o n = 4 . 0 . 0 . 0 ,   C u l t u r e = n e u t r a l ,   P u b l i c K e y T o k e n = b 7 7 a 5 c 5 6 1 9 3 4 e 0 8 9 "   o r d e r = " 9 9 9 "   k e y = " w i d t h "   v a l u e = " 0 "   g r o u p = " S i z e "   g r o u p O r d e r = " - 1 "   i s G e n e r a t e d = " t r u e " / >  
                         < / p a r a m e t e r s >  
                     < / c o n t e n t C o n t r o l >  
                 < / c o n t e n t C o n t r o l s >  
                 < q u e s t i o n s   x m l n s = " h t t p : / / b i g h a n d . c o m / w o r d / b i g h a n d d o c u m e n t c r e a t i o n / " >  
                     < q u e s t i o n   i d = " 8 0 6 6 3 8 8 1 - 5 a 1 7 - 4 1 3 1 - a 5 4 2 - f f 3 e 8 2 9 a 4 2 4 9 "   n a m e = " T i t l e "   a s s e m b l y = " I p h e l i o n . O u t l i n e . C o n t r o l s . d l l "   t y p e = " I p h e l i o n . O u t l i n e . C o n t r o l s . Q u e s t i o n C o n t r o l s . V i e w M o d e l s . T e x t B o x V i e w M o d e l "   o r d e r = " 0 "   a c t i v e = " t r u e "   g r o u p = " & l t ; D e f a u l t & g t ; "   r e s u l t T y p e = " s i n g l e "   d i s p l a y T y p e = " A l l "   p a g e C o l u m n S p a n = " c o l u m n S p a n 6 "   p a r e n t I d = " 0 0 0 0 0 0 0 0 - 0 0 0 0 - 0 0 0 0 - 0 0 0 0 - 0 0 0 0 0 0 0 0 0 0 0 0 " >  
                         < p a r a m e t e r s >  
                             < p a r a m e t e r   i d = " 2 4 7 d a c 5 0 - 6 3 4 2 - 4 3 2 8 - 9 8 7 3 - 3 8 4 7 d 9 b 4 3 a c 5 "   n a m e = " A l l o w   r e t u r n "   t y p e = " S y s t e m . B o o l e a n ,   m s c o r l i b ,   V e r s i o n = 4 . 0 . 0 . 0 ,   C u l t u r e = n e u t r a l ,   P u b l i c K e y T o k e n = b 7 7 a 5 c 5 6 1 9 3 4 e 0 8 9 "   o r d e r = " 9 9 9 "   k e y = " m u l t i l i n e "   v a l u e = " F a l s e "   g r o u p O r d e r = " - 1 "   i s G e n e r a t e d = " f a l s e " / >  
                             < p a r a m e t e r   i d = " 5 b 4 6 8 0 7 b - 7 8 0 d - 4 a 2 f - 8 1 b 8 - 0 d b c e 3 f d a 3 6 8 "   n a m e = " H e i g h t "   t y p e = " S y s t e m . I n t 3 2 ,   m s c o r l i b ,   V e r s i o n = 4 . 0 . 0 . 0 ,   C u l t u r e = n e u t r a l ,   P u b l i c K e y T o k e n = b 7 7 a 5 c 5 6 1 9 3 4 e 0 8 9 "   o r d e r = " 9 9 9 "   k e y = " h e i g h t "   v a l u e = " "   g r o u p O r d e r = " - 1 "   i s G e n e r a t e d = " f a l s e " / >  
         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            < p a r a m e t e r   i d = " d 8 e e 2 5 4 6 - e 6 1 4 - 4 e 7 f - 9 8 3 0 - 8 0 d 1 d a b b 4 5 0 3 "   n a m e = " R e m e m b e r   l a s t   v a l u e "   t y p e = " S y s t e m . B o o l e a n ,   m s c o r l i b ,   V e r s i o n = 4 . 0 . 0 . 0 ,   C u l t u r e = n e u t r a l ,   P u b l i c K e y T o k e n = b 7 7 a 5 c 5 6 1 9 3 4 e 0 8 9 "   o r d e r = " 9 9 9 "   k e y = " r e m e m b e r L a s t V a l u e "   v a l u e = " F a l s e "   g r o u p O r d e r = " - 1 "   i s G e n e r a t e d = " f a l s e " / >  
                             < p a r a m e t e r   i d = " f f f c 4 5 2 c - 6 0 8 a - 4 9 7 e - b b e 0 - 3 b f 1 e 9 b 1 2 a c 0 "   n a m e = " R e q u i r e d   f i e l d "   t y p e = " S y s t e m . B o o l e a n ,   m s c o r l i b ,   V e r s i o n = 4 . 0 . 0 . 0 ,   C u l t u r e = n e u t r a l ,   P u b l i c K e y T o k e n = b 7 7 a 5 c 5 6 1 9 3 4 e 0 8 9 "   o r d e r = " 9 9 9 "   k e y = " r e q u i r e d "   v a l u e = " F a l s e "   g r o u p O r d e r = " - 1 "   i s G e n e r a t e d = " f a l s e " / >  
                             < p a r a m e t e r   i d = " d 5 6 1 6 c 6 b - 4 b 3 4 - 4 0 3 e - 9 2 5 b - 4 1 e 2 c 4 d f a c 2 3 "   n a m e = " S e p a r a t e   l i n e s "   t y p e = " S y s t e m . B o o l e a n ,   m s c o r l i b ,   V e r s i o n = 4 . 0 . 0 . 0 ,   C u l t u r e = n e u t r a l ,   P u b l i c K e y T o k e n = b 7 7 a 5 c 5 6 1 9 3 4 e 0 8 9 "   o r d e r = " 9 9 9 "   k e y = " s p l i t L i n e s "   v a l u e = " F a l s e "   g r o u p O r d e r = " - 1 "   i s G e n e r a t e d = " f a l s e " / >  
                             < p a r a m e t e r   i d = " e 0 b 2 b b 3 3 - b c 2 1 - 4 a 0 c - 9 4 0 2 - 8 2 1 6 b 6 9 8 1 c f b "   n a m e = " S h o w   c h a r a c t e r   c o u n t "   t y p e = " S y s t e m . B o o l e a n ,   m s c o r l i b ,   V e r s i o n = 4 . 0 . 0 . 0 ,   C u l t u r e = n e u t r a l ,   P u b l i c K e y T o k e n = b 7 7 a 5 c 5 6 1 9 3 4 e 0 8 9 "   o r d e r = " 9 9 9 "   k e y = " s h o w C o u n t e r "   v a l u e = " F a l s e "   g r o u p O r d e r = " - 1 "   i s G e n e r a t e d = " f a l s e " / >  
                             < p a r a m e t e r   i d = " 4 8 a b 0 1 9 6 - 6 a d 6 - 4 9 8 e - a c 1 6 - f 4 a 2 2 f 3 7 a c 8 6 " 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T i t l e & l t ; / t e x t & g t ; & # x A ; & l t ; / u i L o c a l i z e d S t r i n g & g t ; "   a r g u m e n t = " U I L o c a l i z e d S t r i n g "   g r o u p O r d e r = " - 1 "   i s G e n e r a t e d = " f a l s e " / >  
                             < p a r a m e t e r   i d = " 7 d 4 e 3 0 4 a - 0 4 1 4 - 4 5 e 4 - 8 7 0 2 - 0 d 5 d d 2 4 b 3 6 8 f "   n a m e = " W i d t h   t y p e "   t y p e = " I p h e l i o n . O u t l i n e . M o d e l . I n t e r f a c e s . Q u e s t i o n C o n t r o l L a y o u t ,   I p h e l i o n . O u t l i n e . M o d e l ,   V e r s i o n = 2 . 3 . 0 . 3 1 ,   C u l t u r e = n e u t r a l ,   P u b l i c K e y T o k e n = n u l l "   o r d e r = " 9 9 9 "   k e y = " l a y o u t "   v a l u e = " F u l l "   g r o u p O r d e r = " - 1 "   i s G e n e r a t e d = " f a l s e " / >  
                             < p a r a m e t e r   i d = " 5 b c 1 c 4 e 9 - 6 6 0 f - 4 b 9 4 - 8 6 8 b - b f d b 5 1 3 1 f 1 1 a "   n a m e = " W r a p   t e x t "   t y p e = " S y s t e m . B o o l e a n ,   m s c o r l i b ,   V e r s i o n = 4 . 0 . 0 . 0 ,   C u l t u r e = n e u t r a l ,   P u b l i c K e y T o k e n = b 7 7 a 5 c 5 6 1 9 3 4 e 0 8 9 "   o r d e r = " 9 9 9 "   k e y = " w r a p T e x t "   v a l u e = " T r u e "   g r o u p O r d e r = " - 1 "   i s G e n e r a t e d = " f a l s e " / >  
                         < / p a r a m e t e r s >  
                         < w i z a r d C u s t o m i z a t i o n s / >  
                     < / q u e s t i o n >  
                     < q u e s t i o n   i d = " a 9 2 4 9 b d a - 3 b 6 4 - 4 7 1 3 - b 5 b f - 0 b 7 4 8 d b 5 3 c e 2 "   n a m e = " S u b 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8 6 0 6 0 9 9 4 - 1 3 f 9 - 4 6 2 6 - 9 7 a 6 - c 6 c 0 2 3 c e d 6 b 0 "   n a m e = " A l l o w   r e t u r n "   t y p e = " S y s t e m . B o o l e a n ,   m s c o r l i b ,   V e r s i o n = 4 . 0 . 0 . 0 ,   C u l t u r e = n e u t r a l ,   P u b l i c K e y T o k e n = b 7 7 a 5 c 5 6 1 9 3 4 e 0 8 9 "   o r d e r = " 9 9 9 "   k e y = " m u l t i l i n e "   v a l u e = " F a l s e "   g r o u p O r d e r = " - 1 "   i s G e n e r a t e d = " f a l s e " / >  
                             < p a r a m e t e r   i d = " 7 b 3 3 4 9 7 d - a 2 7 f - 4 6 4 4 - b 3 0 7 - 4 d 1 2 f b 5 c 6 6 9 0 "   n a m e = " H e i g h t "   t y p e = " S y s t e m . I n t 3 2 ,   m s c o r l i b ,   V e r s i o n = 4 . 0 . 0 . 0 ,   C u l t u r e = n e u t r a l ,   P u b l i c K e y T o k e n = b 7 7 a 5 c 5 6 1 9 3 4 e 0 8 9 "   o r d e r = " 9 9 9 "   k e y = " h e i g h t "   v a l u e = " "   g r o u p O r d e r = " - 1 "   i s G e n e r a t e d = " f a l s e " / >  
         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            < p a r a m e t e r   i d = " 1 3 c 2 3 7 1 6 - c b c 1 - 4 1 e d - 9 2 f e - c f 6 8 a 2 a 5 5 3 9 9 "   n a m e = " R e m e m b e r   l a s t   v a l u e "   t y p e = " S y s t e m . B o o l e a n ,   m s c o r l i b ,   V e r s i o n = 4 . 0 . 0 . 0 ,   C u l t u r e = n e u t r a l ,   P u b l i c K e y T o k e n = b 7 7 a 5 c 5 6 1 9 3 4 e 0 8 9 "   o r d e r = " 9 9 9 "   k e y = " r e m e m b e r L a s t V a l u e "   v a l u e = " F a l s e "   g r o u p O r d e r = " - 1 "   i s G e n e r a t e d = " f a l s e " / >  
                             < p a r a m e t e r   i d = " 6 e 5 4 9 8 b 9 - 8 e 3 7 - 4 e 2 8 - a f 6 2 - e 1 8 0 b 4 d 2 5 3 e 4 "   n a m e = " R e q u i r e d   f i e l d "   t y p e = " S y s t e m . B o o l e a n ,   m s c o r l i b ,   V e r s i o n = 4 . 0 . 0 . 0 ,   C u l t u r e = n e u t r a l ,   P u b l i c K e y T o k e n = b 7 7 a 5 c 5 6 1 9 3 4 e 0 8 9 "   o r d e r = " 9 9 9 "   k e y = " r e q u i r e d "   v a l u e = " F a l s e "   g r o u p O r d e r = " - 1 "   i s G e n e r a t e d = " f a l s e " / >  
                             < p a r a m e t e r   i d = " 3 c 6 f 1 b 5 5 - e f c f - 4 d 2 9 - 9 3 3 3 - 6 6 3 1 5 5 9 e 8 2 d b "   n a m e = " S e p a r a t e   l i n e s "   t y p e = " S y s t e m . B o o l e a n ,   m s c o r l i b ,   V e r s i o n = 4 . 0 . 0 . 0 ,   C u l t u r e = n e u t r a l ,   P u b l i c K e y T o k e n = b 7 7 a 5 c 5 6 1 9 3 4 e 0 8 9 "   o r d e r = " 9 9 9 "   k e y = " s p l i t L i n e s "   v a l u e = " F a l s e "   g r o u p O r d e r = " - 1 "   i s G e n e r a t e d = " f a l s e " / >  
                             < p a r a m e t e r   i d = " 0 9 0 8 6 f e 1 - 7 6 b b - 4 f 6 b - 8 b d d - 2 c c 2 7 5 d 0 d 2 8 f "   n a m e = " S h o w   c h a r a c t e r   c o u n t "   t y p e = " S y s t e m . B o o l e a n ,   m s c o r l i b ,   V e r s i o n = 4 . 0 . 0 . 0 ,   C u l t u r e = n e u t r a l ,   P u b l i c K e y T o k e n = b 7 7 a 5 c 5 6 1 9 3 4 e 0 8 9 "   o r d e r = " 9 9 9 "   k e y = " s h o w C o u n t e r "   v a l u e = " F a l s e "   g r o u p O r d e r = " - 1 "   i s G e n e r a t e d = " f a l s e " / >  
                             < p a r a m e t e r   i d = " e 6 2 0 c f f 5 - b 0 9 7 - 4 7 f 9 - b e 7 7 - 3 8 8 c b e 7 c e 5 7 2 " 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5 a a 8 3 5 a 8 - 2 5 9 c - 4 5 4 6 - a 7 d 8 - f 4 5 a a 2 f 7 9 9 d f "   n a m e = " W i d t h   t y p e "   t y p e = " I p h e l i o n . O u t l i n e . M o d e l . I n t e r f a c e s . Q u e s t i o n C o n t r o l L a y o u t ,   I p h e l i o n . O u t l i n e . M o d e l ,   V e r s i o n = 2 . 3 . 0 . 3 1 ,   C u l t u r e = n e u t r a l ,   P u b l i c K e y T o k e n = n u l l "   o r d e r = " 9 9 9 "   k e y = " l a y o u t "   v a l u e = " F u l l "   g r o u p O r d e r = " - 1 "   i s G e n e r a t e d = " f a l s e " / >  
                             < p a r a m e t e r   i d = " c c d 9 7 8 b c - 4 e 5 c - 4 1 6 c - b 3 a b - f 6 0 3 0 7 6 7 f d f 1 "   n a m e = " W r a p   t e x t "   t y p e = " S y s t e m . B o o l e a n ,   m s c o r l i b ,   V e r s i o n = 4 . 0 . 0 . 0 ,   C u l t u r e = n e u t r a l ,   P u b l i c K e y T o k e n = b 7 7 a 5 c 5 6 1 9 3 4 e 0 8 9 "   o r d e r = " 9 9 9 "   k e y = " w r a p T e x t "   v a l u e = " T r u e "   g r o u p O r d e r = " - 1 "   i s G e n e r a t e d = " f a l s e " / >  
                         < / p a r a m e t e r s >  
                         < w i z a r d C u s t o m i z a t i o n s / >  
                     < / q u e s t i o n >  
                     < q u e s t i o n   i d = " 5 e 3 6 6 0 9 5 - b b 2 8 - 4 f 8 b - b f 8 e - d 6 5 4 8 8 3 b 3 6 d 1 "   n a m e = " L o g o   L i g h t   o r   D a r k "   a s s e m b l y = " I p h e l i o n . O u t l i n e . C o n t r o l s . d l l "   t y p e = " I p h e l i o n . O u t l i n e . C o n t r o l s . Q u e s t i o n C o n t r o l s . V i e w M o d e l s . S e l e c t i o n L i s t V i e w M o d e l "   o r d e r = " 2 "   a c t i v e = " t r u e "   g r o u p = " & l t ; D e f a u l t & g t ; "   r e s u l t T y p e = " s i n g l e "   d i s p l a y T y p e = " A l l "   p a g e C o l u m n S p a n = " c o l u m n S p a n 3 "   p a r e n t I d = " 0 0 0 0 0 0 0 0 - 0 0 0 0 - 0 0 0 0 - 0 0 0 0 - 0 0 0 0 0 0 0 0 0 0 0 0 " >  
                         < p a r a m e t e r s >  
                             < p a r a m e t e r   i d = " 4 c 5 7 f 5 4 c - 0 f 3 c - 4 9 d 3 - 9 a a c - a 8 2 e 8 7 e 9 3 e 4 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e 4 0 4 2 3 5 3 - 4 e 1 7 - 4 9 b 3 - 9 2 2 9 - 4 5 7 8 c b a 1 4 0 7 3 "   n a m e = " M a x   s e l e c t i o n s "   t y p e = " S y s t e m . I n t 3 2 ,   m s c o r l i b ,   V e r s i o n = 4 . 0 . 0 . 0 ,   C u l t u r e = n e u t r a l ,   P u b l i c K e y T o k e n = b 7 7 a 5 c 5 6 1 9 3 4 e 0 8 9 "   o r d e r = " 9 9 9 "   k e y = " m a x S e l e c t e d "   v a l u e = " 0 "   g r o u p O r d e r = " - 1 "   i s G e n e r a t e d = " f a l s e " / >  
                             < p a r a m e t e r   i d = " 0 e a 7 d d 2 b - e f e d - 4 5 a 6 - 8 6 0 3 - 5 1 6 4 2 9 8 5 f 9 c 6 "   n a m e = " M i n   s e l e c t i o n s "   t y p e = " S y s t e m . I n t 3 2 ,   m s c o r l i b ,   V e r s i o n = 4 . 0 . 0 . 0 ,   C u l t u r e = n e u t r a l ,   P u b l i c K e y T o k e n = b 7 7 a 5 c 5 6 1 9 3 4 e 0 8 9 "   o r d e r = " 9 9 9 "   k e y = " m i n S e l e c t e d "   v a l u e = " 0 "   g r o u p O r d e r = " - 1 "   i s G e n e r a t e d = " f a l s e " / >  
                             < p a r a m e t e r   i d = " f a c e 8 b 1 9 - 0 8 b 0 - 4 a 8 d - b 3 5 c - 0 2 4 4 a 9 1 6 a b 9 5 "   n a m e = " N u m b e r   o f   c o l u m n s "   t y p e = " I p h e l i o n . O u t l i n e . C o n t r o l s . Q u e s t i o n C o n t r o l s . V i e w M o d e l s . Q u e s t i o n C o l u m n s ,   I p h e l i o n . O u t l i n e . C o n t r o l s ,   V e r s i o n = 2 . 3 . 0 . 3 1 ,   C u l t u r e = n e u t r a l ,   P u b l i c K e y T o k e n = n u l l "   o r d e r = " 9 9 9 "   k e y = " n u m b e r O f C o l u m n s "   v a l u e = " T w o C o l u m n "   g r o u p O r d e r = " - 1 "   i s G e n e r a t e d = " f a l s e " / >  
                             < p a r a m e t e r   i d = " e 1 2 0 e 9 d f - 4 3 d 2 - 4 3 2 3 - 9 3 b 9 - b 4 4 8 e 5 5 8 2 4 3 9 "   n a m e = " R e m e m b e r   l a s t   v a l u e s "   t y p e = " S y s t e m . B o o l e a n ,   m s c o r l i b ,   V e r s i o n = 4 . 0 . 0 . 0 ,   C u l t u r e = n e u t r a l ,   P u b l i c K e y T o k e n = b 7 7 a 5 c 5 6 1 9 3 4 e 0 8 9 "   o r d e r = " 9 9 9 "   k e y = " r e m e m b e r L a s t V a l u e "   v a l u e = " F a l s e "   g r o u p O r d e r = " - 1 "   i s G e n e r a t e d = " f a l s e " / >  
                             < p a r a m e t e r   i d = " d 3 c 3 d 9 4 8 - 0 d 0 0 - 4 c 5 5 - a 5 f 9 - 7 4 6 0 1 e e 5 4 7 a 5 "   n a m e = " S e l e c t i o n   m o d e "   t y p e = " I p h e l i o n . O u t l i n e . C o n t r o l s . Q u e s t i o n C o n t r o l s . V i e w M o d e l s . Q u e s t i o n S e l e c t i o n M o d e ,   I p h e l i o n . O u t l i n e . C o n t r o l s ,   V e r s i o n = 2 . 3 . 0 . 3 1 ,   C u l t u r e = n e u t r a l ,   P u b l i c K e y T o k e n = n u l l "   o r d e r = " 9 9 9 "   k e y = " s e l e c t i o n M o d e "   v a l u e = " S i n g l e "   g r o u p O r d e r = " - 1 "   i s G e n e r a t e d = " f a l s e " / >  
         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8 0 e 4 2 6 6 6 - b 7 7 8 - 4 d 9 6 - 9 6 c 1 - a 1 7 2 4 7 9 c d 3 8 5 " 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4 f c e d e f b - 0 9 c 2 - 4 8 3 7 - b e f f - 7 6 8 1 7 4 d c 5 3 f 0 "   n a m e = " C o v e r   T e x t 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3 e 7 3 d 3 d 4 - 8 2 8 6 - 4 e d 1 - 8 b f f - 7 c a 3 c 9 2 7 7 6 4 f "   n a m e = " O v e r r i d e   l o g o "   a s s e m b l y = " I p h e l i o n . O u t l i n e . C o n t r o l s . d l l "   t y p e = " I p h e l i o n . O u t l i n e . C o n t r o l s . Q u e s t i o n C o n t r o l s . V i e w M o d e l s . C h e c k B o x V i e w M o d e l "   o r d e r = " 4 "   a c t i v e = " t r u e "   g r o u p = " & l t ; D e f a u l t & g t ; "   r e s u l t T y p e = " s i n g l e "   d i s p l a y T y p e = " A l l "   p a g e C o l u m n S p a n = " c o l u m n S p a n 6 "   p a r e n t I d = " 0 0 0 0 0 0 0 0 - 0 0 0 0 - 0 0 0 0 - 0 0 0 0 - 0 0 0 0 0 0 0 0 0 0 0 0 " >  
                         < p a r a m e t e r s >  
                             < p a r a m e t e r   i d = " 6 9 d 3 1 d 7 9 - 1 7 2 8 - 4 3 a 7 - a 5 f e - f 6 3 2 5 b 6 f a b b a "   n a m e = " D i s p l a y   c o n t e n t   v a l u e "   t y p e = " S y s t e m . B o o l e a n ,   m s c o r l i b ,   V e r s i o n = 4 . 0 . 0 . 0 ,   C u l t u r e = n e u t r a l ,   P u b l i c K e y T o k e n = b 7 7 a 5 c 5 6 1 9 3 4 e 0 8 9 "   o r d e r = " 9 9 9 "   k e y = " d i s p l a y C o n t e n t "   v a l u e = " F a l s e "   g r o u p O r d e r = " - 1 "   i s G e n e r a t e d = " f a l s e " / >  
                             < p a r a m e t e r   i d = " 7 5 a 5 b 6 b d - e 1 3 3 - 4 3 9 9 - a 4 c b - 8 6 8 a 8 8 1 d 7 b 6 b "   n a m e = " D o c u m e n t   t e x t   ( c h e c k e d ) "   t y p e = " S y s t e m . S t r i n g ,   m s c o r l i b ,   V e r s i o n = 4 . 0 . 0 . 0 ,   C u l t u r e = n e u t r a l ,   P u b l i c K e y T o k e n = b 7 7 a 5 c 5 6 1 9 3 4 e 0 8 9 "   o r d e r = " 9 9 9 "   k e y = " d o c u m e n t T e x t " 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            < p a r a m e t e r   i d = " c e 8 c 9 8 6 4 - 2 a d e - 4 c 5 8 - b 1 e 0 - f a 1 f 1 7 3 6 c 5 7 f "   n a m e = " R e m e m b e r   l a s t   v a l u e s "   t y p e = " S y s t e m . B o o l e a n ,   m s c o r l i b ,   V e r s i o n = 4 . 0 . 0 . 0 ,   C u l t u r e = n e u t r a l ,   P u b l i c K e y T o k e n = b 7 7 a 5 c 5 6 1 9 3 4 e 0 8 9 "   o r d e r = " 9 9 9 "   k e y = " r e m e m b e r L a s t V a l u e "   v a l u e = " F a l s e "   g r o u p O r d e r = " - 1 "   i s G e n e r a t e d = " f a l s e " / >  
                             < p a r a m e t e r   i d = " 7 f f 7 a 7 b 7 - c a a 3 - 4 5 1 2 - 8 8 8 5 - 2 4 0 4 4 0 a 0 e 6 5 5 "   n a m e = " U p d a t e   f r o m "   t y p e = " S y s t e m . S t r i n g ,   m s c o r l i b ,   V e r s i o n = 4 . 0 . 0 . 0 ,   C u l t u r e = n e u t r a l ,   P u b l i c K e y T o k e n = b 7 7 a 5 c 5 6 1 9 3 4 e 0 8 9 "   o r d e r = " 9 9 9 "   k e y = " u p d a t e F i e l d "   v a l u e = " "   a r g u m e n t = " F o r m a t S t r i n g "   g r o u p O r d e r = " - 1 "   i s G e n e r a t e d = " f a l s e " / >  
                             < p a r a m e t e r   i d = " a 7 4 9 4 8 c a - 6 f 4 e - 4 0 7 a - 8 9 7 9 - 1 8 4 6 6 9 6 9 4 2 9 a " 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7 7 5 b 5 a 8 5 - d 6 c 1 - 4 6 4 a - 8 a 1 e - 1 e 0 6 2 7 5 0 b b 9 3 "   n a m e = " Q V I S   S h o w   L o c a l   L o g o "   a s s e m b l y = " I p h e l i o n . O u t l i n e . M o d e l . d l l "   t y p e = " I p h e l i o n . O u t l i n e . M o d e l . C o m m a n d s . Q u e s t i o n V i s i b i l i t y C o m m a n d "   o r d e r = " 0 "   a c t i v e = " t r u e "   c o m m a n d T y p e = " f r a g m e n t " >  
                         < p a r a m e t e r s >  
                             < p a r a m e t e r   i d = " 3 b 9 0 3 1 0 0 - 0 4 e 1 - 4 6 4 b - 8 8 8 d - 6 7 4 b 5 2 6 9 e 3 7 7 " 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x A ; & l t ; / t e x t & g t ; & # x A ; & l t ; / f o r m a t S t r i n g & g t ; "   a r g u m e n t = " F o r m a t S t r i n g "   g r o u p O r d e r = " - 1 "   i s G e n e r a t e d = " f a l s e " / >  
                             < p a r a m e t e r   i d = " 6 0 f b 9 b 3 7 - 0 8 d f - 4 5 7 1 - 8 1 2 6 - 7 4 e 6 d 3 5 5 c d d 7 "   n a m e = " S h o w   v a l u e s "   t y p e = " S y s t e m . S t r i n g ,   m s c o r l i b ,   V e r s i o n = 4 . 0 . 0 . 0 ,   C u l t u r e = n e u t r a l ,   P u b l i c K e y T o k e n = b 7 7 a 5 c 5 6 1 9 3 4 e 0 8 9 "   o r d e r = " 2 "   k e y = " f i e l d V a l u e s "   v a l u e = " "   a r g u m e n t = " I t e m L i s t C o n t r o l "   g r o u p O r d e r = " - 1 "   i s G e n e r a t e d = " f a l s e " / >  
                             < p a r a m e t e r   i d = " 5 4 c a 2 9 d f - 3 e 5 3 - 4 f 1 1 - b d b 3 - 6 7 0 6 3 3 8 0 3 e 4 0 "   n a m e = " C h e c k   f i e l d ( s ) "   t y p e = " I p h e l i o n . O u t l i n e . M o d e l . E n t i t i e s . P a r a m e t e r F i e l d D e s c r i p t o r ,   I p h e l i o n . O u t l i n e . M o d e l ,   V e r s i o n = 2 . 3 . 0 . 3 1 ,   C u l t u r e = n e u t r a l ,   P u b l i c K e y T o k e n = n u l l "   o r d e r = " 9 9 9 "   k e y = " c h e c k F i e l d "   v a l u e = " "   a r g u m e n t = " M u l t i p l e C o n t r o l "   g r o u p O r d e r = " - 1 "   i s G e n e r a t e d = " f a l s e " / >  
                             < p a r a m e t e r   i d = " c 5 2 b 2 5 2 3 - 1 7 7 a - 4 3 7 2 - 9 2 d e - 3 0 5 c d 7 a 2 f 1 3 f "   n a m e = " L i n k e d   c o m m a n d s "   t y p e = " S y s t e m . G u i d ,   m s c o r l i b ,   V e r s i o n = 4 . 0 . 0 . 0 ,   C u l t u r e = n e u t r a l ,   P u b l i c K e y T o k e n = b 7 7 a 5 c 5 6 1 9 3 4 e 0 8 9 "   o r d e r = " 9 9 9 "   k e y = " l i n k e d C o m m a n d "   v a l u e = " "   a r g u m e n t = " M u l t i p l e C o m m a n d C h o o s e r "   g r o u p O r d e r = " - 1 "   i s G e n e r a t e d = " f a l s e " / >  
                             < p a r a m e t e r   i d = " f 0 7 b e 3 9 b - 0 a 4 2 - 4 c f f - b 6 1 d - d 4 7 d 0 a 0 e 8 f 0 4 "   n a m e = " L i n k e d   q u e s t i o n s "   t y p e = " S y s t e m . G u i d ,   m s c o r l i b ,   V e r s i o n = 4 . 0 . 0 . 0 ,   C u l t u r e = n e u t r a l ,   P u b l i c K e y T o k e n = b 7 7 a 5 c 5 6 1 9 3 4 e 0 8 9 "   o r d e r = " 9 9 9 "   k e y = " l i n k e d Q u e s t i o n "   v a l u e = " 3 e 7 3 d 3 d 4 - 8 2 8 6 - 4 e d 1 - 8 b f f - 7 c a 3 c 9 2 7 7 6 4 f "   a r g u m e n t = " M u l t i p l e C o n t r o l "   g r o u p O r d e r = " - 1 "   i s G e n e r a t e d = " f a l s e " / >  
                             < p a r a m e t e r   i d = " b 1 8 b 3 e b 8 - 1 4 3 9 - 4 2 7 e - b e 6 b - 7 8 7 4 9 c f 0 a e 6 1 "   n a m e = " R e p l a c e   v a l u e s   w i t h   l a b e l s "   t y p e = " S y s t e m . B o o l e a n ,   m s c o r l i b ,   V e r s i o n = 4 . 0 . 0 . 0 ,   C u l t u r e = n e u t r a l ,   P u b l i c K e y T o k e n = b 7 7 a 5 c 5 6 1 9 3 4 e 0 8 9 "   o r d e r = " 9 9 9 "   k e y = " u s e L a b e l s "   v a l u e = " T r u e "   g r o u p O r d e r = " - 1 "   i s G e n e r a t e d = " f a l s e " / >  
                         < / p a r a m e t e r s >  
                     < / c o m m a n d >  
                     < c o m m a n d   i d = " 2 6 d d 8 b 0 5 - a 4 1 d - 4 a d d - 9 9 4 8 - 2 9 4 2 7 8 a c 6 e f c "   n a m e = " L o c a l   L o g o "   a s s e m b l y = " I p h e l i o n . O u t l i n e . M o d e l . d l l "   t y p e = " I p h e l i o n . O u t l i n e . M o d e l . C o m m a n d s . S e t F i e l d V a l u e C o m m a n d "   o r d e r = " 1 "   a c t i v e = " t r u e "   c o m m a n d T y p e = " f r a g m e n t " >  
                         < p a r a m e t e r s >  
                             < p a r a m e t e r   i d = " 3 5 4 7 0 6 3 3 - 8 e 1 5 - 4 d 4 f - 9 e 8 8 - a 5 a c 6 9 9 b a b 1 c " 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3 e 7 3 d 3 d 4 - 8 2 8 6 - 4 e d 1 - 8 b f f - 7 c a 3 c 9 2 7 7 6 4 f | 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    < c o m m a n d   i d = " 8 1 8 c 5 4 4 9 - f 0 1 8 - 4 d 9 7 - a 1 1 3 - a 4 3 9 0 e c c 8 b b 9 "   n a m e = " D e l e t e   r a n g e   o n   c a n c e l "   a s s e m b l y = " I p h e l i o n . O u t l i n e . P o w e r P o i n t . d l l "   t y p e = " I p h e l i o n . O u t l i n e . P o w e r P o i n t . C o m m a n d s . D e l e t e S l i d e C o m m a n d "   o r d e r = " 4 "   a c t i v e = " t r u e "   c o m m a n d T y p e = " f r a g m e n t " >  
                         < p a r a m e t e r s / >  
                     < / c o m m a n d >  
                 < / c o m m a n d s >  
                 < f i e l d s   x m l n s = " h t t p : / / b i g h a n d . c o m / w o r d / b i g h a n d d o c u m e n t c r e a t i o n / " > 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 
                     < f i e l d   i d = " 4 8 6 8 6 8 f 2 - e 0 4 a - 4 5 5 b - b b 1 5 - 0 d a 9 7 0 d 3 0 5 b 0 "   n a m e = " T e x t   F i e l d "   t y p e = " "   o r d e r = " 9 9 9 "   e n t i t y I d = " 3 e 7 3 d 3 d 4 - 8 2 8 6 - 4 e d 1 - 8 b f f - 7 c a 3 c 9 2 7 7 6 4 f " 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3 e 7 3 d 3 d 4 - 8 2 8 6 - 4 e d 1 - 8 b f f - 7 c a 3 c 9 2 7 7 6 4 f "   l i n k e d E n t i t y I d = " 0 0 0 0 0 0 0 0 - 0 0 0 0 - 0 0 0 0 - 0 0 0 0 - 0 0 0 0 0 0 0 0 0 0 0 0 "   l i n k e d F i e l d I d = " 0 0 0 0 0 0 0 0 - 0 0 0 0 - 0 0 0 0 - 0 0 0 0 - 0 0 0 0 0 0 0 0 0 0 0 0 "   l i n k e d F i e l d I n d e x = " 0 "   i n d e x = " 0 "   f i e l d T y p e = " q u e s t i o n "   f o r m a t E v a l u a t o r T y p e = " f o r m a t S t r i n g "   h i d d e n = " f a l s e " / >  
                     < f i e l d   i d = " 1 8 4 5 7 3 0 2 - b e 9 7 - 4 2 4 d - 8 7 3 5 - 2 1 2 b c d 9 6 e 2 a 2 "   n a m e = " S e l e c t e d   I t e m s "   t y p e = " "   o r d e r = " 9 9 9 "   e n t i t y I d = " 4 f c e d e f b - 0 9 c 2 - 4 8 3 7 - b e f f - 7 6 8 1 7 4 d c 5 3 f 0 " 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4 f c e d e f b - 0 9 c 2 - 4 8 3 7 - b e f f - 7 6 8 1 7 4 d c 5 3 f 0 " 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4 f c e d e f b - 0 9 c 2 - 4 8 3 7 - b e f f - 7 6 8 1 7 4 d c 5 3 f 0 " 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4 f c e d e f b - 0 9 c 2 - 4 8 3 7 - b e f f - 7 6 8 1 7 4 d c 5 3 f 0 "   l i n k e d E n t i t y I d = " 0 0 0 0 0 0 0 0 - 0 0 0 0 - 0 0 0 0 - 0 0 0 0 - 0 0 0 0 0 0 0 0 0 0 0 0 "   l i n k e d F i e l d I d = " 0 0 0 0 0 0 0 0 - 0 0 0 0 - 0 0 0 0 - 0 0 0 0 - 0 0 0 0 0 0 0 0 0 0 0 0 "   l i n k e d F i e l d I n d e x = " 0 "   i n d e x = " 0 "   f i e l d T y p e = " q u e s t i o n "   f o r m a t E v a l u a t o r T y p e = " f o r m a t S t r i n g "   h i d d e n = " f a l s e " / >  
                     < f i e l d   i d = " 1 8 4 5 7 3 0 2 - b e 9 7 - 4 2 4 d - 8 7 3 5 - 2 1 2 b c d 9 6 e 2 a 2 "   n a m e = " S e l e c t e d   I t e m s "   t y p e = " "   o r d e r = " 9 9 9 "   e n t i t y I d = " 5 e 3 6 6 0 9 5 - b b 2 8 - 4 f 8 b - b f 8 e - d 6 5 4 8 8 3 b 3 6 d 1 " 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5 e 3 6 6 0 9 5 - b b 2 8 - 4 f 8 b - b f 8 e - d 6 5 4 8 8 3 b 3 6 d 1 " 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5 e 3 6 6 0 9 5 - b b 2 8 - 4 f 8 b - b f 8 e - d 6 5 4 8 8 3 b 3 6 d 1 " 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5 e 3 6 6 0 9 5 - b b 2 8 - 4 f 8 b - b f 8 e - d 6 5 4 8 8 3 b 3 6 d 1 "   l i n k e d E n t i t y I d = " 0 0 0 0 0 0 0 0 - 0 0 0 0 - 0 0 0 0 - 0 0 0 0 - 0 0 0 0 0 0 0 0 0 0 0 0 "   l i n k e d F i e l d I d = " 0 0 0 0 0 0 0 0 - 0 0 0 0 - 0 0 0 0 - 0 0 0 0 - 0 0 0 0 0 0 0 0 0 0 0 0 "   l i n k e d F i e l d I n d e x = " 0 "   i n d e x = " 0 "   f i e l d T y p e = " q u e s t i o n "   f o r m a t E v a l u a t o r T y p e = " f o r m a t S t r i n g "   h i d d e n = " f a l s e " / >  
                     < f i e l d   i d = " 9 0 b 0 3 9 7 8 - e 2 1 7 - 4 e 3 2 - a 4 f e - a 3 2 c b a 5 7 d 1 8 6 "   n a m e = " T e x t "   t y p e = " "   o r d e r = " 9 9 9 "   e n t i t y I d = " 8 0 6 6 3 8 8 1 - 5 a 1 7 - 4 1 3 1 - a 5 4 2 - f f 3 e 8 2 9 a 4 2 4 9 "   l i n k e d E n t i t y I d = " 0 0 0 0 0 0 0 0 - 0 0 0 0 - 0 0 0 0 - 0 0 0 0 - 0 0 0 0 0 0 0 0 0 0 0 0 "   l i n k e d F i e l d I d = " 0 0 0 0 0 0 0 0 - 0 0 0 0 - 0 0 0 0 - 0 0 0 0 - 0 0 0 0 0 0 0 0 0 0 0 0 "   l i n k e d F i e l d I n d e x = " 0 "   i n d e x = " 0 "   f i e l d T y p e = " q u e s t i o n "   f o r m a t E v a l u a t o r T y p e = " f o r m a t S t r i n g "   h i d d e n = " f a l s e " / >  
                     < f i e l d   i d = " 9 0 b 0 3 9 7 8 - e 2 1 7 - 4 e 3 2 - a 4 f e - a 3 2 c b a 5 7 d 1 8 6 "   n a m e = " T e x t "   t y p e = " "   o r d e r = " 9 9 9 "   e n t i t y I d = " a 9 2 4 9 b d a - 3 b 6 4 - 4 7 1 3 - b 5 b f - 0 b 7 4 8 d b 5 3 c e 2 "   l i n k e d E n t i t y I d = " 0 0 0 0 0 0 0 0 - 0 0 0 0 - 0 0 0 0 - 0 0 0 0 - 0 0 0 0 0 0 0 0 0 0 0 0 "   l i n k e d F i e l d I d = " 0 0 0 0 0 0 0 0 - 0 0 0 0 - 0 0 0 0 - 0 0 0 0 - 0 0 0 0 0 0 0 0 0 0 0 0 "   l i n k e d F i e l d I n d e x = " 0 "   i n d e x = " 0 "   f i e l d T y p e = " q u e s t i o n "   f o r m a t E v a l u a t o r T y p e = " f o r m a t S t r i n g "   h i d d e n = " f a l s e " / > 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c o v e r _ w i t h _ c o l o u r _ s u p e r g r a p h i c "   c a t e g o r y = " c o v e r "   t y p e I d = " 0 " / >  
                 < l i n k e d C o n t e n t I t e m   d i s p l a y N a m e = " & l t ; ? x m l   v e r s i o n = & q u o t ; 1 . 0 & q u o t ;   e n c o d i n g = & q u o t ; u t f - 1 6 & q u o t ; ? & g t ; & # x A ; & l t ; u i L o c a l i z e d S t r i n g   x m l n s : x s d = & q u o t ; h t t p : / / w w w . w 3 . o r g / 2 0 0 1 / X M L S c h e m a & q u o t ;   x m l n s : x s i = & q u o t ; h t t p : / / w w w . w 3 . o r g / 2 0 0 1 / X M L S c h e m a - i n s t a n c e & q u o t ; & g t ; & # x A ;     & l t ; t y p e & g t ; f i x e d & l t ; / t y p e & g t ; & # x A ; & l t ; / u i L o c a l i z e d S t r i n g & g t ; "   n a m e = " c o v e r _ w i t h _ t h e m e _ c o l o u r "   c a t e g o r y = " c o v e r "   t y p e I d = " 0 " / >  
             < / l i n k e d C o n t e n t I t e m s >  
         < / t e m p l a t e F r a g m e n t >  
         < t e m p l a t e F r a g m e n t   d i s p l a y N a m e = " F a c t s "   t y p e I d = " - 1 " >  
             < t e m p l a t e   i d = " 7 5 5 c c 7 4 d - d 9 7 f - 4 5 a 8 - 9 c 7 e - e 9 6 2 a e 0 6 e a c 3 "   n a m e = " & l t ; ? x m l   v e r s i o n = & q u o t ; 1 . 0 & q u o t ;   e n c o d i n g = & q u o t ; u t f - 1 6 & q u o t ; ? & g t ; & # x A ; & l t ; u i L o c a l i z e d S t r i n g   x m l n s : x s d = & q u o t ; h t t p : / / w w w . w 3 . o r g / 2 0 0 1 / X M L S c h e m a & q u o t ;   x m l n s : x s i = & q u o t ; h t t p : / / w w w . w 3 . o r g / 2 0 0 1 / X M L S c h e m a - i n s t a n c e & q u o t ; & g t ; & # x A ;     & l t ; t y p e & g t ; f i x e d & l t ; / t y p e & g t ; & # x A ;     & l t ; t e x t   / & g t ; & # x A ; & l t ; / u i L o c a l i z e d S t r i n g & g t ; "   d o c u m e n t I d = " 0 0 0 0 0 0 0 0 - 0 0 0 0 - 0 0 0 0 - 0 0 0 0 - 0 0 0 0 0 0 0 0 0 0 0 0 "   v e r s i o n = " 0 "   s c h e m a V e r s i o n = " 1 "   w o r d V e r s i o n = " "   l a n g u a g e I s o = " "   o f f i c e I d = " 0 0 0 0 0 0 0 0 - 0 0 0 0 - 0 0 0 0 - 0 0 0 0 - 0 0 0 0 0 0 0 0 0 0 0 0 "   h e l p U r l = " & l t ; ? x m l   v e r s i o n = & q u o t ; 1 . 0 & q u o t ;   e n c o d i n g = & q u o t ; u t f - 1 6 & q u o t ; ? & g t ; & # x A ; & l t ; u i L o c a l i z e d S t r i n g   x m l n s : x s d = & q u o t ; h t t p : / / w w w . w 3 . o r g / 2 0 0 1 / X M L S c h e m a & q u o t ;   x m l n s : x s i = & q u o t ; h t t p : / / w w w . w 3 . o r g / 2 0 0 1 / X M L S c h e m a - i n s t a n c e & q u o t ; & g t ; & # x A ;     & l t ; t y p e & g t ; f i x e d & l t ; / t y p e & g t ; & # x A ;     & l t ; t e x t   / & g t ; & # x A ; & l t ; / u i L o c a l i z e d S t r i n g & g t ; "   i m p o r t D a t a = " f a l s e "   w i z a r d H e i g h t = " 0 "   w i z a r d W i d t h = " 0 "   w i z a r d P a n e l W i d t h = " 0 "   h i d e W i z a r d I f V a l i d = " f a l s e "   h i d e A u t h o r = " f a l s e "   w i z a r d T a b P o s i t i o n = " n o n e " >  
                 < a u t h o r   x s i : n i l = " t r u e "   x m l n s = " h t t p : / / b i g h a n d . c o m / w o r d / b i g h a n d d o c u m e n t c r e a t i o n / " / >  
                 < c o n t e n t C o n t r o l s   x m l n s = " h t t p : / / b i g h a n d . c o m / w o r d / b i g h a n d d o c u m e n t c r e a t i o n / " / >  
                 < q u e s t i o n s   x m l n s = " h t t p : / / b i g h a n d . c o m / w o r d / b i g h a n d d o c u m e n t c r e a t i o n / " / >  
                 < c o m m a n d s   x m l n s = " h t t p : / / b i g h a n d . c o m / w o r d / b i g h a n d d o c u m e n t c r e a t i o n / " >  
                     < c o m m a n d   i d = " c d 0 7 c 5 c 6 - 2 f c 1 - 4 a 8 f - 8 8 9 5 - 6 c d d 3 7 f 3 0 7 f f "   n a m e = " S h o w   q u e s t i o n   f o r m "   a s s e m b l y = " I p h e l i o n . O u t l i n e . M o d e l . D L L "   t y p e = " I p h e l i o n . O u t l i n e . M o d e l . C o m m a n d s . S h o w F o r m C o m m a n d "   o r d e r = " 0 "   a c t i v e = " f a l s e "   c o m m a n d T y p e = " f r a g m e n t " >  
                         < p a r a m e t e r s >  
                             < p a r a m e t e r   i d = " b e e 7 5 9 5 4 - a a 1 c - 4 0 5 a - b 1 a f - f 0 4 2 b 2 a a a 5 d d "   n a m e = " D i s p l a y   t y p e "   t y p e = " I p h e l i o n . O u t l i n e . M o d e l . C o m m a n d s . F o r m T y p e ,   I p h e l i o n . O u t l i n e . M o d e l ,   V e r s i o n = 2 . 3 . 0 . 3 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8 c 5 4 4 9 - f 0 1 8 - 4 d 9 7 - a 1 1 3 - a 4 3 9 0 e c c 8 b b 9 "   n a m e = " D e l e t e   r a n g e   o n   c a n c e l "   a s s e m b l y = " I p h e l i o n . O u t l i n e . W o r d . d l l "   t y p e = " I p h e l i o n . O u t l i n e . W o r d . C o m m a n d s . D e l e t e R a n g e C o m m a n d "   o r d e r = " 1 "   a c t i v e = " t r u e "   c o m m a n d T y p e = " f r a g m e n t " >  
                         < p a r a m e t e r s / >  
                     < / c o m m a n d >  
                     < c o m m a n d   i d = " 8 1 0 2 d a 5 6 - 1 7 5 6 - 4 a c a - a f 5 3 - b 4 e a 4 8 6 f 6 7 d f "   n a m e = " R e n d e r   S m a r t   B l o c k   f i e l d s "   a s s e m b l y = " I p h e l i o n . O u t l i n e . M o d e l . d l l "   t y p e = " I p h e l i o n . O u t l i n e . M o d e l . C o m m a n d s . R e n d e r F r a g m e n t C o m m a n d "   o r d e r = " 2 "   a c t i v e = " t r u e "   c o m m a n d T y p e = " f r a g m e n t " >  
                         < p a r a m e t e r s / >  
                     < / c o m m a n d >  
                 < / c o m m a n d s >  
                 < f i e l d s   x m l n s = " h t t p : / / b i g h a n d . c o m / w o r d / b i g h a n d d o c u m e n t c r e a t i o n / " / > 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    < l i n k e d C o n t e n t I t e m s >  
                 < l i n k e d C o n t e n t I t e m   d i s p l a y N a m e = " & l t ; ? x m l   v e r s i o n = & q u o t ; 1 . 0 & q u o t ;   e n c o d i n g = & q u o t ; u t f - 1 6 & q u o t ; ? & g t ; & # x A ; & l t ; u i L o c a l i z e d S t r i n g   x m l n s : x s d = & q u o t ; h t t p : / / w w w . w 3 . o r g / 2 0 0 1 / X M L S c h e m a & q u o t ;   x m l n s : x s i = & q u o t ; h t t p : / / w w w . w 3 . o r g / 2 0 0 1 / X M L S c h e m a - i n s t a n c e & q u o t ; & g t ; & # x A ;     & l t ; t y p e & g t ; f i x e d & l t ; / t y p e & g t ; & # x A ; & l t ; / u i L o c a l i z e d S t r i n g & g t ; "   n a m e = " F a c t s "   c a t e g o r y = " m a s t e r _ c o n t e n t "   t y p e I d = " 0 " / >  
                 < l i n k e d C o n t e n t I t e m   d i s p l a y N a m e = " & l t ; ? x m l   v e r s i o n = & q u o t ; 1 . 0 & q u o t ;   e n c o d i n g = & q u o t ; u t f - 1 6 & q u o t ; ? & g t ; & # x A ; & l t ; u i L o c a l i z e d S t r i n g   x m l n s : x s d = & q u o t ; h t t p : / / w w w . w 3 . o r g / 2 0 0 1 / X M L S c h e m a & q u o t ;   x m l n s : x s i = & q u o t ; h t t p : / / w w w . w 3 . o r g / 2 0 0 1 / X M L S c h e m a - i n s t a n c e & q u o t ; & g t ; & # x A ;     & l t ; t y p e & g t ; f i x e d & l t ; / t y p e & g t ; & # x A ; & l t ; / u i L o c a l i z e d S t r i n g & g t ; "   n a m e = " B l a c k 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B l u e 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D a r k   G r e e n 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L i g h t   G r e e n 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O r a n g e 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P e t r o l 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P i n k 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P u r p l e 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R e d 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T e a l 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T u r q u o i s e   F a c t s "   c a t e g o r y = " F a c t s "   t y p e I d = " 0 " / >  
                 < l i n k e d C o n t e n t I t e m   d i s p l a y N a m e = " & l t ; ? x m l   v e r s i o n = & q u o t ; 1 . 0 & q u o t ;   e n c o d i n g = & q u o t ; u t f - 1 6 & q u o t ; ? & g t ; & # x A ; & l t ; u i L o c a l i z e d S t r i n g   x m l n s : x s d = & q u o t ; h t t p : / / w w w . w 3 . o r g / 2 0 0 1 / X M L S c h e m a & q u o t ;   x m l n s : x s i = & q u o t ; h t t p : / / w w w . w 3 . o r g / 2 0 0 1 / X M L S c h e m a - i n s t a n c e & q u o t ; & g t ; & # x A ;     & l t ; t y p e & g t ; f i x e d & l t ; / t y p e & g t ; & # x A ; & l t ; / u i L o c a l i z e d S t r i n g & g t ; "   n a m e = " Y e l l o w   F a c t s "   c a t e g o r y = " F a c t s "   t y p e I d = " 0 " / >  
             < / l i n k e d C o n t e n t I t e m s >  
         < / t e m p l a t e F r a g m e n t >  
     < / t e m p l a t e F r a g m e n t s >  
 < / t e m p l a t e F r a g m e n t D a t a > 
</file>

<file path=customXml/item2.xml><?xml version="1.0" encoding="utf-8"?>
<p:properties xmlns:p="http://schemas.microsoft.com/office/2006/metadata/properties" xmlns:xsi="http://www.w3.org/2001/XMLSchema-instance" xmlns:pc="http://schemas.microsoft.com/office/infopath/2007/PartnerControls">
  <documentManagement>
    <TaxCatchAll xmlns="1fa1b331-1813-4667-8b9e-901fa594cccd" xsi:nil="true"/>
    <lcf76f155ced4ddcb4097134ff3c332f xmlns="f8d7bd8e-d46d-4891-9668-4cad8358afc9">
      <Terms xmlns="http://schemas.microsoft.com/office/infopath/2007/PartnerControls"/>
    </lcf76f155ced4ddcb4097134ff3c332f>
  </documentManagement>
</p:properties>
</file>

<file path=customXml/item3.xml>��< ? x m l   v e r s i o n = " 1 . 0 "   e n c o d i n g = " u t f - 1 6 " ? > < d o c u m e n t F r a g m e n t D a t a   x m l n s : x s d = " h t t p : / / w w w . w 3 . o r g / 2 0 0 1 / X M L S c h e m a "   x m l n s : x s i = " h t t p : / / w w w . w 3 . o r g / 2 0 0 1 / X M L S c h e m a - i n s t a n c e "   x m l n s = " h t t p : / / b i g h a n d . c o m / w o r d / b i g h a n d d o c u m e n t c r e a t i o n / d o c u m e n t F r a g m e n t D a t a " >  
     < d o c u m e n t F r a g m e n t s >  
         < d o c u m e n t F r a g m e n t   d i s p l a y N a m e = " & l t ; ? x m l   v e r s i o n = & q u o t ; 1 . 0 & q u o t ;   e n c o d i n g = & q u o t ; u t f - 1 6 & q u o t ; ? & g t ; & # x A ; & l t ; u i L o c a l i z e d S t r i n g   x m l n s : x s d = & q u o t ; h t t p : / / w w w . w 3 . o r g / 2 0 0 1 / X M L S c h e m a & q u o t ;   x m l n s : x s i = & q u o t ; h t t p : / / w w w . w 3 . o r g / 2 0 0 1 / X M L S c h e m a - i n s t a n c e & q u o t ; & g t ; & # x A ;     & l t ; t y p e & g t ; f i x e d & l t ; / t y p e & g t ; & # x A ; & l t ; / u i L o c a l i z e d S t r i n g & g t ; "   t a g = " D 8 D F 2 1 A F 3 5 6 D 4 F D 6 9 D 0 5 E C 4 7 C 4 0 8 A B 2 3 "   n a m e = " c o v e r _ w i t h _ i m a g e "   c a t e g o r y = " c o v e r " >  
             < t e m p l a t e   i d = " 1 0 e b 1 c 7 9 - 5 2 2 f - 4 b 2 9 - b 4 f d - 4 e 3 9 2 0 b 8 f e 6 9 "   n a m e = " & l t ; ? x m l   v e r s i o n = & q u o t ; 1 . 0 & q u o t ;   e n c o d i n g = & q u o t ; u t f - 1 6 & q u o t ; ? & g t ; & # x A ; & l t ; u i L o c a l i z e d S t r i n g   x m l n s : x s d = & q u o t ; h t t p : / / w w w . w 3 . o r g / 2 0 0 1 / X M L S c h e m a & q u o t ;   x m l n s : x s i = & q u o t ; h t t p : / / w w w . w 3 . o r g / 2 0 0 1 / X M L S c h e m a - i n s t a n c e & q u o t ; & g t ; & # x A ;     & l t ; t y p e & g t ; l a b e l & l t ; / t y p e & g t ; & # x A ;     & l t ; t e x t & g t ; S B   W i z a r d - P P T   T i t l e   s l i d e   w i t h   i m a g e & l t ; / t e x t & g t ; & # x A ; & l t ; / u i L o c a l i z e d S t r i n g & g t ; "   d o c u m e n t I d = " 0 0 0 0 0 0 0 0 - 0 0 0 0 - 0 0 0 0 - 0 0 0 0 - 0 0 0 0 0 0 0 0 0 0 0 0 "   v e r s i o n = " 0 "   s c h e m a V e r s i o n = " 1 "   w o r d V e r s i o n = " "   l a n g u a g e I s o = " e n - G B "   o f f i c e I d = " 2 6 4 b c 8 e 6 - 7 0 c 3 - 4 8 4 8 - 8 5 b a - f a a 1 2 9 0 b 1 d a 9 "   h e l p U r l = " & l t ; ? x m l   v e r s i o n = & q u o t ; 1 . 0 & q u o t ;   e n c o d i n g = & q u o t ; u t f - 1 6 & q u o t ; ? & g t ; & # x A ; & l t ; u i L o c a l i z e d S t r i n g   x m l n s : x s d = & q u o t ; h t t p : / / w w w . w 3 . o r g / 2 0 0 1 / X M L S c h e m a & q u o t ;   x m l n s : x s i = & q u o t ; h t t p : / / w w w . w 3 . o r g / 2 0 0 1 / X M L S c h e m a - i n s t a n c e & q u o t ; & g t ; & # x A ;     & l t ; t y p e & g t ; f i x e d & l t ; / t y p e & g t ; & # x A ;     & l t ; t e x t   / & g t ; & # x A ; & l t ; / u i L o c a l i z e d S t r i n g & g t ; "   i m p o r t D a t a = " f a l s e "   w i z a r d H e i g h t = " 0 "   w i z a r d W i d t h = " 9 4 0 "   w i z a r d P a n e l W i d t h = " 0 "   h i d e W i z a r d I f V a l i d = " f a l s e "   h i d e A u t h o r = " f a l s e "   w i z a r d T a b P o s i t i o n = " n o n e " >  
                 < a u t h o r   x m l n s = " h t t p : / / b i g h a n d . c o m / w o r d / b i g h a n d d o c u m e n t c r e a t i o n / " >  
                     < l o c a l i z e d P r o f i l e s / >  
                     < f r o m S e a r c h C o n t a c t > t r u e < / f r o m S e a r c h C o n t a c t >  
                     < i d > a 9 e 4 8 c d 7 - 1 0 f e - 4 f a b - 8 6 0 f - c 2 f 8 4 3 d 1 c 3 6 8 < / i d >  
                     < n a m e > C a t h y   O ' C o n n o r < / n a m e >  
                     < i n i t i a l s > C A O O < / i n i t i a l s >  
                     < p r i m a r y O f f i c e >   L o n d o n   C a n n o n   P l a c e < / p r i m a r y O f f i c e >  
                     < p r i m a r y O f f i c e I d > 2 6 4 b c 8 e 6 - 7 0 c 3 - 4 8 4 8 - 8 5 b a - f a a 1 2 9 0 b 1 d a 9 < / p r i m a r y O f f i c e I d >  
                     < p r i m a r y L a n g u a g e I s o > e n - G B < / p r i m a r y L a n g u a g e I s o >  
                     < p h o n e N u m b e r F o r m a t > + X X   X X   X X X X   X X X X < / p h o n e N u m b e r F o r m a t >  
                     < f a x N u m b e r F o r m a t / >  
                     < m o b i l e N u m b e r F o r m a t / >  
                     < j o b D e s c r i p t i o n > T e c h n o l o g y   a n d   T e m p l a t e   S p e c i a l i s t < / j o b D e s c r i p t i o n >  
                     < d e p a r t m e n t > C W P   /   D D C < / d e p a r t m e n t >  
                     < e m a i l > c a t h y . o c o n n o r @ c m s - c m n o . c o m < / e m a i l >  
                     < r a w D i r e c t L i n e > 4 4 2 0 7 3 6 7 2 9 9 0 < / r a w D i r e c t L i n e >  
                     < r a w D i r e c t F a x / >  
                     < m o b i l e > 7 8 7 0 9 5 6 3 6 1 < / m o b i l e >  
                     < l o g i n > C A O O < / l o g i n >  
                     < e m p l y e e I d > 0 1 0 9 5 1 0 < / e m p l y e e I d >  
                     < b a r R e g i s t r a t i o n s / >  
                 < / a u t h o r >  
                 < c o n t e n t C o n t r o l s   x m l n s = " h t t p : / / b i g h a n d . c o m / w o r d / b i g h a n d d o c u m e n t c r e a t i o n / " >  
                     < c o n t e n t C o n t r o l   i d = " c 5 e b d 8 6 a - f 0 b 4 - 4 b f 0 - a 8 3 8 - 3 a 2 b 7 e d 4 2 4 a d "   n a m e = " I m a g e . I m a g e P a t h "   a s s e m b l y = " I p h e l i o n . O u t l i n e . P o w e r P o i n t . d l l "   t y p e = " I p h e l i o n . O u t l i n e . P o w e r P o i n t . R e n d e r e r s . I m a g e R e n d e r e r "   o r d e r = " 3 "   a c t i v e = " t r u e "   e n t i t y I d = " 0 4 d 7 9 8 8 f - 0 5 1 c - 4 b f 5 - a c 7 4 - 0 4 4 e 4 e 6 5 9 b 8 2 " 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5 f f c 6 9 5 d - 4 5 3 b - 4 7 8 6 - b 1 9 0 - 4 d 1 3 4 3 9 c 3 c e b "   n a m e = " U n i t   t y p e "   t y p e = " I p h e l i o n . O u t l i n e . C o r e . E n t i t i e s . U n i t T y p e ,   I p h e l i o n . O u t l i n e . C o r e ,   V e r s i o n = 2 . 3 . 0 . 3 1 ,   C u l t u r e = n e u t r a l ,   P u b l i c K e y T o k e n = n u l l "   o r d e r = " 1 "   k e y = " u n i t T y p e T y p e "   v a l u e = " C e n t i m e t e r s "   g r o u p = " S i z e "   g r o u p O r d e r = " - 1 "   i s G e n e r a t e d = " f a l s e " / >  
                             < p a r a m e t e r   i d = " e 7 f e 2 a 1 2 - 7 0 d 4 - 4 4 7 5 - 8 6 7 1 - 8 6 7 b b a 4 e 9 3 9 e "   n a m e = " Z   o r d e r "   t y p e = " I p h e l i o n . O u t l i n e . P o w e r P o i n t . R e n d e r e r s . Z O r d e r ,   I p h e l i o n . O u t l i n e . P o w e r P o i n t ,   V e r s i o n = 2 . 3 . 0 . 3 1 ,   C u l t u r e = n e u t r a l ,   P u b l i c K e y T o k e n = n u l l "   o r d e r = " 4 "   k e y = " z O r d e r "   v a l u e = " S e n d T o B a c k "   g r o u p = " P o s i t i o n "   g r o u p O r d e r = " - 1 "   i s G e n e r a t e d = " f a l s e " / >  
                             < p a r a m e t e r   i d = " e 0 5 1 b e 6 b - 4 2 d 9 - 4 4 0 1 - 8 4 a 1 - a 8 1 9 c 4 e 1 f 3 0 4 "   n a m e = " C r o p   t y p e "   t y p e = " I p h e l i o n . O u t l i n e . P o w e r P o i n t . R e n d e r e r s . C r o p T y p e ,   I p h e l i o n . O u t l i n e . P o w e r P o i n t ,   V e r s i o n = 2 . 3 . 0 . 3 1 ,   C u l t u r e = n e u t r a l ,   P u b l i c K e y T o k e n = n u l l "   o r d e r = " 9 9 9 "   k e y = " c r o p T y p e "   v a l u e = " N o n e "   g r o u p O r d e r = " - 1 "   i s G e n e r a t e d = " f a l s e " / >  
                             < p a r a m e t e r   i d = " 7 c c 4 7 a b f - 4 4 c c - 4 c 3 9 - 8 f b 2 - b 7 6 e 2 7 7 2 0 3 4 a "   n a m e = " D e l e t e   i f   e m p t y "   t y p e = " S y s t e m . B o o l e a n ,   m s c o r l i b ,   V e r s i o n = 4 . 0 . 0 . 0 ,   C u l t u r e = n e u t r a l ,   P u b l i c K e y T o k e n = b 7 7 a 5 c 5 6 1 9 3 4 e 0 8 9 "   o r d e r = " 9 9 9 "   k e y = " d e l e t e I f E m p t y "   v a l u e = " F a l s e "   g r o u p O r d e r = " - 1 "   i s G e n e r a t e d = " f a l s e " / >  
                             < p a r a m e t e r   i d = " a f 5 4 7 c d 7 - f 2 d 7 - 4 3 a e - 8 f 1 1 - 1 2 d 2 3 1 3 3 0 c 9 c "   n a m e = " F i e l d   i n d e x "   t y p e = " S y s t e m . I n t 3 2 ,   m s c o r l i b ,   V e r s i o n = 4 . 0 . 0 . 0 ,   C u l t u r e = n e u t r a l ,   P u b l i c K e y T o k e n = b 7 7 a 5 c 5 6 1 9 3 4 e 0 8 9 "   o r d e r = " 9 9 9 "   k e y = " i n d e x "   v a l u e = " "   g r o u p O r d e r = " - 1 "   i s G e n e r a t e d = " f a l s e " / >  
                             < p a r a m e t e r   i d = " b 6 b 8 a 2 9 6 - 0 5 8 e - 4 f 5 9 - 9 a 6 f - 1 8 3 6 7 b f a 6 2 7 6 "   n a m e = " H e i g h t "   t y p e = " S y s t e m . S i n g l e ,   m s c o r l i b ,   V e r s i o n = 4 . 0 . 0 . 0 ,   C u l t u r e = n e u t r a l ,   P u b l i c K e y T o k e n = b 7 7 a 5 c 5 6 1 9 3 4 e 0 8 9 "   o r d e r = " 9 9 9 "   k e y = " h e i g h t "   v a l u e = " 1 9 . 0 5 "   g r o u p = " S i z e "   g r o u p O r d e r = " - 1 "   i s G e n e r a t e d = " t r u e " / >  
                             < p a r a m e t e r   i d = " 9 5 d 7 9 0 b f - 4 a a 2 - 4 9 5 4 - b 3 f 9 - 5 2 f c 6 0 7 7 d 6 a c "   n a m e = " L o c k   a s p e c t   r a t i o "   t y p e = " S y s t e m . B o o l e a n ,   m s c o r l i b ,   V e r s i o n = 4 . 0 . 0 . 0 ,   C u l t u r e = n e u t r a l ,   P u b l i c K e y T o k e n = b 7 7 a 5 c 5 6 1 9 3 4 e 0 8 9 "   o r d e r = " 9 9 9 "   k e y = " l o c k A s p e c t R a t i o "   v a l u e = " F a l s e "   g r o u p O r d e r = " - 1 "   i s G e n e r a t e d = " f a l s e " / >  
                             < p a r a m e t e r   i d = " 6 1 5 c 0 d c 3 - 5 5 5 f - 4 0 e 0 - 9 7 3 2 - 6 8 b 8 7 c 8 b 3 2 c 4 "   n a m e = " R e t a i n   s h a p e   s e t t i n g s "   t y p e = " S y s t e m . B o o l e a n ,   m s c o r l i b ,   V e r s i o n = 4 . 0 . 0 . 0 ,   C u l t u r e = n e u t r a l ,   P u b l i c K e y T o k e n = b 7 7 a 5 c 5 6 1 9 3 4 e 0 8 9 "   o r d e r = " 9 9 9 "   k e y = " r e t a i n S h a p e S e t t i n g s "   v a l u e = " T r u e "   g r o u p O r d e r = " - 1 "   i s G e n e r a t e d = " f a l s e " / >  
                             < p a r a m e t e r   i d = " 0 1 f 8 f 0 8 e - 3 5 0 6 - 4 9 5 d - a 2 2 3 - 7 f 4 b 6 0 f 8 4 5 0 1 "   n a m e = " W i d t h "   t y p e = " S y s t e m . S i n g l e ,   m s c o r l i b ,   V e r s i o n = 4 . 0 . 0 . 0 ,   C u l t u r e = n e u t r a l ,   P u b l i c K e y T o k e n = b 7 7 a 5 c 5 6 1 9 3 4 e 0 8 9 "   o r d e r = " 9 9 9 "   k e y = " w i d t h "   v a l u e = " 3 3 . 8 7 "   g r o u p = " S i z e "   g r o u p O r d e r = " - 1 "   i s G e n e r a t e d = " t r u e " / >  
                         < / p a r a m e t e r s >  
                     < / c o n t e n t C o n t r o l >  
         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  f o r m a t E v a l u a t o r T y p e = " e x p r e s s i o n "   t e x t C a s e = " i g n o r e C a s e "   r e m o v e C o n t r o l = " f a l s e "   i g n o r e F o r m a t I f E m p t y = " f a l s e " >  
                         < p a r a m e t e r s >  
                             < p a r a m e t e r   i d = " 6 6 4 a b a 8 3 - 9 f 4 1 - 4 e 3 0 - 8 a a 3 - f d b a c 8 b 4 f 7 b b "   n a m e = " D e l e t e   i f   e m p t y "   t y p e = " S y s t e m . B o o l e a n ,   m s c o r l i b ,   V e r s i o n = 4 . 0 . 0 . 0 ,   C u l t u r e = n e u t r a l ,   P u b l i c K e y T o k e n = b 7 7 a 5 c 5 6 1 9 3 4 e 0 8 9 "   o r d e r = " 9 9 9 "   k e y = " d e l e t e I f E m p t y "   v a l u e = " F a l s e "   g r o u p O r d e r = " - 1 "   i s G e n e r a t e d = " f a l s e " / >  
                             < p a r a m e t e r   i d = " 1 2 9 f 5 e 3 2 - 0 9 c c - 4 8 e e - 9 b e 3 - d 5 a e 1 c d 5 1 4 8 5 "   n a m e = " F i e l d   i n d e x "   t y p e = " S y s t e m . I n t 3 2 ,   m s c o r l i b ,   V e r s i o n = 4 . 0 . 0 . 0 ,   C u l t u r e = n e u t r a l ,   P u b l i c K e y T o k e n = b 7 7 a 5 c 5 6 1 9 3 4 e 0 8 9 "   o r d e r = " 9 9 9 "   k e y = " i n d e x "   v a l u e = " "   g r o u p O r d e r = " - 1 "   i s G e n e r a t e d = " f a l s e " / >  
                             < p a r a m e t e r   i d = " b f b d 3 2 1 0 - c 1 f e - 4 a 2 e - a 2 c 1 - d 8 7 3 0 e b 2 7 6 2 e "   n a m e = " P a r e n t   f i e l d   i n d e x "   t y p e = " S y s t e m . I n t 3 2 ,   m s c o r l i b ,   V e r s i o n = 4 . 0 . 0 . 0 ,   C u l t u r e = n e u t r a l ,   P u b l i c K e y T o k e n = b 7 7 a 5 c 5 6 1 9 3 4 e 0 8 9 "   o r d e r = " 9 9 9 "   k e y = " p a r e n t I n d e x "   v a l u e = " "   g r o u p O r d e r = " - 1 "   i s G e n e r a t e d = " f a l s e " / >  
                         < / p a r a m e t e r s >  
                     < / c o n t e n t C o n t r o l >  
                     < c o n t e n t C o n t r o l   i d = " 1 e 2 8 0 e b 7 - 4 c d 7 - 4 3 b c - b 1 1 8 - 8 b c 7 7 2 3 d 8 9 8 d "   n a m e = " S u b t 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5 3 2 c e 9 3 1 - 0 8 1 f - 4 7 2 8 - b b c 1 - 5 6 2 8 6 d a 0 9 6 6 5 "   n a m e = " D e l e t e   i f   e m p t y "   t y p e = " S y s t e m . B o o l e a n ,   m s c o r l i b ,   V e r s i o n = 4 . 0 . 0 . 0 ,   C u l t u r e = n e u t r a l ,   P u b l i c K e y T o k e n = b 7 7 a 5 c 5 6 1 9 3 4 e 0 8 9 "   o r d e r = " 9 9 9 "   k e y = " d e l e t e I f E m p t y "   v a l u e = " F a l s e "   g r o u p O r d e r = " - 1 "   i s G e n e r a t e d = " f a l s e " / >  
                             < p a r a m e t e r   i d = " b e 1 1 c 9 3 e - 2 4 6 d - 4 b f 1 - b 4 c 7 - c 6 e 5 2 f 5 3 f 5 9 2 "   n a m e = " F i e l d   i n d e x "   t y p e = " S y s t e m . I n t 3 2 ,   m s c o r l i b ,   V e r s i o n = 4 . 0 . 0 . 0 ,   C u l t u r e = n e u t r a l ,   P u b l i c K e y T o k e n = b 7 7 a 5 c 5 6 1 9 3 4 e 0 8 9 "   o r d e r = " 9 9 9 "   k e y = " i n d e x "   v a l u e = " "   g r o u p O r d e r = " - 1 "   i s G e n e r a t e d = " f a l s e " / >  
                             < p a r a m e t e r   i d = " d 6 1 a e 4 8 0 - e c f 0 - 4 1 a 7 - 9 4 2 f - 3 1 4 1 5 3 4 7 f 9 0 4 "   n a m e = " P a r e n t   f i e l d   i n d e x "   t y p e = " S y s t e m . I n t 3 2 ,   m s c o r l i b ,   V e r s i o n = 4 . 0 . 0 . 0 ,   C u l t u r e = n e u t r a l ,   P u b l i c K e y T o k e n = b 7 7 a 5 c 5 6 1 9 3 4 e 0 8 9 "   o r d e r = " 9 9 9 "   k e y = " p a r e n t I n d e x "   v a l u e = " "   g r o u p O r d e r = " - 1 "   i s G e n e r a t e d = " f a l s e " / >  
                         < / p a r a m e t e r s >  
                     < / c o n t e n t C o n t r o l >  
                     < c o n t e n t C o n t r o l   i d = " 1 6 c 6 c b b d - 6 1 f 1 - 4 1 1 f - a b 7 e - 2 9 f 0 a b b 2 e 5 6 3 "   n a m e = " F o o t e r   T e x t . T e x t   ( T e m p l a t e ) "   a s s e m b l y = " I p h e l i o n . O u t l i n e . P o w e r P o i n t . d l l "   t y p e = " I p h e l i o n . O u t l i n e . P o w e r P o i n t . R e n d e r e r s . X m l F o r m a t t e d T e x t R e n d e r e r "   o r d e r = " 3 "   a c t i v e = " f a l s 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            < p a r a m e t e r s >  
                             < p a r a m e t e r   i d = " b 1 0 4 0 9 4 6 - 1 2 5 9 - 4 f c 7 - 9 2 3 2 - a f 2 b 5 7 e 5 f c e b "   n a m e = " D e l e t e   i f   e m p t y "   t y p e = " S y s t e m . B o o l e a n ,   m s c o r l i b ,   V e r s i o n = 4 . 0 . 0 . 0 ,   C u l t u r e = n e u t r a l ,   P u b l i c K e y T o k e n = b 7 7 a 5 c 5 6 1 9 3 4 e 0 8 9 "   o r d e r = " 9 9 9 "   k e y = " d e l e t e I f E m p t y "   v a l u e = " F a l s e "   g r o u p O r d e r = " - 1 "   i s G e n e r a t e d = " f a l s e " / >  
                             < p a r a m e t e r   i d = " 8 a 5 1 5 9 1 e - 5 3 e d - 4 2 c 6 - 8 0 9 6 - f 5 c 0 5 3 5 3 d f c d "   n a m e = " F i e l d   i n d e x "   t y p e = " S y s t e m . I n t 3 2 ,   m s c o r l i b ,   V e r s i o n = 4 . 0 . 0 . 0 ,   C u l t u r e = n e u t r a l ,   P u b l i c K e y T o k e n = b 7 7 a 5 c 5 6 1 9 3 4 e 0 8 9 "   o r d e r = " 9 9 9 "   k e y = " i n d e x "   v a l u e = " "   g r o u p O r d e r = " - 1 "   i s G e n e r a t e d = " f a l s e " / >  
                             < p a r a m e t e r   i d = " f 7 1 d 9 5 d 5 - a f e b - 4 2 0 2 - 9 3 4 c - 1 0 a e d 2 0 7 7 9 d 0 "   n a m e = " P a r e n t   f i e l d   i n d e x "   t y p e = " S y s t e m . I n t 3 2 ,   m s c o r l i b ,   V e r s i o n = 4 . 0 . 0 . 0 ,   C u l t u r e = n e u t r a l ,   P u b l i c K e y T o k e n = b 7 7 a 5 c 5 6 1 9 3 4 e 0 8 9 "   o r d e r = " 9 9 9 "   k e y = " p a r e n t I n d e x "   v a l u e = " "   g r o u p O r d e r = " - 1 "   i s G e n e r a t e d = " f a l s e " / >  
                         < / p a r a m e t e r s >  
                     < / c o n t e n t C o n t r o l >  
                     < c o n t e n t C o n t r o l   i d = " 8 0 2 8 7 f 2 6 - a e 9 0 - 4 3 7 7 - 8 2 4 6 - d 8 d 2 1 6 b 0 4 8 1 8 "   n a m e = " L o g o "   a s s e m b l y = " I p h e l i o n . O u t l i n e . P o w e r P o i n t . d l l "   t y p e = " I p h e l i o n . O u t l i n e . P o w e r P o i n t . R e n d e r e r s . I m a g e R e n d e r e r "   o r d e r = " 3 "   a c t i v e = " t r u e "   e n t i t y I d = " 3 a b 8 2 f 1 2 - 1 4 2 6 - 4 e 6 5 - a 3 9 d - b 2 0 2 d c 1 7 a c c d "   f i e l d I d = " 8 1 e 3 e 9 e a - 9 b 6 0 - 4 9 7 8 - a 8 8 a - e 3 d d b 2 6 9 6 2 1 7 "   p a r e n t I d = " 0 0 0 0 0 0 0 0 - 0 0 0 0 - 0 0 0 0 - 0 0 0 0 - 0 0 0 0 0 0 0 0 0 0 0 0 "   l e v e l O r d e r = " 1 0 0 "   c o n t r o l T y p e = " p l a i n T e x t "   c o n t r o l E d i t T y p e = " i n l i n e "   e n c l o s i n g B o o k m a r k = " f a l s e "   f o r m a t = " { L a b e l s . F i l e   P a t h s - L o g o s   P P T }   & a m p ;   & q u o t ; P P T _ 1 6 x 9 \ & q u o t ;   & a m p ; & # x A ; & # x A ; I F ( & # x A ;   O R ( { O v e r r i d e   l o g o . V a l u e   F i e l d } =   T r u e ,   & # x A ;     F I R S T N O T E M P T Y ( & # x A ;                   S P L I T ( I F N O T E M P T Y ( { E n t i t y . S e t t i n g s } , { E n t i t y . S e t t i n g s } , & q u o t ; , , , , & q u o t ; ) , 4 , f a l s e , & q u o t ; , & q u o t ; ) , & # x A ;                                         S P L I T ( I F N O T E M P T Y ( { O f f i c e . S e t t i n g s } , { O f f i c e . S e t t i n g s } , & q u o t ; , , , , & q u o t ; ) , 4 , f a l s e , & q u o t ; , & q u o t ; ) , & # x A ;                                         S P L I T ( I F N O T E M P T Y ( { C o u n t r y . S e t t i n g s } , { C o u n t r y . S e t t i n g s } , & q u o t ; , , , , & q u o t ; ) , 4 , f a l s e , & q u o t ; , & q u o t ; ) & # x A ;             ) = & q u o t ; S P E C E N T & q u o t ;   ) = T r u e , & # x A ; & # x A ;         I F ( { L o g o   L i g h t   o r   D a r k . S e l e c t e d   I t e m s }   =   { L a b e l s . L i g h t } , & # x A ;         & # x A ;           R E P L A C E ( { L a b e l s . L o g o   N a m e - P P T   H e a d e r   L i g h t } , & q u o t ; [ F I R M N A M E ] & q u o t ; , & # x A ;                 F I R S T N O T E M P T Y ( & # x A ;                     S P L I T ( { E n t i t y . S e t t i n g s } , 0 , f a l s e , & q u o t ; , & q u o t ; ) , & # x A ;                     S P L I T ( { O f f i c e . S e t t i n g s } , 0 , f a l s e , & q u o t ; , & q u o t ; ) , & # x A ;                     S P L I T ( { C o u n t r y . S e t t i n g s } , 0 , f a l s e , & q u o t ; , & q u o t ; ) & # x A ;               ) , t r u e & # x A ;             ) , & # x A ;         & # x A ;           R E P L A C E ( { L a b e l s . L o g o   N a m e - P P T   H e a d e r   D a r k } , & q u o t ; [ F I R M N A M E ] & q u o t ; , & # x A ;                 F I R S T N O T E M P T Y ( & # x A ;                     S P L I T ( { E n t i t y . S e t t i n g s } , 0 , f a l s e , & q u o t ; , & q u o t ; ) , & # x A ;                     S P L I T ( { O f f i c e . S e t t i n g s } , 0 , f a l s e , & q u o t ; , & q u o t ; ) , & # x A ;                     S P L I T ( { C o u n t r y . S e t t i n g s } , 0 , f a l s e , & q u o t ; , & q u o t ; ) & # x A ;               ) , t r u e & # x A ;             ) & # x A ;         ) , & # x A ;   I F ( { L o g o   L i g h t   o r   D a r k . S e l e c t e d   I t e m s }   =   { L a b e l s . L i g h t } , & # x A ;     R E P L A C E ( F I E L D V A L U E ( & q u o t ; L a b e l s . L o g o   N a m e - P P T   H e a d e r   & q u o t ;   & a m p ;   & q u o t ; L i g h t & q u o t ; ) , & q u o t ; [ F I R M N A M E ] & q u o t ; , { L a b e l s . P i t c h   L o g o   C M S } , t r u e ) , & # x A ;     R E P L A C E ( F I E L D V A L U E ( & q u o t ; L a b e l s . L o g o   N a m e - P P T   H e a d e r   & q u o t ;   & a m p ;   & q u o t ; D a r k & q u o t ; ) , & q u o t ; [ F I R M N A M E ] & q u o t ; , { L a b e l s . P i t c h   L o g o   C M S } , t r u e ) & # x A ;   )   & # x A ; ) "   f o r m a t E v a l u a t o r T y p e = " e x p r e s s i o n "   t e x t C a s e = " i g n o r e C a s e "   r e m o v e C o n t r o l = " f a l s e "   i g n o r e F o r m a t I f E m p t y = " f a l s e " >  
                         < p a r a m e t e r s >  
                             < p a r a m e t e r   i d = " c e 6 6 3 d 8 4 - 3 6 4 7 - 4 7 7 c - b 8 4 5 - 7 5 c 7 c 7 f 1 e a 9 9 "   n a m e = " U n i t   t y p e "   t y p e = " I p h e l i o n . O u t l i n e . C o r e . E n t i t i e s . U n i t T y p e ,   I p h e l i o n . O u t l i n e . C o r e ,   V e r s i o n = 2 . 3 . 0 . 3 1 ,   C u l t u r e = n e u t r a l ,   P u b l i c K e y T o k e n = n u l l "   o r d e r = " 1 "   k e y = " u n i t T y p e T y p e "   v a l u e = " C e n t i m e t e r s "   g r o u p = " S i z e "   g r o u p O r d e r = " - 1 "   i s G e n e r a t e d = " f a l s e " / >  
                             < p a r a m e t e r   i d = " b 6 4 e 2 5 d 1 - 8 7 f a - 4 e 0 3 - 8 7 6 7 - d 8 1 c 5 0 a 0 2 e 6 7 "   n a m e = " Z   o r d e r "   t y p e = " I p h e l i o n . O u t l i n e . P o w e r P o i n t . R e n d e r e r s . Z O r d e r ,   I p h e l i o n . O u t l i n e . P o w e r P o i n t ,   V e r s i o n = 2 . 3 . 0 . 3 1 ,   C u l t u r e = n e u t r a l ,   P u b l i c K e y T o k e n = n u l l "   o r d e r = " 4 "   k e y = " z O r d e r "   v a l u e = " B r i n g T o F r o n t "   g r o u p = " P o s i t i o n "   g r o u p O r d e r = " - 1 "   i s G e n e r a t e d = " f a l s e " / >  
                             < p a r a m e t e r   i d = " 7 0 8 9 6 a 1 7 - 6 c 2 9 - 4 3 a 6 - 8 9 5 e - 0 e 4 1 2 3 a f 1 3 8 0 "   n a m e = " C r o p   t y p e "   t y p e = " I p h e l i o n . O u t l i n e . P o w e r P o i n t . R e n d e r e r s . C r o p T y p e ,   I p h e l i o n . O u t l i n e . P o w e r P o i n t ,   V e r s i o n = 2 . 3 . 0 . 3 1 ,   C u l t u r e = n e u t r a l ,   P u b l i c K e y T o k e n = n u l l "   o r d e r = " 9 9 9 "   k e y = " c r o p T y p e "   v a l u e = " N o n e "   g r o u p O r d e r = " - 1 "   i s G e n e r a t e d = " f a l s e " / >  
                             < p a r a m e t e r   i d = " 5 9 f f a c 1 c - 0 e c f - 4 a 0 0 - 9 6 1 3 - b a f f 3 c c f 0 0 b 7 "   n a m e = " D e l e t e   i f   e m p t y "   t y p e = " S y s t e m . B o o l e a n ,   m s c o r l i b ,   V e r s i o n = 4 . 0 . 0 . 0 ,   C u l t u r e = n e u t r a l ,   P u b l i c K e y T o k e n = b 7 7 a 5 c 5 6 1 9 3 4 e 0 8 9 "   o r d e r = " 9 9 9 "   k e y = " d e l e t e I f E m p t y "   v a l u e = " F a l s e "   g r o u p O r d e r = " - 1 "   i s G e n e r a t e d = " f a l s e " / >  
                             < p a r a m e t e r   i d = " b 3 3 2 2 6 f 0 - 8 3 2 3 - 4 e 2 9 - a a 3 f - b e 3 a 1 b c a 7 5 2 1 "   n a m e = " F i e l d   i n d e x "   t y p e = " S y s t e m . I n t 3 2 ,   m s c o r l i b ,   V e r s i o n = 4 . 0 . 0 . 0 ,   C u l t u r e = n e u t r a l ,   P u b l i c K e y T o k e n = b 7 7 a 5 c 5 6 1 9 3 4 e 0 8 9 "   o r d e r = " 9 9 9 "   k e y = " i n d e x "   v a l u e = " "   g r o u p O r d e r = " - 1 "   i s G e n e r a t e d = " f a l s e " / >  
                             < p a r a m e t e r   i d = " d 8 b 2 1 0 b a - e 5 8 d - 4 e 0 f - 9 8 9 1 - e a 7 0 c b 9 3 3 7 f b "   n a m e = " H e i g h t "   t y p e = " S y s t e m . S i n g l e ,   m s c o r l i b ,   V e r s i o n = 4 . 0 . 0 . 0 ,   C u l t u r e = n e u t r a l ,   P u b l i c K e y T o k e n = b 7 7 a 5 c 5 6 1 9 3 4 e 0 8 9 "   o r d e r = " 9 9 9 "   k e y = " h e i g h t "   v a l u e = " 0 "   g r o u p = " S i z e "   g r o u p O r d e r = " - 1 "   i s G e n e r a t e d = " t r u e " / >  
                             < p a r a m e t e r   i d = " c 0 6 4 0 a 8 a - e 0 4 8 - 4 c d 9 - 9 8 3 7 - 1 5 c 0 0 e 5 f 9 e 7 8 "   n a m e = " L o c k   a s p e c t   r a t i o "   t y p e = " S y s t e m . B o o l e a n ,   m s c o r l i b ,   V e r s i o n = 4 . 0 . 0 . 0 ,   C u l t u r e = n e u t r a l ,   P u b l i c K e y T o k e n = b 7 7 a 5 c 5 6 1 9 3 4 e 0 8 9 "   o r d e r = " 9 9 9 "   k e y = " l o c k A s p e c t R a t i o "   v a l u e = " F a l s e "   g r o u p O r d e r = " - 1 "   i s G e n e r a t e d = " f a l s e " / >  
                             < p a r a m e t e r   i d = " f 3 b 3 4 2 a e - 9 1 a 3 - 4 0 1 9 - 8 9 0 0 - 6 1 0 4 d 3 3 5 6 c e 1 "   n a m e = " R e t a i n   s h a p e   s e t t i n g s "   t y p e = " S y s t e m . B o o l e a n ,   m s c o r l i b ,   V e r s i o n = 4 . 0 . 0 . 0 ,   C u l t u r e = n e u t r a l ,   P u b l i c K e y T o k e n = b 7 7 a 5 c 5 6 1 9 3 4 e 0 8 9 "   o r d e r = " 9 9 9 "   k e y = " r e t a i n S h a p e S e t t i n g s "   v a l u e = " T r u e "   g r o u p O r d e r = " - 1 "   i s G e n e r a t e d = " f a l s e " / >  
                             < p a r a m e t e r   i d = " 1 d 5 4 a f a 9 - a b 6 f - 4 6 e 0 - a a f e - b 1 f a f 7 1 2 e f 7 f "   n a m e = " W i d t h "   t y p e = " S y s t e m . S i n g l e ,   m s c o r l i b ,   V e r s i o n = 4 . 0 . 0 . 0 ,   C u l t u r e = n e u t r a l ,   P u b l i c K e y T o k e n = b 7 7 a 5 c 5 6 1 9 3 4 e 0 8 9 "   o r d e r = " 9 9 9 "   k e y = " w i d t h "   v a l u e = " 0 "   g r o u p = " S i z e "   g r o u p O r d e r = " - 1 "   i s G e n e r a t e d = " t r u 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c o n t e n t C o n t r o l s >  
                 < q u e s t i o n s   x m l n s = " h t t p : / / b i g h a n d . c o m / w o r d / b i g h a n d d o c u m e n t c r e a t i o n / " >  
                     < q u e s t i o n   i d = " 0 4 d 7 9 8 8 f - 0 5 1 c - 4 b f 5 - a c 7 4 - 0 4 4 e 4 e 6 5 9 b 8 2 " 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1 6 b 7 5 9 7 f - 5 0 0 0 - 4 2 2 a - a b f 3 - 8 9 e 3 c d 6 2 2 b 9 9 "   n a m e = " A l l o w   u n s e l e c t   l a s t   i t e m "   t y p e = " S y s t e m . B o o l e a n ,   m s c o r l i b ,   V e r s i o n = 4 . 0 . 0 . 0 ,   C u l t u r e = n e u t r a l ,   P u b l i c K e y T o k e n = b 7 7 a 5 c 5 6 1 9 3 4 e 0 8 9 "   o r d e r = " 9 9 9 "   k e y = " u n s e l e c t L a s t "   v a l u e = " T r u e "   g r o u p O r d e r = " - 1 "   i s G e n e r a t e d = " f a l s e " / >  
                             < p a r a m e t e r   i d = " 1 3 5 6 8 6 c f - 9 a 5 3 - 4 1 e a - b a 6 e - 8 d e 0 4 6 b 5 b 6 8 6 "   n a m e = " D e f a u l t   z o o m "   t y p e = " S y s t e m . I n t 3 2 ,   m s c o r l i b ,   V e r s i o n = 4 . 0 . 0 . 0 ,   C u l t u r e = n e u t r a l ,   P u b l i c K e y T o k e n = b 7 7 a 5 c 5 6 1 9 3 4 e 0 8 9 "   o r d e r = " 9 9 9 "   k e y = " z o o m "   v a l u e = " "   g r o u p O r d e r = " - 1 "   i s G e n e r a t e d = " f a l s e " / >  
                             < p a r a m e t e r   i d = " e f 3 c 6 4 b 1 - c 0 5 8 - 4 a 5 a - 8 6 6 f - 3 4 7 0 d 1 2 5 6 3 c f "   n a m e = " H e i g h t "   t y p e = " S y s t e m . I n t 3 2 ,   m s c o r l i b ,   V e r s i o n = 4 . 0 . 0 . 0 ,   C u l t u r e = n e u t r a l ,   P u b l i c K e y T o k e n = b 7 7 a 5 c 5 6 1 9 3 4 e 0 8 9 "   o r d e r = " 9 9 9 "   k e y = " h e i g h t "   v a l u e = " 3 8 0 "   g r o u p O r d e r = " - 1 "   i s G e n e r a t e d = " f a l s e " / >  
                             < p a r a m e t e r   i d = " 3 e e e 8 e 2 6 - 1 5 7 6 - 4 6 c b - 8 e 1 1 - a 1 a e 0 4 1 6 5 8 5 c "   n a m e = " H i d e   f i l e   e x t e n s i o n "   t y p e = " S y s t e m . B o o l e a n ,   m s c o r l i b ,   V e r s i o n = 4 . 0 . 0 . 0 ,   C u l t u r e = n e u t r a l ,   P u b l i c K e y T o k e n = b 7 7 a 5 c 5 6 1 9 3 4 e 0 8 9 "   o r d e r = " 9 9 9 "   k e y = " h i d e F i l e E x t "   v a l u e = " F a l s e "   g r o u p O r d e r = " - 1 "   i s G e n e r a t e d = " f a l s e " / >  
                             < p a r a m e t e r   i d = " 1 7 a 4 e 9 0 4 - 3 8 e c - 4 7 d f - a 6 3 b - 7 6 c 9 5 8 3 1 f 1 b b " 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            < p a r a m e t e r   i d = " 1 5 2 8 8 c c d - 4 0 0 1 - 4 2 b 7 - b 3 9 2 - e a 7 a a 9 f f a a 0 a "   n a m e = " M a x   s e l e c t i o n s "   t y p e = " S y s t e m . I n t 3 2 ,   m s c o r l i b ,   V e r s i o n = 4 . 0 . 0 . 0 ,   C u l t u r e = n e u t r a l ,   P u b l i c K e y T o k e n = b 7 7 a 5 c 5 6 1 9 3 4 e 0 8 9 "   o r d e r = " 9 9 9 "   k e y = " m a x S e l e c t e d "   v a l u e = " 1 "   g r o u p O r d e r = " - 1 "   i s G e n e r a t e d = " f a l s e " / >  
                             < p a r a m e t e r   i d = " a 0 9 1 1 b 4 4 - 8 0 4 b - 4 b 0 a - a 2 2 c - 2 9 9 4 d f e a 0 2 a 1 "   n a m e = " M i n   s e l e c t i o n s "   t y p e = " S y s t e m . I n t 3 2 ,   m s c o r l i b ,   V e r s i o n = 4 . 0 . 0 . 0 ,   C u l t u r e = n e u t r a l ,   P u b l i c K e y T o k e n = b 7 7 a 5 c 5 6 1 9 3 4 e 0 8 9 "   o r d e r = " 9 9 9 "   k e y = " m i n S e l e c t e d "   v a l u e = " 0 "   g r o u p O r d e r = " - 1 "   i s G e n e r a t e d = " f a l s e " / >  
                             < p a r a m e t e r   i d = " 8 f 4 1 c 3 7 b - d 8 8 7 - 4 6 c 2 - b 3 f 1 - f 9 8 9 4 7 2 e b b f 1 " 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e l e c t   a n   i m a g e   i f   y o u   d o   & # x A ; n o t   w a n t   a   p l a i n   c o v e r & l t ; / t e x t & g t ; & # x A ; & l t ; / u i L o c a l i z e d S t r i n g & g t ; "   a r g u m e n t = " U I L o c a l i z e d S t r i n g "   g r o u p O r d e r = " - 1 "   i s G e n e r a t e d = " f a l s e " / >  
                         < / p a r a m e t e r s >  
                         < w i z a r d C u s t o m i z a t i o n s / >  
                     < / q u e s t i o n >  
                     < q u e s t i o n   i d = " 0 1 9 b a 9 c 6 - 7 d a a - 4 0 c d - 8 c c 5 - f a d 9 c a 4 1 6 5 3 2 " 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2 4 7 d a c 5 0 - 6 3 4 2 - 4 3 2 8 - 9 8 7 3 - 3 8 4 7 d 9 b 4 3 a c 5 "   n a m e = " A l l o w   r e t u r n "   t y p e = " S y s t e m . B o o l e a n ,   m s c o r l i b ,   V e r s i o n = 4 . 0 . 0 . 0 ,   C u l t u r e = n e u t r a l ,   P u b l i c K e y T o k e n = b 7 7 a 5 c 5 6 1 9 3 4 e 0 8 9 "   o r d e r = " 9 9 9 "   k e y = " m u l t i l i n e "   v a l u e = " F a l s e "   g r o u p O r d e r = " - 1 "   i s G e n e r a t e d = " f a l s e " / >  
                             < p a r a m e t e r   i d = " 5 b 4 6 8 0 7 b - 7 8 0 d - 4 a 2 f - 8 1 b 8 - 0 d b c e 3 f d a 3 6 8 "   n a m e = " H e i g h t "   t y p e = " S y s t e m . I n t 3 2 ,   m s c o r l i b ,   V e r s i o n = 4 . 0 . 0 . 0 ,   C u l t u r e = n e u t r a l ,   P u b l i c K e y T o k e n = b 7 7 a 5 c 5 6 1 9 3 4 e 0 8 9 "   o r d e r = " 9 9 9 "   k e y = " h e i g h t "   v a l u e = " "   g r o u p O r d e r = " - 1 "   i s G e n e r a t e d = " f a l s e " / >  
         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            < p a r a m e t e r   i d = " d 8 e e 2 5 4 6 - e 6 1 4 - 4 e 7 f - 9 8 3 0 - 8 0 d 1 d a b b 4 5 0 3 "   n a m e = " R e m e m b e r   l a s t   v a l u e "   t y p e = " S y s t e m . B o o l e a n ,   m s c o r l i b ,   V e r s i o n = 4 . 0 . 0 . 0 ,   C u l t u r e = n e u t r a l ,   P u b l i c K e y T o k e n = b 7 7 a 5 c 5 6 1 9 3 4 e 0 8 9 "   o r d e r = " 9 9 9 "   k e y = " r e m e m b e r L a s t V a l u e "   v a l u e = " F a l s e "   g r o u p O r d e r = " - 1 "   i s G e n e r a t e d = " f a l s e " / >  
                             < p a r a m e t e r   i d = " f f f c 4 5 2 c - 6 0 8 a - 4 9 7 e - b b e 0 - 3 b f 1 e 9 b 1 2 a c 0 "   n a m e = " R e q u i r e d   f i e l d "   t y p e = " S y s t e m . B o o l e a n ,   m s c o r l i b ,   V e r s i o n = 4 . 0 . 0 . 0 ,   C u l t u r e = n e u t r a l ,   P u b l i c K e y T o k e n = b 7 7 a 5 c 5 6 1 9 3 4 e 0 8 9 "   o r d e r = " 9 9 9 "   k e y = " r e q u i r e d "   v a l u e = " F a l s e "   g r o u p O r d e r = " - 1 "   i s G e n e r a t e d = " f a l s e " / >  
                             < p a r a m e t e r   i d = " d 5 6 1 6 c 6 b - 4 b 3 4 - 4 0 3 e - 9 2 5 b - 4 1 e 2 c 4 d f a c 2 3 "   n a m e = " S e p a r a t e   l i n e s "   t y p e = " S y s t e m . B o o l e a n ,   m s c o r l i b ,   V e r s i o n = 4 . 0 . 0 . 0 ,   C u l t u r e = n e u t r a l ,   P u b l i c K e y T o k e n = b 7 7 a 5 c 5 6 1 9 3 4 e 0 8 9 "   o r d e r = " 9 9 9 "   k e y = " s p l i t L i n e s "   v a l u e = " F a l s e "   g r o u p O r d e r = " - 1 "   i s G e n e r a t e d = " f a l s e " / >  
                             < p a r a m e t e r   i d = " f 1 c 4 4 b 7 9 - e 8 0 0 - 4 3 f c - a 4 d a - f 2 e 4 2 2 e d 9 2 6 f "   n a m e = " S h o w   c h a r a c t e r   c o u n t "   t y p e = " S y s t e m . B o o l e a n ,   m s c o r l i b ,   V e r s i o n = 4 . 0 . 0 . 0 ,   C u l t u r e = n e u t r a l ,   P u b l i c K e y T o k e n = b 7 7 a 5 c 5 6 1 9 3 4 e 0 8 9 "   o r d e r = " 9 9 9 "   k e y = " s h o w C o u n t e r "   v a l u e = " F a l s e "   g r o u p O r d e r = " - 1 "   i s G e n e r a t e d = " f a l s e " / >  
                             < p a r a m e t e r   i d = " 4 8 a b 0 1 9 6 - 6 a d 6 - 4 9 8 e - a c 1 6 - f 4 a 2 2 f 3 7 a c 8 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7 d 4 e 3 0 4 a - 0 4 1 4 - 4 5 e 4 - 8 7 0 2 - 0 d 5 d d 2 4 b 3 6 8 f "   n a m e = " W i d t h   t y p e "   t y p e = " I p h e l i o n . O u t l i n e . M o d e l . I n t e r f a c e s . Q u e s t i o n C o n t r o l L a y o u t ,   I p h e l i o n . O u t l i n e . M o d e l ,   V e r s i o n = 2 . 3 . 0 . 3 1 ,   C u l t u r e = n e u t r a l ,   P u b l i c K e y T o k e n = n u l l "   o r d e r = " 9 9 9 "   k e y = " l a y o u t "   v a l u e = " F u l l "   g r o u p O r d e r = " - 1 "   i s G e n e r a t e d = " f a l s e " / >  
                             < p a r a m e t e r   i d = " 5 b c 1 c 4 e 9 - 6 6 0 f - 4 b 9 4 - 8 6 8 b - b f d b 5 1 3 1 f 1 1 a "   n a m e = " W r a p   t e x t "   t y p e = " S y s t e m . B o o l e a n ,   m s c o r l i b ,   V e r s i o n = 4 . 0 . 0 . 0 ,   C u l t u r e = n e u t r a l ,   P u b l i c K e y T o k e n = b 7 7 a 5 c 5 6 1 9 3 4 e 0 8 9 "   o r d e r = " 9 9 9 "   k e y = " w r a p T e x t "   v a l u e = " T r u e "   g r o u p O r d e r = " - 1 "   i s G e n e r a t e d = " f a l s e " / >  
                         < / p a r a m e t e r s >  
                         < w i z a r d C u s t o m i z a t i o n s / >  
                     < / q u e s t i o n >  
                     < q u e s t i o n   i d = " 0 e e 6 b c 4 1 - d d 1 6 - 4 a 7 6 - a d 5 a - 5 f 4 4 1 a 6 7 c 0 5 1 " 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8 6 0 6 0 9 9 4 - 1 3 f 9 - 4 6 2 6 - 9 7 a 6 - c 6 c 0 2 3 c e d 6 b 0 "   n a m e = " A l l o w   r e t u r n "   t y p e = " S y s t e m . B o o l e a n ,   m s c o r l i b ,   V e r s i o n = 4 . 0 . 0 . 0 ,   C u l t u r e = n e u t r a l ,   P u b l i c K e y T o k e n = b 7 7 a 5 c 5 6 1 9 3 4 e 0 8 9 "   o r d e r = " 9 9 9 "   k e y = " m u l t i l i n e "   v a l u e = " F a l s e "   g r o u p O r d e r = " - 1 "   i s G e n e r a t e d = " f a l s e " / >  
                             < p a r a m e t e r   i d = " 7 b 3 3 4 9 7 d - a 2 7 f - 4 6 4 4 - b 3 0 7 - 4 d 1 2 f b 5 c 6 6 9 0 "   n a m e = " H e i g h t "   t y p e = " S y s t e m . I n t 3 2 ,   m s c o r l i b ,   V e r s i o n = 4 . 0 . 0 . 0 ,   C u l t u r e = n e u t r a l ,   P u b l i c K e y T o k e n = b 7 7 a 5 c 5 6 1 9 3 4 e 0 8 9 "   o r d e r = " 9 9 9 "   k e y = " h e i g h t "   v a l u e = " "   g r o u p O r d e r = " - 1 "   i s G e n e r a t e d = " f a l s e " / >  
         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            < p a r a m e t e r   i d = " 1 3 c 2 3 7 1 6 - c b c 1 - 4 1 e d - 9 2 f e - c f 6 8 a 2 a 5 5 3 9 9 "   n a m e = " R e m e m b e r   l a s t   v a l u e "   t y p e = " S y s t e m . B o o l e a n ,   m s c o r l i b ,   V e r s i o n = 4 . 0 . 0 . 0 ,   C u l t u r e = n e u t r a l ,   P u b l i c K e y T o k e n = b 7 7 a 5 c 5 6 1 9 3 4 e 0 8 9 "   o r d e r = " 9 9 9 "   k e y = " r e m e m b e r L a s t V a l u e "   v a l u e = " F a l s e "   g r o u p O r d e r = " - 1 "   i s G e n e r a t e d = " f a l s e " / >  
                             < p a r a m e t e r   i d = " 6 e 5 4 9 8 b 9 - 8 e 3 7 - 4 e 2 8 - a f 6 2 - e 1 8 0 b 4 d 2 5 3 e 4 "   n a m e = " R e q u i r e d   f i e l d "   t y p e = " S y s t e m . B o o l e a n ,   m s c o r l i b ,   V e r s i o n = 4 . 0 . 0 . 0 ,   C u l t u r e = n e u t r a l ,   P u b l i c K e y T o k e n = b 7 7 a 5 c 5 6 1 9 3 4 e 0 8 9 "   o r d e r = " 9 9 9 "   k e y = " r e q u i r e d "   v a l u e = " F a l s e "   g r o u p O r d e r = " - 1 "   i s G e n e r a t e d = " f a l s e " / >  
                             < p a r a m e t e r   i d = " 3 c 6 f 1 b 5 5 - e f c f - 4 d 2 9 - 9 3 3 3 - 6 6 3 1 5 5 9 e 8 2 d b "   n a m e = " S e p a r a t e   l i n e s "   t y p e = " S y s t e m . B o o l e a n ,   m s c o r l i b ,   V e r s i o n = 4 . 0 . 0 . 0 ,   C u l t u r e = n e u t r a l ,   P u b l i c K e y T o k e n = b 7 7 a 5 c 5 6 1 9 3 4 e 0 8 9 "   o r d e r = " 9 9 9 "   k e y = " s p l i t L i n e s "   v a l u e = " F a l s e "   g r o u p O r d e r = " - 1 "   i s G e n e r a t e d = " f a l s e " / >  
                             < p a r a m e t e r   i d = " 8 8 e b f e d b - b 1 7 9 - 4 0 0 4 - 9 f 4 7 - 9 6 c e 7 a 5 b e e a 2 "   n a m e = " S h o w   c h a r a c t e r   c o u n t "   t y p e = " S y s t e m . B o o l e a n ,   m s c o r l i b ,   V e r s i o n = 4 . 0 . 0 . 0 ,   C u l t u r e = n e u t r a l ,   P u b l i c K e y T o k e n = b 7 7 a 5 c 5 6 1 9 3 4 e 0 8 9 "   o r d e r = " 9 9 9 "   k e y = " s h o w C o u n t e r "   v a l u e = " F a l s e "   g r o u p O r d e r = " - 1 "   i s G e n e r a t e d = " f a l s e " / >  
                             < p a r a m e t e r   i d = " e 6 2 0 c f f 5 - b 0 9 7 - 4 7 f 9 - b e 7 7 - 3 8 8 c b e 7 c e 5 7 2 " 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5 a a 8 3 5 a 8 - 2 5 9 c - 4 5 4 6 - a 7 d 8 - f 4 5 a a 2 f 7 9 9 d f "   n a m e = " W i d t h   t y p e "   t y p e = " I p h e l i o n . O u t l i n e . M o d e l . I n t e r f a c e s . Q u e s t i o n C o n t r o l L a y o u t ,   I p h e l i o n . O u t l i n e . M o d e l ,   V e r s i o n = 2 . 3 . 0 . 3 1 ,   C u l t u r e = n e u t r a l ,   P u b l i c K e y T o k e n = n u l l "   o r d e r = " 9 9 9 "   k e y = " l a y o u t "   v a l u e = " F u l l "   g r o u p O r d e r = " - 1 "   i s G e n e r a t e d = " f a l s e " / >  
                             < p a r a m e t e r   i d = " c c d 9 7 8 b c - 4 e 5 c - 4 1 6 c - b 3 a b - f 6 0 3 0 7 6 7 f d f 1 "   n a m e = " W r a p   t e x t "   t y p e = " S y s t e m . B o o l e a n ,   m s c o r l i b ,   V e r s i o n = 4 . 0 . 0 . 0 ,   C u l t u r e = n e u t r a l ,   P u b l i c K e y T o k e n = b 7 7 a 5 c 5 6 1 9 3 4 e 0 8 9 "   o r d e r = " 9 9 9 "   k e y = " w r a p T e x t "   v a l u e = " T r u e "   g r o u p O r d e r = " - 1 "   i s G e n e r a t e d = " f a l s e " / >  
                         < / p a r a m e t e r s >  
                         < w i z a r d C u s t o m i z a t i o n s / >  
                     < / q u e s t i o n >  
                     < q u e s t i o n   i d = " 4 b 7 9 4 c 7 d - a 4 f d - 4 4 f c - b e 2 3 - d 3 c 5 9 9 7 e 2 b f 8 "   n a m e = " L o g o 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4 c 5 7 f 5 4 c - 0 f 3 c - 4 9 d 3 - 9 a a c - a 8 2 e 8 7 e 9 3 e 4 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e 4 0 4 2 3 5 3 - 4 e 1 7 - 4 9 b 3 - 9 2 2 9 - 4 5 7 8 c b a 1 4 0 7 3 "   n a m e = " M a x   s e l e c t i o n s "   t y p e = " S y s t e m . I n t 3 2 ,   m s c o r l i b ,   V e r s i o n = 4 . 0 . 0 . 0 ,   C u l t u r e = n e u t r a l ,   P u b l i c K e y T o k e n = b 7 7 a 5 c 5 6 1 9 3 4 e 0 8 9 "   o r d e r = " 9 9 9 "   k e y = " m a x S e l e c t e d "   v a l u e = " 0 "   g r o u p O r d e r = " - 1 "   i s G e n e r a t e d = " f a l s e " / >  
                             < p a r a m e t e r   i d = " 0 e a 7 d d 2 b - e f e d - 4 5 a 6 - 8 6 0 3 - 5 1 6 4 2 9 8 5 f 9 c 6 "   n a m e = " M i n   s e l e c t i o n s "   t y p e = " S y s t e m . I n t 3 2 ,   m s c o r l i b ,   V e r s i o n = 4 . 0 . 0 . 0 ,   C u l t u r e = n e u t r a l ,   P u b l i c K e y T o k e n = b 7 7 a 5 c 5 6 1 9 3 4 e 0 8 9 "   o r d e r = " 9 9 9 "   k e y = " m i n S e l e c t e d "   v a l u e = " 0 "   g r o u p O r d e r = " - 1 "   i s G e n e r a t e d = " f a l s e " / >  
                             < p a r a m e t e r   i d = " f a c e 8 b 1 9 - 0 8 b 0 - 4 a 8 d - b 3 5 c - 0 2 4 4 a 9 1 6 a b 9 5 "   n a m e = " N u m b e r   o f   c o l u m n s "   t y p e = " I p h e l i o n . O u t l i n e . C o n t r o l s . Q u e s t i o n C o n t r o l s . V i e w M o d e l s . Q u e s t i o n C o l u m n s ,   I p h e l i o n . O u t l i n e . C o n t r o l s ,   V e r s i o n = 2 . 3 . 0 . 3 1 ,   C u l t u r e = n e u t r a l ,   P u b l i c K e y T o k e n = n u l l "   o r d e r = " 9 9 9 "   k e y = " n u m b e r O f C o l u m n s "   v a l u e = " T w o C o l u m n "   g r o u p O r d e r = " - 1 "   i s G e n e r a t e d = " f a l s e " / >  
                             < p a r a m e t e r   i d = " e 1 2 0 e 9 d f - 4 3 d 2 - 4 3 2 3 - 9 3 b 9 - b 4 4 8 e 5 5 8 2 4 3 9 "   n a m e = " R e m e m b e r   l a s t   v a l u e s "   t y p e = " S y s t e m . B o o l e a n ,   m s c o r l i b ,   V e r s i o n = 4 . 0 . 0 . 0 ,   C u l t u r e = n e u t r a l ,   P u b l i c K e y T o k e n = b 7 7 a 5 c 5 6 1 9 3 4 e 0 8 9 "   o r d e r = " 9 9 9 "   k e y = " r e m e m b e r L a s t V a l u e "   v a l u e = " F a l s e "   g r o u p O r d e r = " - 1 "   i s G e n e r a t e d = " f a l s e " / >  
                             < p a r a m e t e r   i d = " d 3 c 3 d 9 4 8 - 0 d 0 0 - 4 c 5 5 - a 5 f 9 - 7 4 6 0 1 e e 5 4 7 a 5 "   n a m e = " S e l e c t i o n   m o d e "   t y p e = " I p h e l i o n . O u t l i n e . C o n t r o l s . Q u e s t i o n C o n t r o l s . V i e w M o d e l s . Q u e s t i o n S e l e c t i o n M o d e ,   I p h e l i o n . O u t l i n e . C o n t r o l s ,   V e r s i o n = 2 . 3 . 0 . 3 1 ,   C u l t u r e = n e u t r a l ,   P u b l i c K e y T o k e n = n u l l "   o r d e r = " 9 9 9 "   k e y = " s e l e c t i o n M o d e "   v a l u e = " S i n g l e "   g r o u p O r d e r = " - 1 "   i s G e n e r a t e d = " f a l s e " / >  
         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8 0 e 4 2 6 6 6 - b 7 7 8 - 4 d 9 6 - 9 6 c 1 - a 1 7 2 4 7 9 c d 3 8 5 " 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a 4 8 f 5 4 7 9 - 2 3 f d - 4 c f 0 - a 5 a 8 - 8 1 4 f 8 f d 8 a 8 6 5 "   n a m e = " C o v e r   T e x t   L i g h t   o r   D a r k "   a s s e m b l y = " I p h e l i o n . O u t l i n e . C o n t r o l s . d l l "   t y p e = " I p h e l i o n . O u t l i n e . C o n t r o l s . Q u e s t i o n C o n t r o l s . V i e w M o d e l s . S e l e c t i o n L i s t V i e w M o d e l "   o r d e r = " 4 " 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3 a b 8 2 f 1 2 - 1 4 2 6 - 4 e 6 5 - a 3 9 d - b 2 0 2 d c 1 7 a c c d " 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6 9 d 3 1 d 7 9 - 1 7 2 8 - 4 3 a 7 - a 5 f e - f 6 3 2 5 b 6 f a b b a "   n a m e = " D i s p l a y   c o n t e n t   v a l u e "   t y p e = " S y s t e m . B o o l e a n ,   m s c o r l i b ,   V e r s i o n = 4 . 0 . 0 . 0 ,   C u l t u r e = n e u t r a l ,   P u b l i c K e y T o k e n = b 7 7 a 5 c 5 6 1 9 3 4 e 0 8 9 "   o r d e r = " 9 9 9 "   k e y = " d i s p l a y C o n t e n t "   v a l u e = " F a l s e "   g r o u p O r d e r = " - 1 "   i s G e n e r a t e d = " f a l s e " / >  
                             < p a r a m e t e r   i d = " 7 5 a 5 b 6 b d - e 1 3 3 - 4 3 9 9 - a 4 c b - 8 6 8 a 8 8 1 d 7 b 6 b " 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c e 8 c 9 8 6 4 - 2 a d e - 4 c 5 8 - b 1 e 0 - f a 1 f 1 7 3 6 c 5 7 f "   n a m e = " R e m e m b e r   l a s t   v a l u e s "   t y p e = " S y s t e m . B o o l e a n ,   m s c o r l i b ,   V e r s i o n = 4 . 0 . 0 . 0 ,   C u l t u r e = n e u t r a l ,   P u b l i c K e y T o k e n = b 7 7 a 5 c 5 6 1 9 3 4 e 0 8 9 "   o r d e r = " 9 9 9 "   k e y = " r e m e m b e r L a s t V a l u e "   v a l u e = " F a l s e "   g r o u p O r d e r = " - 1 "   i s G e n e r a t e d = " f a l s e " / >  
                             < p a r a m e t e r   i d = " 7 f f 7 a 7 b 7 - c a a 3 - 4 5 1 2 - 8 8 8 5 - 2 4 0 4 4 0 a 0 e 6 5 5 "   n a m e = " U p d a t e   f r o m "   t y p e = " S y s t e m . S t r i n g ,   m s c o r l i b ,   V e r s i o n = 4 . 0 . 0 . 0 ,   C u l t u r e = n e u t r a l ,   P u b l i c K e y T o k e n = b 7 7 a 5 c 5 6 1 9 3 4 e 0 8 9 "   o r d e r = " 9 9 9 "   k e y = " u p d a t e F i e l d "   v a l u e = " "   a r g u m e n t = " F o r m a t S t r i n g "   g r o u p O r d e r = " - 1 "   i s G e n e r a t e d = " f a l s e " / >  
                             < p a r a m e t e r   i d = " a 7 4 9 4 8 c a - 6 f 4 e - 4 0 7 a - 8 9 7 9 - 1 8 4 6 6 9 6 9 4 2 9 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7 7 5 b 5 a 8 5 - d 6 c 1 - 4 6 4 a - 8 a 1 e - 1 e 0 6 2 7 5 0 b b 9 3 "   n a m e = " Q V I S   S h o w   L o c a l   L o g o "   a s s e m b l y = " I p h e l i o n . O u t l i n e . M o d e l . d l l "   t y p e = " I p h e l i o n . O u t l i n e . M o d e l . C o m m a n d s . Q u e s t i o n V i s i b i l i t y C o m m a n d "   o r d e r = " 0 "   a c t i v e = " t r u e "   c o m m a n d T y p e = " f r a g m e n t " >  
                         < p a r a m e t e r s >  
                             < p a r a m e t e r   i d = " 3 b 9 0 3 1 0 0 - 0 4 e 1 - 4 6 4 b - 8 8 8 d - 6 7 4 b 5 2 6 9 e 3 7 7 " 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            < p a r a m e t e r   i d = " 6 0 f b 9 b 3 7 - 0 8 d f - 4 5 7 1 - 8 1 2 6 - 7 4 e 6 d 3 5 5 c d d 7 "   n a m e = " S h o w   v a l u e s "   t y p e = " S y s t e m . S t r i n g ,   m s c o r l i b ,   V e r s i o n = 4 . 0 . 0 . 0 ,   C u l t u r e = n e u t r a l ,   P u b l i c K e y T o k e n = b 7 7 a 5 c 5 6 1 9 3 4 e 0 8 9 "   o r d e r = " 2 "   k e y = " f i e l d V a l u e s "   v a l u e = " "   a r g u m e n t = " I t e m L i s t C o n t r o l "   g r o u p O r d e r = " - 1 "   i s G e n e r a t e d = " f a l s e " / >  
                             < p a r a m e t e r   i d = " 5 4 c a 2 9 d f - 3 e 5 3 - 4 f 1 1 - b d b 3 - 6 7 0 6 3 3 8 0 3 e 4 0 "   n a m e = " C h e c k   f i e l d ( s ) "   t y p e = " I p h e l i o n . O u t l i n e . M o d e l . E n t i t i e s . P a r a m e t e r F i e l d D e s c r i p t o r ,   I p h e l i o n . O u t l i n e . M o d e l ,   V e r s i o n = 2 . 3 . 0 . 3 1 ,   C u l t u r e = n e u t r a l ,   P u b l i c K e y T o k e n = n u l l "   o r d e r = " 9 9 9 "   k e y = " c h e c k F i e l d "   v a l u e = " "   a r g u m e n t = " M u l t i p l e C o n t r o l "   g r o u p O r d e r = " - 1 "   i s G e n e r a t e d = " f a l s e " / >  
                             < p a r a m e t e r   i d = " c 5 2 b 2 5 2 3 - 1 7 7 a - 4 3 7 2 - 9 2 d e - 3 0 5 c d 7 a 2 f 1 3 f "   n a m e = " L i n k e d   c o m m a n d s "   t y p e = " S y s t e m . G u i d ,   m s c o r l i b ,   V e r s i o n = 4 . 0 . 0 . 0 ,   C u l t u r e = n e u t r a l ,   P u b l i c K e y T o k e n = b 7 7 a 5 c 5 6 1 9 3 4 e 0 8 9 "   o r d e r = " 9 9 9 "   k e y = " l i n k e d C o m m a n d "   v a l u e = " "   a r g u m e n t = " M u l t i p l e C o m m a n d C h o o s e r "   g r o u p O r d e r = " - 1 "   i s G e n e r a t e d = " f a l s e " / >  
                             < p a r a m e t e r   i d = " f 0 7 b e 3 9 b - 0 a 4 2 - 4 c f f - b 6 1 d - d 4 7 d 0 a 0 e 8 f 0 4 "   n a m e = " L i n k e d   q u e s t i o n s "   t y p e = " S y s t e m . G u i d ,   m s c o r l i b ,   V e r s i o n = 4 . 0 . 0 . 0 ,   C u l t u r e = n e u t r a l ,   P u b l i c K e y T o k e n = b 7 7 a 5 c 5 6 1 9 3 4 e 0 8 9 "   o r d e r = " 9 9 9 "   k e y = " l i n k e d Q u e s t i o n "   v a l u e = " 3 a b 8 2 f 1 2 - 1 4 2 6 - 4 e 6 5 - a 3 9 d - b 2 0 2 d c 1 7 a c c d "   a r g u m e n t = " M u l t i p l e C o n t r o l "   g r o u p O r d e r = " - 1 "   i s G e n e r a t e d = " f a l s e " / >  
                             < p a r a m e t e r   i d = " b 1 8 b 3 e b 8 - 1 4 3 9 - 4 2 7 e - b e 6 b - 7 8 7 4 9 c f 0 a e 6 1 "   n a m e = " R e p l a c e   v a l u e s   w i t h   l a b e l s "   t y p e = " S y s t e m . B o o l e a n ,   m s c o r l i b ,   V e r s i o n = 4 . 0 . 0 . 0 ,   C u l t u r e = n e u t r a l ,   P u b l i c K e y T o k e n = b 7 7 a 5 c 5 6 1 9 3 4 e 0 8 9 "   o r d e r = " 9 9 9 "   k e y = " u s e L a b e l s "   v a l u e = " T r u e "   g r o u p O r d e r = " - 1 "   i s G e n e r a t e d = " f a l s e " / >  
                         < / p a r a m e t e r s >  
                     < / c o m m a n d >  
                     < c o m m a n d   i d = " 2 9 8 e 5 4 a 1 - a f 6 3 - 4 6 3 c - 8 4 5 d - 1 4 8 a 5 4 b c 7 b 0 7 "   n a m e = " L o c a l   L o g o "   a s s e m b l y = " I p h e l i o n . O u t l i n e . M o d e l . d l l "   t y p e = " I p h e l i o n . O u t l i n e . M o d e l . C o m m a n d s . S e t F i e l d V a l u e C o m m a n d "   o r d e r = " 1 "   a c t i v e = " t r u e "   c o m m a n d T y p e = " f r a g m e n t " >  
                         < p a r a m e t e r s >  
                             < p a r a m e t e r   i d = " 8 6 0 0 d 3 a 5 - d 6 1 e - 4 4 7 6 - 9 d 3 1 - b 3 7 d 5 5 9 c 9 b 8 e " 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3 a b 8 2 f 1 2 - 1 4 2 6 - 4 e 6 5 - a 3 9 d - b 2 0 2 d c 1 7 a c c d | 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    < c o m m a n d   i d = " 8 1 8 c 5 4 4 9 - f 0 1 8 - 4 d 9 7 - a 1 1 3 - a 4 3 9 0 e c c 8 b b 9 "   n a m e = " D e l e t e   r a n g e   o n   c a n c e l "   a s s e m b l y = " I p h e l i o n . O u t l i n e . P o w e r P o i n t . d l l "   t y p e = " I p h e l i o n . O u t l i n e . P o w e r P o i n t . C o m m a n d s . D e l e t e S l i d e C o m m a n d "   o r d e r = " 4 "   a c t i v e = " t r u e "   c o m m a n d T y p e = " f r a g m e n t " >  
                         < p a r a m e t e r s / >  
                     < / c o m m a n d >  
                 < / c o m m a n d s >  
                 < f i e l d s   x m l n s = " h t t p : / / b i g h a n d . c o m / w o r d / b i g h a n d d o c u m e n t c r e a t i o n / " >  
                     < f i e l d   i d = " 9 0 b 0 3 9 7 8 - e 2 1 7 - 4 e 3 2 - a 4 f e - a 3 2 c b a 5 7 d 1 8 6 "   n a m e = " T e x t "   t y p e = " "   o r d e r = " 9 9 9 "   e n t i t y I d = " 0 1 9 b a 9 c 6 - 7 d a a - 4 0 c d - 8 c c 5 - f a d 9 c a 4 1 6 5 3 2 "   l i n k e d E n t i t y I d = " 0 0 0 0 0 0 0 0 - 0 0 0 0 - 0 0 0 0 - 0 0 0 0 - 0 0 0 0 0 0 0 0 0 0 0 0 "   l i n k e d F i e l d I d = " 0 0 0 0 0 0 0 0 - 0 0 0 0 - 0 0 0 0 - 0 0 0 0 - 0 0 0 0 0 0 0 0 0 0 0 0 "   l i n k e d F i e l d I n d e x = " 0 "   i n d e x = " 0 "   f i e l d T y p e = " q u e s t i o n "   f o r m a t E v a l u a t o r T y p e = " f o r m a t S t r i n g "   h i d d e n = " f a l s 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  L o n d o n   C a n n o n   P l a c e < / f i e l d >  
                     < f i e l d   i d = " 9 0 b 0 3 9 7 8 - e 2 1 7 - 4 e 3 2 - a 4 f e - a 3 2 c b a 5 7 d 1 8 6 "   n a m e = " T e x t "   t y p e = " "   o r d e r = " 9 9 9 "   e n t i t y I d = " 0 e e 6 b c 4 1 - d d 1 6 - 4 a 7 6 - a d 5 a - 5 f 4 4 1 a 6 7 c 0 5 1 "   l i n k e d E n t i t y I d = " 0 0 0 0 0 0 0 0 - 0 0 0 0 - 0 0 0 0 - 0 0 0 0 - 0 0 0 0 0 0 0 0 0 0 0 0 "   l i n k e d F i e l d I d = " 0 0 0 0 0 0 0 0 - 0 0 0 0 - 0 0 0 0 - 0 0 0 0 - 0 0 0 0 0 0 0 0 0 0 0 0 "   l i n k e d F i e l d I n d e x = " 0 "   i n d e x = " 0 "   f i e l d T y p e = " q u e s t i o n "   f o r m a t E v a l u a t o r T y p e = " f o r m a t S t r i n g "   h i d d e n = " f a l s e " / >  
                     < f i e l d   i d = " 4 8 6 8 6 8 f 2 - e 0 4 a - 4 5 5 b - b b 1 5 - 0 d a 9 7 0 d 3 0 5 b 0 "   n a m e = " T e x t   F i e l d "   t y p e = " "   o r d e r = " 9 9 9 "   e n t i t y I d = " 3 a b 8 2 f 1 2 - 1 4 2 6 - 4 e 6 5 - a 3 9 d - b 2 0 2 d c 1 7 a c c d " 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3 a b 8 2 f 1 2 - 1 4 2 6 - 4 e 6 5 - a 3 9 d - b 2 0 2 d c 1 7 a c c d "   l i n k e d E n t i t y I d = " 0 0 0 0 0 0 0 0 - 0 0 0 0 - 0 0 0 0 - 0 0 0 0 - 0 0 0 0 0 0 0 0 0 0 0 0 "   l i n k e d F i e l d I d = " 0 0 0 0 0 0 0 0 - 0 0 0 0 - 0 0 0 0 - 0 0 0 0 - 0 0 0 0 0 0 0 0 0 0 0 0 "   l i n k e d F i e l d I n d e x = " 0 "   i n d e x = " 0 "   f i e l d T y p e = " q u e s t i o n "   f o r m a t E v a l u a t o r T y p e = " f o r m a t S t r i n g "   h i d d e n = " f a l s e " / >  
                     < f i e l d   i d = " 1 8 4 5 7 3 0 2 - b e 9 7 - 4 2 4 d - 8 7 3 5 - 2 1 2 b c d 9 6 e 2 a 2 "   n a m e = " S e l e c t e d   I t e m s "   t y p e = " "   o r d e r = " 9 9 9 "   e n t i t y I d = " 4 b 7 9 4 c 7 d - a 4 f d - 4 4 f c - b e 2 3 - d 3 c 5 9 9 7 e 2 b f 8 "   l i n k e d E n t i t y I d = " 0 0 0 0 0 0 0 0 - 0 0 0 0 - 0 0 0 0 - 0 0 0 0 - 0 0 0 0 0 0 0 0 0 0 0 0 "   l i n k e d F i e l d I d = " 0 0 0 0 0 0 0 0 - 0 0 0 0 - 0 0 0 0 - 0 0 0 0 - 0 0 0 0 0 0 0 0 0 0 0 0 "   l i n k e d F i e l d I n d e x = " 0 "   i n d e x = " 0 "   f i e l d T y p e = " q u e s t i o n "   f o r m a t E v a l u a t o r T y p e = " f o r m a t S t r i n g "   h i d d e n = " f a l s e " > L i g h t < / f i e l d >  
                     < f i e l d   i d = " 3 3 7 c d 5 c 0 - 5 d 4 e - 4 2 3 e - 9 3 0 d - a f e d 7 d f b 9 7 e 9 "   n a m e = " S e l e c t e d   T e x t "   t y p e = " S y s t e m . S t r i n g , 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 L i g h t | < / f i e l d > 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 T r u e | F a l s e | < / f i e l d >  
                     < f i e l d   i d = " 1 8 4 5 7 3 0 2 - b e 9 7 - 4 2 4 d - 8 7 3 5 - 2 1 2 b c d 9 6 e 2 a 2 "   n a m e = " S e l e c t e d   I t e m s "   t y p e = " "   o r d e r = " 9 9 9 "   e n t i t y I d = " a 4 8 f 5 4 7 9 - 2 3 f d - 4 c f 0 - a 5 a 8 - 8 1 4 f 8 f d 8 a 8 6 5 "   l i n k e d E n t i t y I d = " 0 0 0 0 0 0 0 0 - 0 0 0 0 - 0 0 0 0 - 0 0 0 0 - 0 0 0 0 0 0 0 0 0 0 0 0 "   l i n k e d F i e l d I d = " 0 0 0 0 0 0 0 0 - 0 0 0 0 - 0 0 0 0 - 0 0 0 0 - 0 0 0 0 0 0 0 0 0 0 0 0 "   l i n k e d F i e l d I n d e x = " 0 "   i n d e x = " 0 "   f i e l d T y p e = " q u e s t i o n "   f o r m a t E v a l u a t o r T y p e = " f o r m a t S t r i n g "   h i d d e n = " f a l s e " > L i g h t < / f i e l d >  
                     < f i e l d   i d = " 3 3 7 c d 5 c 0 - 5 d 4 e - 4 2 3 e - 9 3 0 d - a f e d 7 d f b 9 7 e 9 "   n a m e = " S e l e c t e d   T e x t "   t y p e = " S y s t e m . S t r i n g , 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 L i g h t | < / f i e l d > 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 T r u e | F a l s e | < / f i e l d >  
                     < f i e l d   i d = " 1 8 4 5 7 3 0 2 - b e 9 7 - 4 2 4 d - 8 7 3 5 - 2 1 2 b c d 9 6 e 2 a 2 "   n a m e = " S e l e c t e d   I t e m s "   t y p e = " "   o r d e r = " 9 9 9 "   e n t i t y I d = " c 8 3 f 4 9 e d - b e d 8 - 4 c 1 6 - 9 4 9 2 - 2 8 e 9 b e a c e a 1 1 " 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            < f i e l d   i d = " 3 3 7 c d 5 c 0 - 5 d 4 e - 4 2 3 e - 9 3 0 d - a f e d 7 d f b 9 7 e 9 "   n a m e = " S e l e c t e d   T e x t "   t y p e = " S y s t e m . S t r i n g , 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            < f i e l d   i d = " 9 a 9 2 6 9 a e - 1 d 5 b - 4 3 6 5 - 9 d a 1 - 6 3 7 c 5 f 3 3 0 a 8 f "   n a m e = " A u t h o r "   t y p e = " "   o r d e r = " 9 9 9 "   e n t i t y I d = " 2 a 5 8 0 5 d b - 2 1 f b - 4 5 7 d - 9 3 0 c - b 3 f 1 0 a a f 7 d b a "   l i n k e d E n t i t y I d = " 0 0 0 0 0 0 0 0 - 0 0 0 0 - 0 0 0 0 - 0 0 0 0 - 0 0 0 0 0 0 0 0 0 0 0 0 "   l i n k e d F i e l d I d = " 0 0 0 0 0 0 0 0 - 0 0 0 0 - 0 0 0 0 - 0 0 0 0 - 0 0 0 0 0 0 0 0 0 0 0 0 "   l i n k e d F i e l d I n d e x = " 0 "   i n d e x = " 0 "   f i e l d T y p e = " q u e s t i o n "   f o r m a t E v a l u a t o r T y p e = " f o r m a t S t r i n g "   h i d d e n = " f a l s e " / >  
                     < f i e l d   i d = " a f 0 2 0 c 1 a - f 8 2 6 - 4 9 4 c - b b a a - 2 1 0 0 b 3 9 7 7 0 a 7 "   n a m e = " C l i e n t "   t y p e = " "   o r d e r = " 9 9 9 "   e n t i t y I d = " 2 a 5 8 0 5 d b - 2 1 f b - 4 5 7 d - 9 3 0 c - b 3 f 1 0 a a f 7 d b a "   l i n k e d E n t i t y I d = " 0 0 0 0 0 0 0 0 - 0 0 0 0 - 0 0 0 0 - 0 0 0 0 - 0 0 0 0 0 0 0 0 0 0 0 0 "   l i n k e d F i e l d I d = " 0 0 0 0 0 0 0 0 - 0 0 0 0 - 0 0 0 0 - 0 0 0 0 - 0 0 0 0 0 0 0 0 0 0 0 0 "   l i n k e d F i e l d I n d e x = " 0 "   i n d e x = " 0 "   f i e l d T y p e = " q u e s t i o n "   f o r m a t E v a l u a t o r T y p e = " f o r m a t S t r i n g "   c o i D o c u m e n t F i e l d = " C l i e n t "   h i d d e n = " f a l s e " / >  
                     < f i e l d   i d = " d 1 a 0 c 0 3 d - 0 2 5 8 - 4 7 a c - b b 6 d - 4 5 8 a 7 8 e 5 6 4 7 4 "   n a m e = " C l i e n t N a m e "   t y p e = " "   o r d e r = " 9 9 9 "   e n t i t y I d = " 2 a 5 8 0 5 d b - 2 1 f b - 4 5 7 d - 9 3 0 c - b 3 f 1 0 a a f 7 d b a "   l i n k e d E n t i t y I d = " 0 0 0 0 0 0 0 0 - 0 0 0 0 - 0 0 0 0 - 0 0 0 0 - 0 0 0 0 0 0 0 0 0 0 0 0 "   l i n k e d F i e l d I d = " 0 0 0 0 0 0 0 0 - 0 0 0 0 - 0 0 0 0 - 0 0 0 0 - 0 0 0 0 0 0 0 0 0 0 0 0 "   l i n k e d F i e l d I n d e x = " 0 "   i n d e x = " 0 "   f i e l d T y p e = " q u e s t i o n "   f o r m a t E v a l u a t o r T y p e = " f o r m a t S t r i n g "   c o i D o c u m e n t F i e l d = " C l i e n t N a m e "   h i d d e n = " f a l s e " / >  
                     < f i e l d   i d = " 9 0 1 6 3 5 3 d - 0 a b 3 - 4 5 1 f - 9 8 2 8 - 3 f e e 9 6 c f 6 8 b a "   n a m e = " C o n n e c t e d " 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            < f i e l d   i d = " 2 4 0 3 d 3 4 2 - 5 3 3 b - 4 5 e 7 - 8 4 b 2 - 6 2 d 6 8 1 2 9 0 4 8 5 "   n a m e = " C r e a t e   n e w   v e r s i o n " 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            < f i e l d   i d = " d 8 d 8 a 1 b 7 - 2 9 f 2 - 4 1 8 4 - b 4 b b - 9 4 e 8 6 8 1 1 b 1 d c "   n a m e = " D o c F o l d e r I d "   t y p e = " "   o r d e r = " 9 9 9 "   e n t i t y I d = " 2 a 5 8 0 5 d b - 2 1 f b - 4 5 7 d - 9 3 0 c - b 3 f 1 0 a a f 7 d b a "   l i n k e d E n t i t y I d = " 0 0 0 0 0 0 0 0 - 0 0 0 0 - 0 0 0 0 - 0 0 0 0 - 0 0 0 0 0 0 0 0 0 0 0 0 "   l i n k e d F i e l d I d = " 0 0 0 0 0 0 0 0 - 0 0 0 0 - 0 0 0 0 - 0 0 0 0 - 0 0 0 0 0 0 0 0 0 0 0 0 "   l i n k e d F i e l d I n d e x = " 0 "   i n d e x = " 0 "   f i e l d T y p e = " q u e s t i o n "   f o r m a t E v a l u a t o r T y p e = " f o r m a t S t r i n g "   h i d d e n = " f a l s e " / >  
                     < f i e l d   i d = " 7 2 9 0 4 a 4 7 - 5 7 8 0 - 4 5 9 c - b e 7 a - 4 4 8 f 9 a d 8 d 6 b 4 "   n a m e = " D o c I d F o r m a t "   t y p e = " "   o r d e r = " 9 9 9 "   e n t i t y I d = " 2 a 5 8 0 5 d b - 2 1 f b - 4 5 7 d - 9 3 0 c - b 3 f 1 0 a a f 7 d b a "   l i n k e d E n t i t y I d = " 0 0 0 0 0 0 0 0 - 0 0 0 0 - 0 0 0 0 - 0 0 0 0 - 0 0 0 0 0 0 0 0 0 0 0 0 "   l i n k e d F i e l d I d = " 0 0 0 0 0 0 0 0 - 0 0 0 0 - 0 0 0 0 - 0 0 0 0 - 0 0 0 0 0 0 0 0 0 0 0 0 "   l i n k e d F i e l d I n d e x = " 0 "   i n d e x = " 0 "   f i e l d T y p e = " q u e s t i o n "   f o r m a t E v a l u a t o r T y p e = " f o r m a t S t r i n g "   h i d d e n = " f a l s e " / >  
                     < f i e l d   i d = " a 1 f 2 3 1 e a - a 0 0 f - 4 6 0 6 - 9 f a b - d 2 a c d 8 5 9 d 3 a d "   n a m e = " D o c N u m b e r "   t y p e = " "   o r d e r = " 9 9 9 "   e n t i t y I d = " 2 a 5 8 0 5 d b - 2 1 f b - 4 5 7 d - 9 3 0 c - b 3 f 1 0 a a f 7 d b a "   l i n k e d E n t i t y I d = " 0 0 0 0 0 0 0 0 - 0 0 0 0 - 0 0 0 0 - 0 0 0 0 - 0 0 0 0 0 0 0 0 0 0 0 0 "   l i n k e d F i e l d I d = " 0 0 0 0 0 0 0 0 - 0 0 0 0 - 0 0 0 0 - 0 0 0 0 - 0 0 0 0 0 0 0 0 0 0 0 0 "   l i n k e d F i e l d I n d e x = " 0 "   i n d e x = " 0 "   f i e l d T y p e = " q u e s t i o n "   f o r m a t E v a l u a t o r T y p e = " f o r m a t S t r i n g "   h i d d e n = " f a l s e " / >  
                     < f i e l d   i d = " 7 a b e a 0 f 8 - 4 6 b 7 - 4 9 6 8 - b b 1 2 - 0 4 a 8 9 9 f 0 d 7 7 8 "   n a m e = " D o c S u b T y p e "   t y p e = " "   o r d e r = " 9 9 9 "   e n t i t y I d = " 2 a 5 8 0 5 d b - 2 1 f b - 4 5 7 d - 9 3 0 c - b 3 f 1 0 a a f 7 d b a "   l i n k e d E n t i t y I d = " 0 0 0 0 0 0 0 0 - 0 0 0 0 - 0 0 0 0 - 0 0 0 0 - 0 0 0 0 0 0 0 0 0 0 0 0 "   l i n k e d F i e l d I d = " 0 0 0 0 0 0 0 0 - 0 0 0 0 - 0 0 0 0 - 0 0 0 0 - 0 0 0 0 0 0 0 0 0 0 0 0 "   l i n k e d F i e l d I n d e x = " 0 "   i n d e x = " 0 "   f i e l d T y p e = " q u e s t i o n "   f o r m a t E v a l u a t o r T y p e = " f o r m a t S t r i n g "   h i d d e n = " f a l s e " / >  
                     < f i e l d   i d = " 6 4 f f 0 0 3 6 - a 6 a f - 4 b 1 1 - a 4 e a - 4 0 2 a 2 f 2 7 3 e 2 1 "   n a m e = " D o c T y p e "   t y p e = " "   o r d e r = " 9 9 9 "   e n t i t y I d = " 2 a 5 8 0 5 d b - 2 1 f b - 4 5 7 d - 9 3 0 c - b 3 f 1 0 a a f 7 d b a "   l i n k e d E n t i t y I d = " 0 0 0 0 0 0 0 0 - 0 0 0 0 - 0 0 0 0 - 0 0 0 0 - 0 0 0 0 0 0 0 0 0 0 0 0 "   l i n k e d F i e l d I d = " 0 0 0 0 0 0 0 0 - 0 0 0 0 - 0 0 0 0 - 0 0 0 0 - 0 0 0 0 0 0 0 0 0 0 0 0 "   l i n k e d F i e l d I n d e x = " 0 "   i n d e x = " 0 "   f i e l d T y p e = " q u e s t i o n "   f o r m a t E v a l u a t o r T y p e = " f o r m a t S t r i n g "   h i d d e n = " f a l s e " / >  
                     < f i e l d   i d = " c 9 0 9 4 b 9 c - 5 2 f d - 4 4 0 3 - b b 8 3 - 9 b b 3 a b 5 3 6 8 a d "   n a m e = " D o c V e r s i o n "   t y p e = " "   o r d e r = " 9 9 9 "   e n t i t y I d = " 2 a 5 8 0 5 d b - 2 1 f b - 4 5 7 d - 9 3 0 c - b 3 f 1 0 a a f 7 d b a "   l i n k e d E n t i t y I d = " 0 0 0 0 0 0 0 0 - 0 0 0 0 - 0 0 0 0 - 0 0 0 0 - 0 0 0 0 0 0 0 0 0 0 0 0 "   l i n k e d F i e l d I d = " 0 0 0 0 0 0 0 0 - 0 0 0 0 - 0 0 0 0 - 0 0 0 0 - 0 0 0 0 0 0 0 0 0 0 0 0 "   l i n k e d F i e l d I n d e x = " 0 "   i n d e x = " 0 "   f i e l d T y p e = " q u e s t i o n "   f o r m a t E v a l u a t o r T y p e = " f o r m a t S t r i n g "   h i d d e n = " f a l s e " / >  
                     < f i e l d   i d = " 2 f e f 3 f 1 9 - 2 3 2 d - 4 1 4 2 - b 5 2 5 - 1 1 d 8 a 7 6 a 6 e 9 b "   n a m e = " L i b r a r y "   t y p e = " "   o r d e r = " 9 9 9 "   e n t i t y I d = " 2 a 5 8 0 5 d b - 2 1 f b - 4 5 7 d - 9 3 0 c - b 3 f 1 0 a a f 7 d b a "   l i n k e d E n t i t y I d = " 0 0 0 0 0 0 0 0 - 0 0 0 0 - 0 0 0 0 - 0 0 0 0 - 0 0 0 0 0 0 0 0 0 0 0 0 "   l i n k e d F i e l d I d = " 0 0 0 0 0 0 0 0 - 0 0 0 0 - 0 0 0 0 - 0 0 0 0 - 0 0 0 0 0 0 0 0 0 0 0 0 "   l i n k e d F i e l d I n d e x = " 0 "   i n d e x = " 0 "   f i e l d T y p e = " q u e s t i o n "   f o r m a t E v a l u a t o r T y p e = " f o r m a t S t r i n g "   h i d d e n = " f a l s e " / >  
                     < f i e l d   i d = " 3 6 2 d d c e b - 8 f c 2 - 4 e a d - b 5 3 5 - e d 9 e 8 3 5 9 8 3 8 4 "   n a m e = " M a t t e r "   t y p e = " "   o r d e r = " 9 9 9 "   e n t i t y I d = " 2 a 5 8 0 5 d b - 2 1 f b - 4 5 7 d - 9 3 0 c - b 3 f 1 0 a a f 7 d b a "   l i n k e d E n t i t y I d = " 0 0 0 0 0 0 0 0 - 0 0 0 0 - 0 0 0 0 - 0 0 0 0 - 0 0 0 0 0 0 0 0 0 0 0 0 "   l i n k e d F i e l d I d = " 0 0 0 0 0 0 0 0 - 0 0 0 0 - 0 0 0 0 - 0 0 0 0 - 0 0 0 0 0 0 0 0 0 0 0 0 "   l i n k e d F i e l d I n d e x = " 0 "   i n d e x = " 0 "   f i e l d T y p e = " q u e s t i o n "   f o r m a t E v a l u a t o r T y p e = " f o r m a t S t r i n g "   c o i D o c u m e n t F i e l d = " M a t t e r "   h i d d e n = " f a l s e " / >  
                     < f i e l d   i d = " a 3 e e f 5 1 4 - 2 4 7 f - 4 2 8 1 - b 6 a 2 - 3 b 4 d 3 4 b c 6 8 c f "   n a m e = " M a t t e r N a m e "   t y p e = " "   o r d e r = " 9 9 9 "   e n t i t y I d = " 2 a 5 8 0 5 d b - 2 1 f b - 4 5 7 d - 9 3 0 c - b 3 f 1 0 a a f 7 d b a "   l i n k e d E n t i t y I d = " 0 0 0 0 0 0 0 0 - 0 0 0 0 - 0 0 0 0 - 0 0 0 0 - 0 0 0 0 0 0 0 0 0 0 0 0 "   l i n k e d F i e l d I d = " 0 0 0 0 0 0 0 0 - 0 0 0 0 - 0 0 0 0 - 0 0 0 0 - 0 0 0 0 0 0 0 0 0 0 0 0 "   l i n k e d F i e l d I n d e x = " 0 "   i n d e x = " 0 "   f i e l d T y p e = " q u e s t i o n "   f o r m a t E v a l u a t o r T y p e = " f o r m a t S t r i n g "   c o i D o c u m e n t F i e l d = " M a t t e r N a m e "   h i d d e n = " f a l s e " / >  
                     < f i e l d   i d = " 8 e 8 b 5 8 3 6 - 3 9 1 1 - 4 b a 7 - a 8 c b - 6 5 a 2 4 1 a 1 c 8 7 e "   n a m e = " P r o f i l e F i e l d 1 "   t y p e = " "   o r d e r = " 9 9 9 "   e n t i t y I d = " 2 a 5 8 0 5 d b - 2 1 f b - 4 5 7 d - 9 3 0 c - b 3 f 1 0 a a f 7 d b a "   l i n k e d E n t i t y I d = " 0 0 0 0 0 0 0 0 - 0 0 0 0 - 0 0 0 0 - 0 0 0 0 - 0 0 0 0 0 0 0 0 0 0 0 0 "   l i n k e d F i e l d I d = " 0 0 0 0 0 0 0 0 - 0 0 0 0 - 0 0 0 0 - 0 0 0 0 - 0 0 0 0 0 0 0 0 0 0 0 0 "   l i n k e d F i e l d I n d e x = " 0 "   i n d e x = " 0 "   f i e l d T y p e = " q u e s t i o n "   f o r m a t E v a l u a t o r T y p e = " f o r m a t S t r i n g "   h i d d e n = " f a l s e " / >  
                     < f i e l d   i d = " 5 6 3 d b a 8 1 - 2 9 2 6 - 4 7 c 2 - a 4 3 0 - b 4 f 6 2 a 1 e 2 8 1 7 "   n a m e = " P r o f i l e F i e l d 1 D e s c r i p t i o n "   t y p e = " "   o r d e r = " 9 9 9 "   e n t i t y I d = " 2 a 5 8 0 5 d b - 2 1 f b - 4 5 7 d - 9 3 0 c - b 3 f 1 0 a a f 7 d b a "   l i n k e d E n t i t y I d = " 0 0 0 0 0 0 0 0 - 0 0 0 0 - 0 0 0 0 - 0 0 0 0 - 0 0 0 0 0 0 0 0 0 0 0 0 "   l i n k e d F i e l d I d = " 0 0 0 0 0 0 0 0 - 0 0 0 0 - 0 0 0 0 - 0 0 0 0 - 0 0 0 0 0 0 0 0 0 0 0 0 "   l i n k e d F i e l d I n d e x = " 0 "   i n d e x = " 0 "   f i e l d T y p e = " q u e s t i o n "   f o r m a t E v a l u a t o r T y p e = " f o r m a t S t r i n g "   h i d d e n = " f a l s e " / >  
                     < f i e l d   i d = " c c b 4 a b 0 1 - c c f 4 - 4 5 1 3 - 8 b b c - 6 e f 2 1 4 5 b 1 6 a 6 "   n a m e = " P r o f i l e F i e l d 2 "   t y p e = " "   o r d e r = " 9 9 9 "   e n t i t y I d = " 2 a 5 8 0 5 d b - 2 1 f b - 4 5 7 d - 9 3 0 c - b 3 f 1 0 a a f 7 d b a "   l i n k e d E n t i t y I d = " 0 0 0 0 0 0 0 0 - 0 0 0 0 - 0 0 0 0 - 0 0 0 0 - 0 0 0 0 0 0 0 0 0 0 0 0 "   l i n k e d F i e l d I d = " 0 0 0 0 0 0 0 0 - 0 0 0 0 - 0 0 0 0 - 0 0 0 0 - 0 0 0 0 0 0 0 0 0 0 0 0 "   l i n k e d F i e l d I n d e x = " 0 "   i n d e x = " 0 "   f i e l d T y p e = " q u e s t i o n "   f o r m a t E v a l u a t o r T y p e = " f o r m a t S t r i n g "   h i d d e n = " f a l s e " / >  
                     < f i e l d   i d = " c 0 4 7 b 3 6 9 - 4 d f e - 4 4 6 0 - 8 9 6 1 - 5 e d b 5 3 4 4 7 c f f "   n a m e = " P r o f i l e F i e l d 2 D e s c r i p t i o n "   t y p e = " "   o r d e r = " 9 9 9 "   e n t i t y I d = " 2 a 5 8 0 5 d b - 2 1 f b - 4 5 7 d - 9 3 0 c - b 3 f 1 0 a a f 7 d b a "   l i n k e d E n t i t y I d = " 0 0 0 0 0 0 0 0 - 0 0 0 0 - 0 0 0 0 - 0 0 0 0 - 0 0 0 0 0 0 0 0 0 0 0 0 "   l i n k e d F i e l d I d = " 0 0 0 0 0 0 0 0 - 0 0 0 0 - 0 0 0 0 - 0 0 0 0 - 0 0 0 0 0 0 0 0 0 0 0 0 "   l i n k e d F i e l d I n d e x = " 0 "   i n d e x = " 0 "   f i e l d T y p e = " q u e s t i o n "   f o r m a t E v a l u a t o r T y p e = " f o r m a t S t r i n g "   h i d d e n = " f a l s e " / >  
                     < f i e l d   i d = " 0 a c 0 d 9 8 3 - 7 d 0 f - 4 0 b 2 - a e 0 2 - c 4 6 9 a d 3 7 b 7 f e "   n a m e = " R e f r e s h O n P r o f i l e C h a n g e "   t y p e = " "   o r d e r = " 9 9 9 "   e n t i t y I d = " 2 a 5 8 0 5 d b - 2 1 f b - 4 5 7 d - 9 3 0 c - b 3 f 1 0 a a f 7 d b a "   l i n k e d E n t i t y I d = " 0 0 0 0 0 0 0 0 - 0 0 0 0 - 0 0 0 0 - 0 0 0 0 - 0 0 0 0 0 0 0 0 0 0 0 0 "   l i n k e d F i e l d I d = " 0 0 0 0 0 0 0 0 - 0 0 0 0 - 0 0 0 0 - 0 0 0 0 - 0 0 0 0 0 0 0 0 0 0 0 0 "   l i n k e d F i e l d I n d e x = " 0 "   i n d e x = " 0 "   f i e l d T y p e = " q u e s t i o n "   f o r m a t E v a l u a t o r T y p e = " f o r m a t S t r i n g "   h i d d e n = " f a l s e " / >  
                     < f i e l d   i d = " a 0 6 3 5 d f 7 - 3 c 7 1 - 4 e b c - 9 b 8 6 - 0 d d d f e a 3 d 5 3 6 "   n a m e = " R e f r e s h O n S a v e A s "   t y p e = " "   o r d e r = " 9 9 9 "   e n t i t y I d = " 2 a 5 8 0 5 d b - 2 1 f b - 4 5 7 d - 9 3 0 c - b 3 f 1 0 a a f 7 d b a "   l i n k e d E n t i t y I d = " 0 0 0 0 0 0 0 0 - 0 0 0 0 - 0 0 0 0 - 0 0 0 0 - 0 0 0 0 0 0 0 0 0 0 0 0 "   l i n k e d F i e l d I d = " 0 0 0 0 0 0 0 0 - 0 0 0 0 - 0 0 0 0 - 0 0 0 0 - 0 0 0 0 0 0 0 0 0 0 0 0 "   l i n k e d F i e l d I n d e x = " 0 "   i n d e x = " 0 "   f i e l d T y p e = " q u e s t i o n "   f o r m a t E v a l u a t o r T y p e = " f o r m a t S t r i n g "   h i d d e n = " f a l s e " / >  
                     < f i e l d   i d = " 0 1 a 5 9 1 9 e - 9 f 8 0 - 4 7 f 4 - 9 3 c 4 - a 9 7 8 7 8 0 8 8 c 9 c "   n a m e = " S e r v e r "   t y p e = " "   o r d e r = " 9 9 9 "   e n t i t y I d = " 2 a 5 8 0 5 d b - 2 1 f b - 4 5 7 d - 9 3 0 c - b 3 f 1 0 a a f 7 d b a "   l i n k e d E n t i t y I d = " 0 0 0 0 0 0 0 0 - 0 0 0 0 - 0 0 0 0 - 0 0 0 0 - 0 0 0 0 0 0 0 0 0 0 0 0 "   l i n k e d F i e l d I d = " 0 0 0 0 0 0 0 0 - 0 0 0 0 - 0 0 0 0 - 0 0 0 0 - 0 0 0 0 0 0 0 0 0 0 0 0 "   l i n k e d F i e l d I n d e x = " 0 "   i n d e x = " 0 "   f i e l d T y p e = " q u e s t i o n "   f o r m a t E v a l u a t o r T y p e = " f o r m a t S t r i n g "   h i d d e n = " f a l s e " / >  
                     < f i e l d   i d = " a 0 0 2 e 7 8 a - 8 e 1 8 - 4 3 7 5 - b e f 7 - 9 f 6 8 7 e 9 3 1 f 6 5 "   n a m e = " T i t l e "   t y p e = " "   o r d e r = " 9 9 9 "   e n t i t y I d = " 2 a 5 8 0 5 d b - 2 1 f b - 4 5 7 d - 9 3 0 c - b 3 f 1 0 a a f 7 d b a "   l i n k e d E n t i t y I d = " 0 0 0 0 0 0 0 0 - 0 0 0 0 - 0 0 0 0 - 0 0 0 0 - 0 0 0 0 0 0 0 0 0 0 0 0 "   l i n k e d F i e l d I d = " 0 0 0 0 0 0 0 0 - 0 0 0 0 - 0 0 0 0 - 0 0 0 0 - 0 0 0 0 0 0 0 0 0 0 0 0 "   l i n k e d F i e l d I n d e x = " 0 "   i n d e x = " 0 "   f i e l d T y p e = " q u e s t i o n "   f o r m a t E v a l u a t o r T y p e = " f o r m a t S t r i n g "   h i d d e n = " f a l s e " / >  
                     < f i e l d   i d = " 7 5 3 2 7 c a 1 - c 6 c b - 4 7 8 0 - 8 a 2 2 - 2 1 8 1 7 3 d 5 2 c 3 7 "   n a m e = " T y p i s t "   t y p e = " "   o r d e r = " 9 9 9 "   e n t i t y I d = " 2 a 5 8 0 5 d b - 2 1 f b - 4 5 7 d - 9 3 0 c - b 3 f 1 0 a a f 7 d b a "   l i n k e d E n t i t y I d = " 0 0 0 0 0 0 0 0 - 0 0 0 0 - 0 0 0 0 - 0 0 0 0 - 0 0 0 0 0 0 0 0 0 0 0 0 "   l i n k e d F i e l d I d = " 0 0 0 0 0 0 0 0 - 0 0 0 0 - 0 0 0 0 - 0 0 0 0 - 0 0 0 0 0 0 0 0 0 0 0 0 "   l i n k e d F i e l d I n d e x = " 0 "   i n d e x = " 0 "   f i e l d T y p e = " q u e s t i o n "   f o r m a t E v a l u a t o r T y p e = " f o r m a t S t r i n g "   h i d d e n = " f a l s e " / >  
                     < f i e l d   i d = " 3 8 8 a 1 e 1 3 - 9 9 7 8 - 4 5 4 7 - 8 c 3 9 - 2 9 b 8 9 a 1 1 d 7 2 a "   n a m e = " W o r k s p a c e I d "   t y p e = " "   o r d e r = " 9 9 9 "   e n t i t y I d = " 2 a 5 8 0 5 d b - 2 1 f b - 4 5 7 d - 9 3 0 c - b 3 f 1 0 a a f 7 d b a "   l i n k e d E n t i t y I d = " 0 0 0 0 0 0 0 0 - 0 0 0 0 - 0 0 0 0 - 0 0 0 0 - 0 0 0 0 0 0 0 0 0 0 0 0 "   l i n k e d F i e l d I d = " 0 0 0 0 0 0 0 0 - 0 0 0 0 - 0 0 0 0 - 0 0 0 0 - 0 0 0 0 0 0 0 0 0 0 0 0 "   l i n k e d F i e l d I n d e x = " 0 "   i n d e x = " 0 "   f i e l d T y p e = " q u e s t i o n "   f o r m a t E v a l u a t o r T y p e = " f o r m a t S t r i n g "   h i d d e n = " f a l s e " / >  
                     < f i e l d   i d = " 6 1 3 3 8 c 1 d - 5 0 7 a - 4 3 b 6 - a 0 e 1 - 5 9 b 7 3 b 3 3 9 b 9 8 "   n a m e = " D i s c l a i m e r   1 "   t y p e = " "   o r d e r = " 9 9 9 "   e n t i t y I d = " 8 9 2 2 f c e c - 7 e d 9 - 4 3 8 2 - 9 a 6 4 - 4 1 4 e 8 0 4 c 5 d 2 d "   l i n k e d E n t i t y I d = " 0 0 0 0 0 0 0 0 - 0 0 0 0 - 0 0 0 0 - 0 0 0 0 - 0 0 0 0 0 0 0 0 0 0 0 0 "   l i n k e d F i e l d I d = " 0 0 0 0 0 0 0 0 - 0 0 0 0 - 0 0 0 0 - 0 0 0 0 - 0 0 0 0 0 0 0 0 0 0 0 0 "   l i n k e d F i e l d I n d e x = " 0 "   i n d e x = " 0 "   f i e l d T y p e = " q u e s t i o n "   f o r m a t E v a l u a t o r T y p e = " f o r m a t S t r i n g "   h i d d e n = " f a l s e " / >  
                     < f i e l d   i d = " 6 1 b 1 6 f 5 c - b 0 8 6 - 4 5 f 2 - 8 3 0 a - 2 2 8 9 b 7 a 3 3 1 7 e "   n a m e = " D i s c l a i m e r   2 "   t y p e = " "   o r d e r = " 9 9 9 "   e n t i t y I d = " 8 9 2 2 f c e c - 7 e d 9 - 4 3 8 2 - 9 a 6 4 - 4 1 4 e 8 0 4 c 5 d 2 d "   l i n k e d E n t i t y I d = " 0 0 0 0 0 0 0 0 - 0 0 0 0 - 0 0 0 0 - 0 0 0 0 - 0 0 0 0 0 0 0 0 0 0 0 0 "   l i n k e d F i e l d I d = " 0 0 0 0 0 0 0 0 - 0 0 0 0 - 0 0 0 0 - 0 0 0 0 - 0 0 0 0 0 0 0 0 0 0 0 0 "   l i n k e d F i e l d I n d e x = " 0 "   i n d e x = " 0 "   f i e l d T y p e = " q u e s t i o n "   f o r m a t E v a l u a t o r T y p e = " f o r m a t S t r i n g "   h i d d e n = " f a l s e " / >  
                     < f i e l d   i d = " 1 4 8 3 f b 6 6 - 9 6 c 4 - 4 3 a b - 8 9 f 8 - 1 5 8 9 0 a a 3 e 7 7 f "   n a m e = " D i s c l a i m e r   3 "   t y p e = " "   o r d e r = " 9 9 9 "   e n t i t y I d = " 8 9 2 2 f c e c - 7 e d 9 - 4 3 8 2 - 9 a 6 4 - 4 1 4 e 8 0 4 c 5 d 2 d "   l i n k e d E n t i t y I d = " 0 0 0 0 0 0 0 0 - 0 0 0 0 - 0 0 0 0 - 0 0 0 0 - 0 0 0 0 0 0 0 0 0 0 0 0 "   l i n k e d F i e l d I d = " 0 0 0 0 0 0 0 0 - 0 0 0 0 - 0 0 0 0 - 0 0 0 0 - 0 0 0 0 0 0 0 0 0 0 0 0 "   l i n k e d F i e l d I n d e x = " 0 "   i n d e x = " 0 "   f i e l d T y p e = " q u e s t i o n "   f o r m a t E v a l u a t o r T y p e = " f o r m a t S t r i n g "   h i d d e n = " f a l s e " / >  
                     < f i e l d   i d = " d 1 b 2 5 e 2 1 - 2 1 8 f - 4 a e 8 - b b 4 a - 3 1 d 4 5 5 5 9 f d 5 8 "   n a m e = " D i s c l a i m e r   4 "   t y p e = " "   o r d e r = " 9 9 9 "   e n t i t y I d = " 8 9 2 2 f c e c - 7 e d 9 - 4 3 8 2 - 9 a 6 4 - 4 1 4 e 8 0 4 c 5 d 2 d "   l i n k e d E n t i t y I d = " 0 0 0 0 0 0 0 0 - 0 0 0 0 - 0 0 0 0 - 0 0 0 0 - 0 0 0 0 0 0 0 0 0 0 0 0 "   l i n k e d F i e l d I d = " 0 0 0 0 0 0 0 0 - 0 0 0 0 - 0 0 0 0 - 0 0 0 0 - 0 0 0 0 0 0 0 0 0 0 0 0 "   l i n k e d F i e l d I n d e x = " 0 "   i n d e x = " 0 "   f i e l d T y p e = " q u e s t i o n "   f o r m a t E v a l u a t o r T y p e = " f o r m a t S t r i n g "   h i d d e n = " f a l s e " / >  
                     < f i e l d   i d = " c b f 5 1 a 3 f - 5 e c 6 - 4 5 d 8 - 8 b a 8 - e 8 c f a b 2 6 3 1 e c "   n a m e = " D i s c l a i m e r   5 "   t y p e = " "   o r d e r = " 9 9 9 "   e n t i t y I d = " 8 9 2 2 f c e c - 7 e d 9 - 4 3 8 2 - 9 a 6 4 - 4 1 4 e 8 0 4 c 5 d 2 d "   l i n k e d E n t i t y I d = " 0 0 0 0 0 0 0 0 - 0 0 0 0 - 0 0 0 0 - 0 0 0 0 - 0 0 0 0 0 0 0 0 0 0 0 0 "   l i n k e d F i e l d I d = " 0 0 0 0 0 0 0 0 - 0 0 0 0 - 0 0 0 0 - 0 0 0 0 - 0 0 0 0 0 0 0 0 0 0 0 0 "   l i n k e d F i e l d I n d e x = " 0 "   i n d e x = " 0 "   f i e l d T y p e = " q u e s t i o n "   f o r m a t E v a l u a t o r T y p e = " f o r m a t S t r i n g "   h i d d e n = " f a l s e " / >  
                     < f i e l d   i d = " 7 5 c 0 f 9 c 2 - 2 4 8 0 - 4 1 e 3 - a 5 d 1 - 7 3 d b 6 7 c 8 7 0 5 5 "   n a m e = " D i s c l a i m e r   6 "   t y p e = " "   o r d e r = " 9 9 9 "   e n t i t y I d = " 8 9 2 2 f c e c - 7 e d 9 - 4 3 8 2 - 9 a 6 4 - 4 1 4 e 8 0 4 c 5 d 2 d "   l i n k e d E n t i t y I d = " 0 0 0 0 0 0 0 0 - 0 0 0 0 - 0 0 0 0 - 0 0 0 0 - 0 0 0 0 0 0 0 0 0 0 0 0 "   l i n k e d F i e l d I d = " 0 0 0 0 0 0 0 0 - 0 0 0 0 - 0 0 0 0 - 0 0 0 0 - 0 0 0 0 0 0 0 0 0 0 0 0 "   l i n k e d F i e l d I n d e x = " 0 "   i n d e x = " 0 "   f i e l d T y p e = " q u e s t i o n "   f o r m a t E v a l u a t o r T y p e = " f o r m a t S t r i n g "   h i d d e n = " f a l s e " / >  
                     < f i e l d   i d = " 1 f b c 3 9 a c - f 3 3 7 - 4 8 8 6 - 8 1 b 5 - 7 5 c 4 d a e 8 9 2 a 5 "   n a m e = " D i s p l a y   N a m e "   t y p e = " "   o r d e r = " 9 9 9 "   e n t i t y I d = " 8 9 2 2 f c e c - 7 e d 9 - 4 3 8 2 - 9 a 6 4 - 4 1 4 e 8 0 4 c 5 d 2 d "   l i n k e d E n t i t y I d = " 0 0 0 0 0 0 0 0 - 0 0 0 0 - 0 0 0 0 - 0 0 0 0 - 0 0 0 0 0 0 0 0 0 0 0 0 "   l i n k e d F i e l d I d = " 0 0 0 0 0 0 0 0 - 0 0 0 0 - 0 0 0 0 - 0 0 0 0 - 0 0 0 0 0 0 0 0 0 0 0 0 "   l i n k e d F i e l d I n d e x = " 0 "   i n d e x = " 0 "   f i e l d T y p e = " q u e s t i o n "   f o r m a t E v a l u a t o r T y p e = " f o r m a t S t r i n g "   h i d d e n = " f a l s e " > C M S   L e g a l   S e r v i c e s < / f i e l d >  
                     < f i e l d   i d = " c 7 8 8 d 6 c a - 8 e 2 9 - 4 0 8 c - a a a 8 - b 1 e f 5 5 0 7 d a e 8 "   n a m e = " E m a i l "   t y p e = " "   o r d e r = " 9 9 9 "   e n t i t y I d = " 8 9 2 2 f c e c - 7 e d 9 - 4 3 8 2 - 9 a 6 4 - 4 1 4 e 8 0 4 c 5 d 2 d "   l i n k e d E n t i t y I d = " 0 0 0 0 0 0 0 0 - 0 0 0 0 - 0 0 0 0 - 0 0 0 0 - 0 0 0 0 0 0 0 0 0 0 0 0 "   l i n k e d F i e l d I d = " 0 0 0 0 0 0 0 0 - 0 0 0 0 - 0 0 0 0 - 0 0 0 0 - 0 0 0 0 0 0 0 0 0 0 0 0 "   l i n k e d F i e l d I n d e x = " 0 "   i n d e x = " 0 "   f i e l d T y p e = " q u e s t i o n "   f o r m a t E v a l u a t o r T y p e = " f o r m a t S t r i n g "   h i d d e n = " f a l s e " / >  
                     < f i e l d   i d = " f 5 8 d d c f 2 - c 6 0 e - 4 b 4 4 - a e a d - 9 d 3 a 3 d a 4 d 7 e c "   n a m e = " E n t i t y   N a m e   1 "   t y p e = " "   o r d e r = " 9 9 9 "   e n t i t y I d = " 8 9 2 2 f c e c - 7 e d 9 - 4 3 8 2 - 9 a 6 4 - 4 1 4 e 8 0 4 c 5 d 2 d "   l i n k e d E n t i t y I d = " 0 0 0 0 0 0 0 0 - 0 0 0 0 - 0 0 0 0 - 0 0 0 0 - 0 0 0 0 0 0 0 0 0 0 0 0 "   l i n k e d F i e l d I d = " 0 0 0 0 0 0 0 0 - 0 0 0 0 - 0 0 0 0 - 0 0 0 0 - 0 0 0 0 0 0 0 0 0 0 0 0 "   l i n k e d F i e l d I n d e x = " 0 "   i n d e x = " 0 "   f i e l d T y p e = " q u e s t i o n "   f o r m a t E v a l u a t o r T y p e = " f o r m a t S t r i n g "   h i d d e n = " f a l s e " > C M S   L e g a l   S e r v i c e s < / f i e l d >  
                     < f i e l d   i d = " c c d c b 1 9 6 - d a 2 b - 4 3 d f - 8 c 0 b - 4 9 d 1 5 c 3 f 5 8 a f "   n a m e = " E n t i t y   N a m e   2 "   t y p e = " "   o r d e r = " 9 9 9 "   e n t i t y I d = " 8 9 2 2 f c e c - 7 e d 9 - 4 3 8 2 - 9 a 6 4 - 4 1 4 e 8 0 4 c 5 d 2 d "   l i n k e d E n t i t y I d = " 0 0 0 0 0 0 0 0 - 0 0 0 0 - 0 0 0 0 - 0 0 0 0 - 0 0 0 0 0 0 0 0 0 0 0 0 "   l i n k e d F i e l d I d = " 0 0 0 0 0 0 0 0 - 0 0 0 0 - 0 0 0 0 - 0 0 0 0 - 0 0 0 0 0 0 0 0 0 0 0 0 "   l i n k e d F i e l d I n d e x = " 0 "   i n d e x = " 0 "   f i e l d T y p e = " q u e s t i o n "   f o r m a t E v a l u a t o r T y p e = " f o r m a t S t r i n g "   h i d d e n = " f a l s e " / >  
                     < f i e l d   i d = " 8 b b 1 6 5 2 8 - f d d a - 4 a 8 8 - a 5 0 b - 1 4 5 b 8 1 8 2 9 6 a 1 "   n a m e = " E n t i t y   N a m e   3 "   t y p e = " "   o r d e r = " 9 9 9 "   e n t i t y I d = " 8 9 2 2 f c e c - 7 e d 9 - 4 3 8 2 - 9 a 6 4 - 4 1 4 e 8 0 4 c 5 d 2 d "   l i n k e d E n t i t y I d = " 0 0 0 0 0 0 0 0 - 0 0 0 0 - 0 0 0 0 - 0 0 0 0 - 0 0 0 0 0 0 0 0 0 0 0 0 "   l i n k e d F i e l d I d = " 0 0 0 0 0 0 0 0 - 0 0 0 0 - 0 0 0 0 - 0 0 0 0 - 0 0 0 0 0 0 0 0 0 0 0 0 "   l i n k e d F i e l d I n d e x = " 0 "   i n d e x = " 0 "   f i e l d T y p e = " q u e s t i o n "   f o r m a t E v a l u a t o r T y p e = " f o r m a t S t r i n g "   h i d d e n = " f a l s e " / >  
                     < f i e l d   i d = " a e 2 5 4 9 2 4 - b e 2 2 - 4 0 a 2 - 9 b b b - 8 7 3 8 2 0 1 f 3 e f f "   n a m e = " E n t i t y   N a m e   4 "   t y p e = " "   o r d e r = " 9 9 9 "   e n t i t y I d = " 8 9 2 2 f c e c - 7 e d 9 - 4 3 8 2 - 9 a 6 4 - 4 1 4 e 8 0 4 c 5 d 2 d "   l i n k e d E n t i t y I d = " 0 0 0 0 0 0 0 0 - 0 0 0 0 - 0 0 0 0 - 0 0 0 0 - 0 0 0 0 0 0 0 0 0 0 0 0 "   l i n k e d F i e l d I d = " 0 0 0 0 0 0 0 0 - 0 0 0 0 - 0 0 0 0 - 0 0 0 0 - 0 0 0 0 0 0 0 0 0 0 0 0 "   l i n k e d F i e l d I n d e x = " 0 "   i n d e x = " 0 "   f i e l d T y p e = " q u e s t i o n "   f o r m a t E v a l u a t o r T y p e = " f o r m a t S t r i n g "   h i d d e n = " f a l s e " > C M S   I n t e r n a t i o n a l   B V < / f i e l d >  
                     < f i e l d   i d = " 1 0 7 5 1 3 a d - 8 2 e f - 4 1 b 6 - a 5 c d - f 4 8 5 5 7 c e 4 b 9 4 "   n a m e = " F a x   N u m b e r "   t y p e = " "   o r d e r = " 9 9 9 "   e n t i t y I d = " 8 9 2 2 f c e c - 7 e d 9 - 4 3 8 2 - 9 a 6 4 - 4 1 4 e 8 0 4 c 5 d 2 d "   l i n k e d E n t i t y I d = " 0 0 0 0 0 0 0 0 - 0 0 0 0 - 0 0 0 0 - 0 0 0 0 - 0 0 0 0 0 0 0 0 0 0 0 0 "   l i n k e d F i e l d I d = " 0 0 0 0 0 0 0 0 - 0 0 0 0 - 0 0 0 0 - 0 0 0 0 - 0 0 0 0 0 0 0 0 0 0 0 0 "   l i n k e d F i e l d I n d e x = " 0 "   i n d e x = " 0 "   f i e l d T y p e = " q u e s t i o n "   f o r m a t E v a l u a t o r T y p e = " f o r m a t S t r i n g "   h i d d e n = " f a l s e " / >  
                     < f i e l d   i d = " 3 a c 9 6 6 0 b - 6 d 6 6 - 4 0 a 6 - a 4 c c - 6 3 6 9 2 b 9 b f 5 3 f "   n a m e = " O f f i c e   B u i l d i n g   A d d r e s s "   t y p e = " "   o r d e r = " 9 9 9 "   e n t i t y I d = " 8 9 2 2 f c e c - 7 e d 9 - 4 3 8 2 - 9 a 6 4 - 4 1 4 e 8 0 4 c 5 d 2 d "   l i n k e d E n t i t y I d = " 0 0 0 0 0 0 0 0 - 0 0 0 0 - 0 0 0 0 - 0 0 0 0 - 0 0 0 0 0 0 0 0 0 0 0 0 "   l i n k e d F i e l d I d = " 0 0 0 0 0 0 0 0 - 0 0 0 0 - 0 0 0 0 - 0 0 0 0 - 0 0 0 0 0 0 0 0 0 0 0 0 "   l i n k e d F i e l d I n d e x = " 0 "   i n d e x = " 0 "   f i e l d T y p e = " q u e s t i o n "   f o r m a t E v a l u a t o r T y p e = " f o r m a t S t r i n g "   h i d d e n = " f a l s e " / >  
                     < f i e l d   i d = " b 8 a 8 2 f 6 6 - 3 3 4 3 - 4 4 3 f - a c 6 a - 3 6 5 2 4 3 e 1 2 b e 2 "   n a m e = " O f f i c e   D X "   t y p e = " "   o r d e r = " 9 9 9 "   e n t i t y I d = " 8 9 2 2 f c e c - 7 e d 9 - 4 3 8 2 - 9 a 6 4 - 4 1 4 e 8 0 4 c 5 d 2 d "   l i n k e d E n t i t y I d = " 0 0 0 0 0 0 0 0 - 0 0 0 0 - 0 0 0 0 - 0 0 0 0 - 0 0 0 0 0 0 0 0 0 0 0 0 "   l i n k e d F i e l d I d = " 0 0 0 0 0 0 0 0 - 0 0 0 0 - 0 0 0 0 - 0 0 0 0 - 0 0 0 0 0 0 0 0 0 0 0 0 "   l i n k e d F i e l d I n d e x = " 0 "   i n d e x = " 0 "   f i e l d T y p e = " q u e s t i o n "   f o r m a t E v a l u a t o r T y p e = " f o r m a t S t r i n g "   h i d d e n = " f a l s e " / >  
                     < f i e l d   i d = " 9 5 9 6 2 6 b d - 7 c a 9 - 4 8 9 7 - 9 0 f 7 - 1 5 d 7 c 9 1 5 f a 5 2 "   n a m e = " O f f i c e   F a x   N u m b e r "   t y p e = " "   o r d e r = " 9 9 9 "   e n t i t y I d = " 8 9 2 2 f c e c - 7 e d 9 - 4 3 8 2 - 9 a 6 4 - 4 1 4 e 8 0 4 c 5 d 2 d "   l i n k e d E n t i t y I d = " 0 0 0 0 0 0 0 0 - 0 0 0 0 - 0 0 0 0 - 0 0 0 0 - 0 0 0 0 0 0 0 0 0 0 0 0 "   l i n k e d F i e l d I d = " 0 0 0 0 0 0 0 0 - 0 0 0 0 - 0 0 0 0 - 0 0 0 0 - 0 0 0 0 0 0 0 0 0 0 0 0 "   l i n k e d F i e l d I n d e x = " 0 "   i n d e x = " 0 "   f i e l d T y p e = " q u e s t i o n "   f o r m a t E v a l u a t o r T y p e = " f o r m a t S t r i n g "   h i d d e n = " f a l s e " / >  
                     < f i e l d   i d = " 9 a 9 1 9 4 6 a - 0 7 0 a - 4 d d c - 8 e 3 7 - 9 6 2 f 0 7 1 5 0 6 b 4 "   n a m e = " O f f i c e   I d "   t y p e = " "   o r d e r = " 9 9 9 "   e n t i t y I d = " 8 9 2 2 f c e c - 7 e d 9 - 4 3 8 2 - 9 a 6 4 - 4 1 4 e 8 0 4 c 5 d 2 d "   l i n k e d E n t i t y I d = " 0 0 0 0 0 0 0 0 - 0 0 0 0 - 0 0 0 0 - 0 0 0 0 - 0 0 0 0 0 0 0 0 0 0 0 0 "   l i n k e d F i e l d I d = " 0 0 0 0 0 0 0 0 - 0 0 0 0 - 0 0 0 0 - 0 0 0 0 - 0 0 0 0 0 0 0 0 0 0 0 0 "   l i n k e d F i e l d I n d e x = " 0 "   i n d e x = " 0 "   f i e l d T y p e = " q u e s t i o n "   f o r m a t E v a l u a t o r T y p e = " f o r m a t S t r i n g "   h i d d e n = " f a l s e " / >  
                     < f i e l d   i d = " f 9 0 c a a 9 6 - 6 3 4 0 - 4 7 7 6 - 9 5 b e - 9 e 5 4 0 8 7 9 9 2 7 5 "   n a m e = " O f f i c e   L o c a t i o n "   t y p e = " "   o r d e r = " 9 9 9 "   e n t i t y I d = " 8 9 2 2 f c e c - 7 e d 9 - 4 3 8 2 - 9 a 6 4 - 4 1 4 e 8 0 4 c 5 d 2 d "   l i n k e d E n t i t y I d = " 0 0 0 0 0 0 0 0 - 0 0 0 0 - 0 0 0 0 - 0 0 0 0 - 0 0 0 0 0 0 0 0 0 0 0 0 "   l i n k e d F i e l d I d = " 0 0 0 0 0 0 0 0 - 0 0 0 0 - 0 0 0 0 - 0 0 0 0 - 0 0 0 0 0 0 0 0 0 0 0 0 "   l i n k e d F i e l d I n d e x = " 0 "   i n d e x = " 0 "   f i e l d T y p e = " q u e s t i o n "   f o r m a t E v a l u a t o r T y p e = " f o r m a t S t r i n g "   h i d d e n = " f a l s e " / >  
                     < f i e l d   i d = " f 5 8 f 6 8 0 f - 7 6 b 3 - 4 b f d - b 1 7 5 - 1 3 4 0 e 1 0 e a 5 a 5 "   n a m e = " O f f i c e   L o c a t i o n   D e f a u l t   V a l u e "   t y p e = " "   o r d e r = " 9 9 9 "   e n t i t y I d = " 8 9 2 2 f c e c - 7 e d 9 - 4 3 8 2 - 9 a 6 4 - 4 1 4 e 8 0 4 c 5 d 2 d "   l i n k e d E n t i t y I d = " 0 0 0 0 0 0 0 0 - 0 0 0 0 - 0 0 0 0 - 0 0 0 0 - 0 0 0 0 0 0 0 0 0 0 0 0 "   l i n k e d F i e l d I d = " 0 0 0 0 0 0 0 0 - 0 0 0 0 - 0 0 0 0 - 0 0 0 0 - 0 0 0 0 0 0 0 0 0 0 0 0 "   l i n k e d F i e l d I n d e x = " 0 "   i n d e x = " 0 "   f i e l d T y p e = " q u e s t i o n "   f o r m a t E v a l u a t o r T y p e = " f o r m a t S t r i n g "   h i d d e n = " f a l s e " / >  
                     < f i e l d   i d = " 3 f 7 5 b 4 3 c - 1 3 8 3 - 4 6 b 6 - b 3 d c - 0 c a 3 b 7 d f b 9 b 9 "   n a m e = " O f f i c e   P o s t a l   A d d r e s s "   t y p e = " "   o r d e r = " 9 9 9 "   e n t i t y I d = " 8 9 2 2 f c e c - 7 e d 9 - 4 3 8 2 - 9 a 6 4 - 4 1 4 e 8 0 4 c 5 d 2 d "   l i n k e d E n t i t y I d = " 0 0 0 0 0 0 0 0 - 0 0 0 0 - 0 0 0 0 - 0 0 0 0 - 0 0 0 0 0 0 0 0 0 0 0 0 "   l i n k e d F i e l d I d = " 0 0 0 0 0 0 0 0 - 0 0 0 0 - 0 0 0 0 - 0 0 0 0 - 0 0 0 0 0 0 0 0 0 0 0 0 "   l i n k e d F i e l d I n d e x = " 0 "   i n d e x = " 0 "   f i e l d T y p e = " q u e s t i o n "   f o r m a t E v a l u a t o r T y p e = " f o r m a t S t r i n g "   h i d d e n = " f a l s e " / >  
                     < f i e l d   i d = " b 6 c 4 4 e 2 9 - 6 9 5 1 - 4 9 a e - a f 1 d - 3 0 f f b 2 6 3 7 6 6 b "   n a m e = " O f f i c e   R e f e r e n c e "   t y p e = " "   o r d e r = " 9 9 9 "   e n t i t y I d = " 8 9 2 2 f c e c - 7 e d 9 - 4 3 8 2 - 9 a 6 4 - 4 1 4 e 8 0 4 c 5 d 2 d "   l i n k e d E n t i t y I d = " 0 0 0 0 0 0 0 0 - 0 0 0 0 - 0 0 0 0 - 0 0 0 0 - 0 0 0 0 0 0 0 0 0 0 0 0 "   l i n k e d F i e l d I d = " 0 0 0 0 0 0 0 0 - 0 0 0 0 - 0 0 0 0 - 0 0 0 0 - 0 0 0 0 0 0 0 0 0 0 0 0 "   l i n k e d F i e l d I n d e x = " 0 "   i n d e x = " 0 "   f i e l d T y p e = " q u e s t i o n "   f o r m a t E v a l u a t o r T y p e = " f o r m a t S t r i n g "   h i d d e n = " f a l s e " / >  
                     < f i e l d   i d = " 4 b a b 1 0 2 b - f 2 f 8 - 4 5 6 8 - b 8 0 c - 4 3 4 6 6 0 a 7 e b 4 8 "   n a m e = " O f f i c e   S e t t i n g s "   t y p e = " "   o r d e r = " 9 9 9 "   e n t i t y I d = " 8 9 2 2 f c e c - 7 e d 9 - 4 3 8 2 - 9 a 6 4 - 4 1 4 e 8 0 4 c 5 d 2 d "   l i n k e d E n t i t y I d = " 0 0 0 0 0 0 0 0 - 0 0 0 0 - 0 0 0 0 - 0 0 0 0 - 0 0 0 0 0 0 0 0 0 0 0 0 "   l i n k e d F i e l d I d = " 0 0 0 0 0 0 0 0 - 0 0 0 0 - 0 0 0 0 - 0 0 0 0 - 0 0 0 0 0 0 0 0 0 0 0 0 "   l i n k e d F i e l d I n d e x = " 0 "   i n d e x = " 0 "   f i e l d T y p e = " q u e s t i o n "   f o r m a t E v a l u a t o r T y p e = " f o r m a t S t r i n g "   h i d d e n = " f a l s e " / >  
                     < f i e l d   i d = " 7 3 5 a 3 4 6 c - f 5 d e - 4 6 d 7 - 8 a 5 9 - f 1 9 b 2 6 e b 2 f 4 9 "   n a m e = " O f f i c e   S w i t c h b o a r d   N u m b e r "   t y p e = " "   o r d e r = " 9 9 9 "   e n t i t y I d = " 8 9 2 2 f c e c - 7 e d 9 - 4 3 8 2 - 9 a 6 4 - 4 1 4 e 8 0 4 c 5 d 2 d "   l i n k e d E n t i t y I d = " 0 0 0 0 0 0 0 0 - 0 0 0 0 - 0 0 0 0 - 0 0 0 0 - 0 0 0 0 0 0 0 0 0 0 0 0 "   l i n k e d F i e l d I d = " 0 0 0 0 0 0 0 0 - 0 0 0 0 - 0 0 0 0 - 0 0 0 0 - 0 0 0 0 0 0 0 0 0 0 0 0 "   l i n k e d F i e l d I n d e x = " 0 "   i n d e x = " 0 "   f i e l d T y p e = " q u e s t i o n "   f o r m a t E v a l u a t o r T y p e = " f o r m a t S t r i n g "   h i d d e n = " f a l s e " / >  
                     < f i e l d   i d = " 2 1 8 a b 6 3 1 - 6 a 5 1 - 4 b c 0 - b 8 e d - 0 a 5 c 4 5 a 1 3 f 0 d "   n a m e = " O f f i c e   T y p e "   t y p e = " "   o r d e r = " 9 9 9 "   e n t i t y I d = " 8 9 2 2 f c e c - 7 e d 9 - 4 3 8 2 - 9 a 6 4 - 4 1 4 e 8 0 4 c 5 d 2 d "   l i n k e d E n t i t y I d = " 0 0 0 0 0 0 0 0 - 0 0 0 0 - 0 0 0 0 - 0 0 0 0 - 0 0 0 0 0 0 0 0 0 0 0 0 "   l i n k e d F i e l d I d = " 0 0 0 0 0 0 0 0 - 0 0 0 0 - 0 0 0 0 - 0 0 0 0 - 0 0 0 0 0 0 0 0 0 0 0 0 "   l i n k e d F i e l d I n d e x = " 0 "   i n d e x = " 0 "   f i e l d T y p e = " q u e s t i o n "   f o r m a t E v a l u a t o r T y p e = " f o r m a t S t r i n g "   h i d d e n = " f a l s e " / >  
                     < f i e l d   i d = " 0 2 c 4 6 b 2 a - b 9 a 7 - 4 8 e 0 - 9 5 5 8 - d b e 8 9 5 9 f e 8 6 0 "   n a m e = " P h o n e   N u m b e r "   t y p e = " "   o r d e r = " 9 9 9 "   e n t i t y I d = " 8 9 2 2 f c e c - 7 e d 9 - 4 3 8 2 - 9 a 6 4 - 4 1 4 e 8 0 4 c 5 d 2 d "   l i n k e d E n t i t y I d = " 0 0 0 0 0 0 0 0 - 0 0 0 0 - 0 0 0 0 - 0 0 0 0 - 0 0 0 0 0 0 0 0 0 0 0 0 "   l i n k e d F i e l d I d = " 0 0 0 0 0 0 0 0 - 0 0 0 0 - 0 0 0 0 - 0 0 0 0 - 0 0 0 0 0 0 0 0 0 0 0 0 "   l i n k e d F i e l d I n d e x = " 0 "   i n d e x = " 0 "   f i e l d T y p e = " q u e s t i o n "   f o r m a t E v a l u a t o r T y p e = " f o r m a t S t r i n g "   h i d d e n = " f a l s e " / >  
                     < f i e l d   i d = " f 6 9 a e d d 5 - 7 e 8 a - 4 d 4 9 - 8 c 0 8 - 9 9 b d 5 0 c e 5 7 a 3 "   n a m e = " R e f e r e n c e "   t y p e = " "   o r d e r = " 9 9 9 "   e n t i t y I d = " 8 9 2 2 f c e c - 7 e d 9 - 4 3 8 2 - 9 a 6 4 - 4 1 4 e 8 0 4 c 5 d 2 d "   l i n k e d E n t i t y I d = " 0 0 0 0 0 0 0 0 - 0 0 0 0 - 0 0 0 0 - 0 0 0 0 - 0 0 0 0 0 0 0 0 0 0 0 0 "   l i n k e d F i e l d I d = " 0 0 0 0 0 0 0 0 - 0 0 0 0 - 0 0 0 0 - 0 0 0 0 - 0 0 0 0 0 0 0 0 0 0 0 0 "   l i n k e d F i e l d I n d e x = " 0 "   i n d e x = " 0 "   f i e l d T y p e = " q u e s t i o n "   f o r m a t E v a l u a t o r T y p e = " f o r m a t S t r i n g "   h i d d e n = " f a l s e " / >  
                     < f i e l d   i d = " 7 5 7 c a a 9 9 - 4 1 c 7 - 4 a 3 1 - a a 9 7 - d 9 e b a 1 3 3 8 a 3 b "   n a m e = " S e t t i n g s "   t y p e = " "   o r d e r = " 9 9 9 "   e n t i t y I d = " 8 9 2 2 f c e c - 7 e d 9 - 4 3 8 2 - 9 a 6 4 - 4 1 4 e 8 0 4 c 5 d 2 d "   l i n k e d E n t i t y I d = " 0 0 0 0 0 0 0 0 - 0 0 0 0 - 0 0 0 0 - 0 0 0 0 - 0 0 0 0 0 0 0 0 0 0 0 0 "   l i n k e d F i e l d I d = " 0 0 0 0 0 0 0 0 - 0 0 0 0 - 0 0 0 0 - 0 0 0 0 - 0 0 0 0 0 0 0 0 0 0 0 0 "   l i n k e d F i e l d I n d e x = " 0 "   i n d e x = " 0 "   f i e l d T y p e = " q u e s t i o n "   f o r m a t E v a l u a t o r T y p e = " f o r m a t S t r i n g "   h i d d e n = " f a l s e " / >  
                     < f i e l d   i d = " 3 8 5 f a e c c - 4 4 9 b - 4 4 9 4 - 9 0 d b - 3 c f 4 6 6 c 3 1 a 8 1 "   n a m e = " U r l "   t y p e = " "   o r d e r = " 9 9 9 "   e n t i t y I d = " 8 9 2 2 f c e c - 7 e d 9 - 4 3 8 2 - 9 a 6 4 - 4 1 4 e 8 0 4 c 5 d 2 d "   l i n k e d E n t i t y I d = " 0 0 0 0 0 0 0 0 - 0 0 0 0 - 0 0 0 0 - 0 0 0 0 - 0 0 0 0 0 0 0 0 0 0 0 0 "   l i n k e d F i e l d I d = " 0 0 0 0 0 0 0 0 - 0 0 0 0 - 0 0 0 0 - 0 0 0 0 - 0 0 0 0 0 0 0 0 0 0 0 0 "   l i n k e d F i e l d I n d e x = " 0 "   i n d e x = " 0 "   f i e l d T y p e = " q u e s t i o n "   f o r m a t E v a l u a t o r T y p e = " f o r m a t S t r i n g "   h i d d e n = " f a l s e " / >  
                     < f i e l d   i d = " b 7 c e f a 4 1 - f 9 d 1 - 4 f 7 3 - a b f 3 - c e 1 4 0 e 7 a 8 4 9 7 "   n a m e = " D a t e "   t y p e = " S y s t e m . D a t e T i m e ,   m s c o r l i b ,   V e r s i o n = 4 . 0 . 0 . 0 ,   C u l t u r e = n e u t r a l ,   P u b l i c K e y T o k e n = b 7 7 a 5 c 5 6 1 9 3 4 e 0 8 9 "   d a t a F o r m a t = " d   M M M M   y y y y "   o r d e r = " 9 9 9 "   e n t i t y I d = " 4 a 2 e f a 0 0 - b 1 c 8 - 4 3 f c - b 2 f d - e e 3 e c 4 2 f 9 0 7 b "   l i n k e d E n t i t y I d = " 0 0 0 0 0 0 0 0 - 0 0 0 0 - 0 0 0 0 - 0 0 0 0 - 0 0 0 0 0 0 0 0 0 0 0 0 "   l i n k e d F i e l d I d = " 0 0 0 0 0 0 0 0 - 0 0 0 0 - 0 0 0 0 - 0 0 0 0 - 0 0 0 0 0 0 0 0 0 0 0 0 "   l i n k e d F i e l d I n d e x = " 0 "   i n d e x = " 0 "   f i e l d T y p e = " q u e s t i o n "   f o r m a t E v a l u a t o r T y p e = " f o r m a t S t r i n g "   h i d d e n = " f a l s e " / >  
                     < f i e l d   i d = " 9 0 b 0 3 9 7 8 - e 2 1 7 - 4 e 3 2 - a 4 f e - a 3 2 c b a 5 7 d 1 8 6 "   n a m e = " T e x t "   t y p e = " "   o r d e r = " 9 9 9 "   e n t i t y I d = " a d e 4 a 4 5 4 - e 7 d d - 4 5 b f - a 2 1 9 - 2 b 5 9 a b 9 f 2 4 1 4 " 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1 "   f i e l d T y p e = " q u e s t i o n "   f o r m a t E v a l u a t o r T y p e = " f o r m a t S t r i n g "   h i d d e n = " f a l s e " / > 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1 "   f i e l d T y p e = " q u e s t i o n "   f o r m a t E v a l u a t o r T y p e = " f o r m a t S t r i n g "   h i d d e n = " f a l s e " / >  
                     < f i e l d   i d = " a 8 9 2 6 b a 1 - 7 2 1 c - 4 0 c 7 - b 5 1 2 - 8 6 f 2 f 6 e b 9 b 5 5 "   n a m e = " I m a g e P a t h "   t y p e = " "   o r d e r = " 9 9 9 "   e n t i t y I d = " 2 f 4 e 3 e 8 3 - 5 0 8 8 - 4 d b 9 - b 1 f 7 - 6 c 5 0 7 d e d c 7 4 5 "   l i n k e d E n t i t y I d = " 0 0 0 0 0 0 0 0 - 0 0 0 0 - 0 0 0 0 - 0 0 0 0 - 0 0 0 0 0 0 0 0 0 0 0 0 "   l i n k e d F i e l d I d = " 0 0 0 0 0 0 0 0 - 0 0 0 0 - 0 0 0 0 - 0 0 0 0 - 0 0 0 0 0 0 0 0 0 0 0 0 "   l i n k e d F i e l d I n d e x = " 0 "   i n d e x = " 0 "   f i e l d T y p e = " q u e s t i o n "   f o r m a t E v a l u a t o r T y p e = " f o r m a t S t r i n g "   h i d d e n = " f a l s e " > C : \ P r o g r a m D a t a \ B i g H a n d \ B i g H a n d   D o c u m e n t   C r e a t i o n \ C o r e \ I m a g e s \ T h e m e   I m a g e s \ D e f a u l t   1 . j p g < / f i e l d >  
                     < f i e l d   i d = " 3 a a b c c 2 b - 1 0 4 b - 4 d 5 2 - 8 c b b - 5 4 e e 0 7 d e b 8 b 7 "   n a m e = " O f f i c e   U R L "   t y p e = " "   o r d e r = " 9 9 9 "   e n t i t y I d = " 0 9 4 a 3 b 3 a - 5 2 e f - 4 8 4 8 - 9 6 f 7 - b 0 c e 0 4 b d e 2 e 8 "   l i n k e d E n t i t y I d = " 0 0 0 0 0 0 0 0 - 0 0 0 0 - 0 0 0 0 - 0 0 0 0 - 0 0 0 0 0 0 0 0 0 0 0 0 "   l i n k e d F i e l d I d = " 0 0 0 0 0 0 0 0 - 0 0 0 0 - 0 0 0 0 - 0 0 0 0 - 0 0 0 0 0 0 0 0 0 0 0 0 "   l i n k e d F i e l d I n d e x = " 0 "   i n d e x = " 0 "   f i e l d T y p e = " c o i "   f o r m a t E v a l u a t o r T y p e = " f o r m a t S t r i n g "   h i d d e n = " f a l s e " > c m s . l a w < / f i e l d >  
                     < f i e l d   i d = " b 4 c c 1 3 1 9 - 5 4 a 1 - 4 d f 6 - a c e 4 - f 1 4 7 3 0 c 7 c 1 e b "   n a m e = " S e t t i n g s "   t y p e = " "   o r d e r = " 9 9 9 "   e n t i t y I d = " 0 9 4 a 3 b 3 a - 5 2 e f - 4 8 4 8 - 9 6 f 7 - b 0 c e 0 4 b d e 2 e 8 "   l i n k e d E n t i t y I d = " 0 0 0 0 0 0 0 0 - 0 0 0 0 - 0 0 0 0 - 0 0 0 0 - 0 0 0 0 0 0 0 0 0 0 0 0 "   l i n k e d F i e l d I d = " 0 0 0 0 0 0 0 0 - 0 0 0 0 - 0 0 0 0 - 0 0 0 0 - 0 0 0 0 0 0 0 0 0 0 0 0 "   l i n k e d F i e l d I n d e x = " 0 "   i n d e x = " 0 "   f i e l d T y p e = " c o i " 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 U n i t e d   K i n g d o m < / f i e l d >  
                     < f i e l d   i d = " b 6 4 0 1 b 6 0 - 6 f 7 5 - 4 6 e d - b 4 d 6 - 5 3 c a 7 4 1 9 5 f 8 8 "   n a m e = " S e t t i n g s "   t y p e = " "   o r d e r = " 9 9 9 "   e n t i t y I d = " 7 c b 9 6 0 b 3 - 2 8 b c - 4 1 e 3 - 8 a d 4 - e 0 5 b 5 8 3 a 6 8 4 b "   l i n k e d E n t i t y I d = " 0 0 0 0 0 0 0 0 - 0 0 0 0 - 0 0 0 0 - 0 0 0 0 - 0 0 0 0 0 0 0 0 0 0 0 0 "   l i n k e d F i e l d I d = " 0 0 0 0 0 0 0 0 - 0 0 0 0 - 0 0 0 0 - 0 0 0 0 - 0 0 0 0 0 0 0 0 0 0 0 0 "   l i n k e d F i e l d I n d e x = " 0 "   i n d e x = " 0 "   f i e l d T y p e = " c o i "   f o r m a t E v a l u a t o r T y p e = " f o r m a t S t r i n g "   h i d d e n = " f a l s e " > C M N O , C M S , D e f a u l t , D e f a u l t , D e f a u l t , D e f a u l t , H E A D 5 , D e f a u l t , D e f a u l t , C M S < / f i e l d >  
         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 C A O O < / f i e l d >  
                     < f i e l d   i d = " f 6 8 a 9 c f 7 - 6 d 4 5 - 4 4 5 b - 9 1 d c - 1 4 1 5 6 5 f 5 b d 1 b "   n a m e = " F i l e   P a t h s - L o g o s   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 C : \ P r o g r a m D a t a \ B i g H a n d \ B i g H a n d   D o c u m e n t   C r e a t i o n \ C o r e \ I m a g e s \ L o g o s \ P P T \ < / f i e l d >  
                     < f i e l d   i d = " a e e 2 8 f 9 f - 4 9 e d - 4 8 e 4 - b 6 2 7 - a b 7 e a f f 6 b 5 9 c "   n a m e = " L o g o   N a m e - P P T   H e a d e r   D a r k " 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 C M S _ L o g o _ H e a d e r _ P P T _ [ F I R M N A M E ] _ p o s . p n g < / f i e l d >  
                     < f i e l d   i d = " 5 0 a 0 4 f a a - e 7 8 8 - 4 7 2 5 - b 5 f f - 6 8 d 6 5 6 5 2 3 6 0 0 "   n a m e = " P i t c h - B a c k   P a g e - 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 T h e   i n f o r m a t i o n   h e l d   i n   t h i s   p u b l i c a t i o n   i s   f o r   g e n e r a l   p u r p o s e s   a n d   g u i d a n c e   o n l y   a n d   d o e s   n o t   p u r p o r t   t o   c o n s t i t u t e   l e g a l   o r   p r o f e s s i o n a l   a d v i c e . < / f i e l d >  
                     < f i e l d   i d = " 6 d 5 4 8 0 6 9 - 7 7 1 1 - 4 d 0 6 - b e f a - d c a 9 e 5 e b 2 4 f 0 "   n a m e = " P i t c h - B a c k   p a g e - L a w N o w   S u b   T e x 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 A   s u b s c r i p t i o n   s e r v i c e   f o r   l e g a l   a r t i c l e s   o n   a   v a r i e t y   o f   t o p i c s   d e l i v e r e d   b y   e m a i l .   < / f i e l d >  
                     < f i e l d   i d = " 1 2 1 5 8 d 1 8 - 9 9 3 9 - 4 2 5 6 - b b 3 9 - b a 0 0 2 c e 4 6 f e 6 "   n a m e = " P i t c h - B a c k   p a g e - L a w N o w   U R L " 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 c m s - l a w n o w . c o m < / f i e l d >  
                     < f i e l d   i d = " 6 7 0 6 5 3 8 4 - 5 7 4 e - 4 2 d e - 9 d e d - c 9 4 8 f a a 2 9 5 c 1 "   n a m e = " S t a f f 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 5 8 < / f i e l d >  
                     < f i e l d   i d = " 3 0 e 1 6 a a e - 3 a f 4 - 4 f 7 4 - 9 d 4 0 - b 2 f 8 a 5 f 4 5 b 6 d "   n a m e = " L a w y e r s 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 5 2 < / f i e l d >  
                     < f i e l d   i d = " 6 b c 6 8 b f 1 - 3 5 a e - 4 2 5 2 - b 0 b 6 - 7 1 3 0 1 f b b 5 b 8 f "   n a m e = " N o 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 1 0 , 0 0 0 < / f i e l d >  
                     < f i e l d   i d = " a 0 3 1 c 3 d c - e c e a - 4 0 5 d - a 4 0 d - 5 9 2 b b b 6 9 3 7 6 9 "   n a m e = " N o 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 6 , 8 0 0 < / f i e l d >  
                     < f i e l d   i d = " 2 d 4 5 7 7 2 5 - b 3 8 4 - 4 3 b 0 - 8 3 4 0 - 5 d 2 9 7 2 8 6 5 e f f "   n a m e = " N e w 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 5 6 < / f i e l d >  
                     < f i e l d   i d = " 5 a 6 1 a 0 c d - 7 c b 8 - 4 9 7 5 - b b 5 4 - 3 b 8 a a 5 0 8 1 e 6 0 "   n a m e = " Y e a r 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 2 0 2 4 , < / f i e l d >  
                     < f i e l d   i d = " 1 c 3 0 5 f 7 c - 0 8 8 5 - 4 e e 5 - a 2 1 7 - b d 9 9 4 6 2 5 4 9 1 3 "   n a m e = " T o t a l 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 1 , 3 0 0 < / f i e l d >  
                     < f i e l d   i d = " 9 b 0 4 2 6 7 f - 0 2 e 0 - 4 2 1 5 - 8 c 0 2 - 3 7 5 3 b d 6 8 5 7 7 9 "   n a m e = " N o 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 8 1 < / f i e l d >  
                     < f i e l d   i d = " b 6 0 8 0 d e 9 - 3 b 0 7 - 4 1 d c - a 6 c c - 2 c 3 6 d f 5 6 6 5 2 f "   n a m e = " N o 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 4 9 < / f i e l d >  
                     < f i e l d   i d = " 6 d 7 d f b d 2 - 4 7 2 a - 4 0 3 e - 8 9 7 7 - 3 0 0 b 6 4 f 0 1 4 a d "   n a m e = " N o P r a c t i c e G r o u p 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 1 9   P r a c t i c e   a n d   S e c t o r   G r o u p s  
 w o r k i n g   a c r o s s   o f f i c e s < / f i e l d >  
                     < f i e l d   i d = " 2 e 6 a 1 8 1 2 - e 8 d 9 - 4 1 f 9 - b 9 1 c - 2 2 1 4 d f 9 7 5 3 4 3 "   n a m e = " 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 1 . 9 5 7 b n < / f i e l d >  
                     < f i e l d   i d = " 8 8 9 c 7 3 d 5 - e 0 9 9 - 4 e 1 f - b 0 6 c - 1 f 2 e d f 5 9 f 7 e 3 "   n a m e = " Y e a r 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 t u r n o v e r   f o r   2 0 2 3 < / f i e l d >  
                     < f i e l d   i d = " e a b 1 b 1 1 d - 2 5 4 1 - 4 5 8 a - 8 b 0 b - 7 a f 7 0 5 5 1 e b 3 e "   n a m e = " P P T - L a w N o w   L i n e " 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  -   -   -   -   -   -   -   -   -   -   -   -   -   -   -   -   -   -   -   -   -   -   -   -   -   -   -   -   -   -   -   -   -   -   -   -   -   -   -   -   -   -   -   -   -   -   -   -   -   -   -   -   -   -   -   -   -   -   -   -   -   -   -   -   -   -   -   -   -   -   -   -   -   -   -   -   -   -   -   -   -   -   -   -   - < / f i e l d >  
                     < f i e l d   i d = " b d 9 8 4 3 c c - d 2 5 9 - 4 2 1 c - 9 3 5 3 - f 5 d 7 e c 6 f 0 2 2 b "   n a m e = " 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 S t a f f < / f i e l d >  
                     < f i e l d   i d = " d e 2 9 4 7 8 2 - f 9 a b - 4 c 3 2 - 8 b 8 4 - a 6 2 a 6 0 d 2 c 2 c 2 "   n a m e = " 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 L a w y e r s < / f i e l d >  
                     < f i e l d   i d = " 6 b f a 6 1 f 2 - f 2 1 9 - 4 5 8 5 - 9 3 2 8 - 7 1 4 9 9 9 0 c 3 1 6 c "   n a m e = " 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 o f f i c e s < / f i e l d >  
                     < f i e l d   i d = " d c b 8 4 7 f 1 - e 3 2 1 - 4 9 4 c - b b f b - 3 6 0 8 2 2 f 4 5 8 e c "   n a m e = " 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 c i t i e s < / f i e l d >  
                     < f i e l d   i d = " 4 0 5 c c 4 7 8 - 6 d 7 3 - 4 2 d e - 9 7 2 5 - 6 2 a f 3 1 c 4 c d 3 f "   n a m e = " 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 c o u n t r i e s < / f i e l d >  
                     < f i e l d   i d = " 6 4 f 1 e 0 d 8 - b e 6 9 - 4 c a 7 - b a d 0 - 3 f a 5 c 4 b 5 c a 7 f "   n a m e = " N o 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 8 4 < / f i e l d >  
                     < f i e l d   i d = " f 0 b 8 d 7 0 2 - c b 7 4 - 4 c 4 1 - 8 e e f - 4 a a 2 4 c f 4 b 7 b e "   n a m e = " P a r t n e r s _ T E 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 & l t ; b & g t ; & l t ; f o n t   s i z e = " 6 4 " & g t ; 5 6 & l t ; / f o n t & g t ;   n e w   p a r t n e r s & l t ; / b & g t ;   & l t ; b & g t ; i n   2 0 2 4 , & l t ; / b & g t ;   t a k i n g   t h e   t o t a l   t o   o v e r   < / f i e l d >  
                     < f i e l d   i d = " 9 c 7 0 2 e d f - 2 3 8 f - 4 3 4 2 - 9 d 1 1 - 4 9 e 8 0 1 8 f f a a 9 "   n a m e = " T u r n o v e r _ 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
 1 . 9 5 7 b n < / f i e l d >  
                     < f i e l d   i d = " c 0 0 1 a 3 5 e - 2 7 4 a - 4 9 f 7 - 9 c c f - a 5 5 9 c 9 3 6 1 b 9 2 "   n a m e = " C o r e - C M S   E E I G   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  L T F   L i m i t e d   ( C M S   L T F )   i s   a   c o m p a n y   l i m i t e d   b y   g u a r a n t e e   i n c o r p o r a t e d   i n   E n g l a n d   & a m p ;   W a l e s   ( n o .   1 5 3 6 7 7 5 2 )   w h o s e   r e g i s t e r e d   o f f i c e   i s   a t   C a n n o n   P l a c e ,   7 8   C a n n o n   S t r e e t ,   L o n d o n   E C 4 N   6 A F   U n i t e d   K i n g d o m .   C M S   L T F   c o o r d i n a t e s   t h e   C M S   o r g a n i s a t i o n   o f   i n d e p e n d e n t   l a w   f i r m s .   C M S   L T F   p r o v i d e s   n o   c l i e n t   s e r v i c e s .   S u c h   s e r v i c e s   a r e   s o l e l y   p r o v i d e d   b y   C M S   L T F  s   m e m b e r   f i r m s   i n   t h e i r   r e s p e c t i v e   j u r i s d i c t i o n s .   C M S   L T F   a n d   e a c h   o f   i t s   m e m b e r   f i r m s   a r e   s e p a r a t e   a n d   l e g a l l y   d i s t i n c t   e n t i t i e s ,   a n d   n o   s u c h   e n t i t y   h a s   a n y   a u t h o r i t y   t o   b i n d   a n y   o t h e r .   C M S   L T F   a n d   e a c h   m e m b e r   f i r m   a r e   l i a b l e   o n l y   f o r   t h e i r   o w n   a c t s   o r   o m i s s i o n s   a n d   n o t   t h o s e   o f   e a c h   o t h e r .   T h e   b r a n d   n a m e    C M S    a n d   t h e   t e r m    f i r m    a r e   u s e d   t o   r e f e r   t o   s o m e   o r   a l l   o f   t h e   m e m b e r   f i r m s   o r   t h e i r   o f f i c e s ;   d e t a i l s   c a n   b e   f o u n d   u n d e r    l e g a l   i n f o r m a t i o n    i n   t h e   f o o t e r   o f   c m s . l a w . < / f i e l d >  
                     < f i e l d   i d = " 6 5 8 4 8 4 7 b - d d 2 2 - 4 d 8 f - a e 1 0 - a f b 3 2 2 f f b 6 d 0 "   n a m e = " C o r e - G l o b a l   O f f i c e   L i 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 A b e r d e e n ,   A b u   D h a b i ,   A m s t e r d a m ,   A n t w e r p ,   B a r c e l o n a ,   B e i j i n g ,   B e l g r a d e ,   B e r g e n ,   B e r l i n ,   B o g o t � ,   B r a t i s l a v a ,   B r i s b a n e ,   B r i s t o l ,   B r u s s e l s ,   B u c h a r e s t ,   B u d a p e s t ,   C a s a b l a n c a ,   C o l o g n e ,   D u b a i ,   D u b l i n ,   D u e s s e l d o r f ,   E b e n e ,   E d i n b u r g h ,   F r a n k f u r t ,   F u n c h a l ,   G e n e v a ,   G l a s g o w ,   G o t h e n b u r g ,   H a m b u r g ,   H o n g   K o n g ,   I s t a n b u l ,   J o h a n n e s b u r g ,   K y i v ,   L e i p z i g ,   L i m a ,   L i s b o n ,   L i v e r p o o l ,   L j u b l j a n a ,   L o n d o n ,   L u a n d a ,   L u x e m b o u r g ,   L y o n ,   M a d r i d ,   M a n c h e s t e r ,   M a p u t o ,   M e x i c o   C i t y ,   M i l a n ,   M o m b a s a ,   M o n a c o ,   M u n i c h ,   M u s c a t ,   N a i r o b i ,   O s l o ,   P a r i s ,   P o d g o r i c a ,   P o z n a n ,   P r a g u e ,   R e a d i n g ,   R i o   d e   J a n e i r o ,   R i y a d h ,   R o m e ,   S a n t i a g o   d e   C h i l e ,   S � o   P a u l o ,   S a r a j e v o ,   S h a n g h a i ,   S h e f f i e l d ,   S i l i c o n   V a l l e y ,   S i n g a p o r e ,   S k o p j e ,   S o f i a ,   S t a v a n g e r ,   S t o c k h o l m ,   S t r a s b o u r g ,   S t u t t g a r t ,   S y d n e y ,   T e l   A v i v ,   T i r a n a ,   V i e n n a ,   W a r s a w ,   Z a g r e b   a n d   Z u r i c h . < / f i e l d >  
                     < f i e l d   i d = " 2 4 0 a 4 e e d - a 0 9 6 - 4 a a f - b 8 1 f - 8 6 b b 4 8 4 d f d a 0 "   n a m e = " P i t c h - B a c k   p a g e - L a w N o w   T e x 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 Y o u r   f r e e   o n l i n e   l e g a l   i n f o r m a t i o n   s e r v i c e .   < / f i e l d >  
                     < f i e l d   i d = " d 4 8 9 b e 4 e - 7 6 f 4 - 4 a 0 0 - 9 c 2 c - 9 e 3 1 4 e e 9 4 3 a c "   n a m e = " L e t t e r h e a d   S e t t i n g s - D e f a u l 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 F A O _ O F F , Y o u r R e f _ O F F , C M S L o c a t i o n s _ O N , F I L E N U M _ O F F , A u t h o r N a m e _ O N , D M S _ O N , I n c C o u n t r y _ O N , A u t h o r J o b _ O F F , C o m m a s _ O F F , O u r s R e f _ O N , F i r m L o g o D e f a u l t _ O F F < / f i e l d >  
                     < f i e l d   i d = " a 8 9 2 6 b a 1 - 7 2 1 c - 4 0 c 7 - b 5 1 2 - 8 6 f 2 f 6 e b 9 b 5 5 "   n a m e = " I m a g e P a t h "   t y p e = " "   o r d e r = " 9 9 9 "   e n t i t y I d = " 0 4 d 7 9 8 8 f - 0 5 1 c - 4 b f 5 - a c 7 4 - 0 4 4 e 4 e 6 5 9 b 8 2 "   l i n k e d E n t i t y I d = " 0 0 0 0 0 0 0 0 - 0 0 0 0 - 0 0 0 0 - 0 0 0 0 - 0 0 0 0 0 0 0 0 0 0 0 0 "   l i n k e d F i e l d I d = " 0 0 0 0 0 0 0 0 - 0 0 0 0 - 0 0 0 0 - 0 0 0 0 - 0 0 0 0 0 0 0 0 0 0 0 0 "   l i n k e d F i e l d I n d e x = " 0 "   i n d e x = " 0 "   f i e l d T y p e = " q u e s t i o n "   f o r m a t E v a l u a t o r T y p e = " f o r m a t S t r i n g "   h i d d e n = " f a l s e " > C : \ P r o g r a m D a t a \ B i g H a n d \ B i g H a n d   D o c u m e n t   C r e a t i o n \ C o r e \ C o n t e n t \ R e s o u r c e s \ P P T \ P i c t u r e s \ C o v e r P a g e s \ 1 6 _ 9 \ E m p l o y m e n t \ E m p l o y m e n t _ 0 0 1 6 _ 0 0 8 3 2 6 _ ( h i - r e s ) . j p g < / f i e l d > 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d o c u m e n t F r a g m e n t >  
         < d o c u m e n t F r a g m e n t   d i s p l a y N a m e = " & l t ; ? x m l   v e r s i o n = & q u o t ; 1 . 0 & q u o t ;   e n c o d i n g = & q u o t ; u t f - 1 6 & q u o t ; ? & g t ; & # x A ; & l t ; u i L o c a l i z e d S t r i n g   x m l n s : x s d = & q u o t ; h t t p : / / w w w . w 3 . o r g / 2 0 0 1 / X M L S c h e m a & q u o t ;   x m l n s : x s i = & q u o t ; h t t p : / / w w w . w 3 . o r g / 2 0 0 1 / X M L S c h e m a - i n s t a n c e & q u o t ; & g t ; & # x A ;     & l t ; t y p e & g t ; f i x e d & l t ; / t y p e & g t ; & # x A ; & l t ; / u i L o c a l i z e d S t r i n g & g t ; "   t a g = " 5 7 2 B 4 7 4 7 A 3 F F 4 9 1 D A 7 1 6 C 6 0 2 B 0 D 4 A B D 7 "   n a m e = " c o v e r _ w i t h _ i m a g e _ c o l o u r _ s u p e r g r a p h i c "   c a t e g o r y = " c o v e r " >  
             < t e m p l a t e   i d = " 1 0 e b 1 c 7 9 - 5 2 2 f - 4 b 2 9 - b 4 f d - 4 e 3 9 2 0 b 8 f e 6 9 "   n a m e = " & l t ; ? x m l   v e r s i o n = & q u o t ; 1 . 0 & q u o t ;   e n c o d i n g = & q u o t ; u t f - 1 6 & q u o t ; ? & g t ; & # x A ; & l t ; u i L o c a l i z e d S t r i n g   x m l n s : x s d = & q u o t ; h t t p : / / w w w . w 3 . o r g / 2 0 0 1 / X M L S c h e m a & q u o t ;   x m l n s : x s i = & q u o t ; h t t p : / / w w w . w 3 . o r g / 2 0 0 1 / X M L S c h e m a - i n s t a n c e & q u o t ; & g t ; & # x A ;     & l t ; t y p e & g t ; l a b e l & l t ; / t y p e & g t ; & # x A ;     & l t ; t e x t & g t ; S B   W i z a r d - P P T   T i t l e   s l i d e   w i t h   i m a g e & l t ; / t e x t & g t ; & # x A ; & l t ; / u i L o c a l i z e d S t r i n g & g t ; "   d o c u m e n t I d = " 0 0 0 0 0 0 0 0 - 0 0 0 0 - 0 0 0 0 - 0 0 0 0 - 0 0 0 0 0 0 0 0 0 0 0 0 "   v e r s i o n = " 0 "   s c h e m a V e r s i o n = " 3 "   w o r d V e r s i o n = " "   l a n g u a g e I s o = " n l - N L "   o f f i c e I d = " a a b 8 3 5 0 3 - 5 4 8 8 - 4 1 4 5 - 9 1 a c - f 3 f 7 3 b 3 2 3 d b 0 "   h e l p U r l = " & l t ; ? x m l   v e r s i o n = & q u o t ; 1 . 0 & q u o t ;   e n c o d i n g = & q u o t ; u t f - 1 6 & q u o t ; ? & g t ; & # x A ; & l t ; u i L o c a l i z e d S t r i n g   x m l n s : x s d = & q u o t ; h t t p : / / w w w . w 3 . o r g / 2 0 0 1 / X M L S c h e m a & q u o t ;   x m l n s : x s i = & q u o t ; h t t p : / / w w w . w 3 . o r g / 2 0 0 1 / X M L S c h e m a - i n s t a n c e & q u o t ; & g t ; & # x A ;     & l t ; t y p e & g t ; f i x e d & l t ; / t y p e & g t ; & # x A ;     & l t ; t e x t   / & g t ; & # x A ; & l t ; / u i L o c a l i z e d S t r i n g & g t ; "   i m p o r t D a t a = " f a l s e "   w i z a r d H e i g h t = " 0 "   w i z a r d W i d t h = " 9 4 0 "   w i z a r d P a n e l W i d t h = " 0 "   h i d e W i z a r d I f V a l i d = " f a l s e "   h i d e A u t h o r = " f a l s e "   w i z a r d T a b P o s i t i o n = " n o n e " >  
                 < a u t h o r   x m l n s = " h t t p : / / b i g h a n d . c o m / w o r d / b i g h a n d d o c u m e n t c r e a t i o n / " >  
                     < l o c a l i z e d P r o f i l e s / >  
                     < f r o m S e a r c h C o n t a c t > t r u e < / f r o m S e a r c h C o n t a c t >  
                     < i d > b 4 f 1 5 9 6 1 - 3 f 4 f - 4 4 3 5 - b 2 a 4 - 6 7 d 3 b 7 7 a 6 7 5 9 < / i d >  
                     < n a m e > P e t r a   H e e m s k e r k < / n a m e >  
                     < i n i t i a l s / >  
                     < p r i m a r y O f f i c e > A m s t e r d a m < / p r i m a r y O f f i c e >  
                     < p r i m a r y O f f i c e I d > a a b 8 3 5 0 3 - 5 4 8 8 - 4 1 4 5 - 9 1 a c - f 3 f 7 3 b 3 2 3 d b 0 < / p r i m a r y O f f i c e I d >  
                     < p r i m a r y L a n g u a g e I s o > e n - G B < / p r i m a r y L a n g u a g e I s o >  
                     < p h o n e N u m b e r F o r m a t / >  
                     < f a x N u m b e r F o r m a t > + 3 1   2 0   3 0 1 6   3 3 3 < / f a x N u m b e r F o r m a t >  
                     < m o b i l e N u m b e r F o r m a t / >  
                     < j o b D e s c r i p t i o n > A a n d e e l h o u d e r   A d v o c a a t < / j o b D e s c r i p t i o n >  
                     < d e p a r t m e n t > 4 0 8   R e a l   E s t a t e   -   l e g a l < / d e p a r t m e n t >  
                     < e m a i l > p e t r a . h e e m s k e r k @ c m s - d s b . c o m < / e m a i l >  
                     < r a w D i r e c t L i n e > + 3 1   2 0   3 0 1   6 2   9 5 < / r a w D i r e c t L i n e >  
                     < r a w D i r e c t F a x > 3 1 2 0 3 0 1 6 3 3 3 < / r a w D i r e c t F a x >  
                     < m o b i l e > + 3 1   6   2 7   0 8   2 9   2 0 < / m o b i l e >  
                     < l o g i n > p e t r a . h e e m s k e r k @ c m s - d s b . c o m < / l o g i n >  
                     < e m p l y e e I d / >  
                     < b a r R e g i s t r a t i o n s / >  
                 < / a u t h o r >  
                 < c o n t e n t C o n t r o l s   x m l n s = " h t t p : / / b i g h a n d . c o m / w o r d / b i g h a n d d o c u m e n t c r e a t i o n / " >  
                     < c o n t e n t C o n t r o l   i d = " c 5 e b d 8 6 a - f 0 b 4 - 4 b f 0 - a 8 3 8 - 3 a 2 b 7 e d 4 2 4 a d "   n a m e = " I m a g e . I m a g e P a t h "   a s s e m b l y = " I p h e l i o n . O u t l i n e . P o w e r P o i n t . d l l "   t y p e = " I p h e l i o n . O u t l i n e . P o w e r P o i n t . R e n d e r e r s . I m a g e R e n d e r e r "   o r d e r = " 3 "   a c t i v e = " t r u e "   e n t i t y I d = " 0 4 d 7 9 8 8 f - 0 5 1 c - 4 b f 5 - a c 7 4 - 0 4 4 e 4 e 6 5 9 b 8 2 " 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5 f f c 6 9 5 d - 4 5 3 b - 4 7 8 6 - b 1 9 0 - 4 d 1 3 4 3 9 c 3 c e b "   n a m e = " U n i t   t y p e "   t y p e = " I p h e l i o n . O u t l i n e . C o r e . E n t i t i e s . U n i t T y p e ,   I p h e l i o n . O u t l i n e . C o r e ,   V e r s i o n = 2 . 3 . 0 . 3 1 ,   C u l t u r e = n e u t r a l ,   P u b l i c K e y T o k e n = n u l l "   o r d e r = " 1 "   k e y = " u n i t T y p e T y p e "   v a l u e = " C e n t i m e t e r s "   g r o u p = " S i z e "   g r o u p O r d e r = " - 1 "   i s G e n e r a t e d = " f a l s e " / >  
                             < p a r a m e t e r   i d = " e 7 f e 2 a 1 2 - 7 0 d 4 - 4 4 7 5 - 8 6 7 1 - 8 6 7 b b a 4 e 9 3 9 e "   n a m e = " Z   o r d e r "   t y p e = " I p h e l i o n . O u t l i n e . P o w e r P o i n t . R e n d e r e r s . Z O r d e r ,   I p h e l i o n . O u t l i n e . P o w e r P o i n t ,   V e r s i o n = 2 . 3 . 0 . 3 1 ,   C u l t u r e = n e u t r a l ,   P u b l i c K e y T o k e n = n u l l "   o r d e r = " 4 "   k e y = " z O r d e r "   v a l u e = " S e n d T o B a c k "   g r o u p = " P o s i t i o n "   g r o u p O r d e r = " - 1 "   i s G e n e r a t e d = " f a l s e " / >  
                             < p a r a m e t e r   i d = " e 0 5 1 b e 6 b - 4 2 d 9 - 4 4 0 1 - 8 4 a 1 - a 8 1 9 c 4 e 1 f 3 0 4 "   n a m e = " C r o p   t y p e "   t y p e = " I p h e l i o n . O u t l i n e . P o w e r P o i n t . R e n d e r e r s . C r o p T y p e ,   I p h e l i o n . O u t l i n e . P o w e r P o i n t ,   V e r s i o n = 2 . 3 . 0 . 3 1 ,   C u l t u r e = n e u t r a l ,   P u b l i c K e y T o k e n = n u l l "   o r d e r = " 9 9 9 "   k e y = " c r o p T y p e "   v a l u e = " N o n e "   g r o u p O r d e r = " - 1 "   i s G e n e r a t e d = " f a l s e " / >  
                             < p a r a m e t e r   i d = " 7 c c 4 7 a b f - 4 4 c c - 4 c 3 9 - 8 f b 2 - b 7 6 e 2 7 7 2 0 3 4 a "   n a m e = " D e l e t e   i f   e m p t y "   t y p e = " S y s t e m . B o o l e a n ,   m s c o r l i b ,   V e r s i o n = 4 . 0 . 0 . 0 ,   C u l t u r e = n e u t r a l ,   P u b l i c K e y T o k e n = b 7 7 a 5 c 5 6 1 9 3 4 e 0 8 9 "   o r d e r = " 9 9 9 "   k e y = " d e l e t e I f E m p t y "   v a l u e = " F a l s e "   g r o u p O r d e r = " - 1 "   i s G e n e r a t e d = " f a l s e " / >  
                             < p a r a m e t e r   i d = " a f 5 4 7 c d 7 - f 2 d 7 - 4 3 a e - 8 f 1 1 - 1 2 d 2 3 1 3 3 0 c 9 c "   n a m e = " F i e l d   i n d e x "   t y p e = " S y s t e m . I n t 3 2 ,   m s c o r l i b ,   V e r s i o n = 4 . 0 . 0 . 0 ,   C u l t u r e = n e u t r a l ,   P u b l i c K e y T o k e n = b 7 7 a 5 c 5 6 1 9 3 4 e 0 8 9 "   o r d e r = " 9 9 9 "   k e y = " i n d e x "   v a l u e = " "   g r o u p O r d e r = " - 1 "   i s G e n e r a t e d = " f a l s e " / >  
                             < p a r a m e t e r   i d = " b 6 b 8 a 2 9 6 - 0 5 8 e - 4 f 5 9 - 9 a 6 f - 1 8 3 6 7 b f a 6 2 7 6 "   n a m e = " H e i g h t "   t y p e = " S y s t e m . S i n g l e ,   m s c o r l i b ,   V e r s i o n = 4 . 0 . 0 . 0 ,   C u l t u r e = n e u t r a l ,   P u b l i c K e y T o k e n = b 7 7 a 5 c 5 6 1 9 3 4 e 0 8 9 "   o r d e r = " 9 9 9 "   k e y = " h e i g h t "   v a l u e = " 1 9 . 0 5 "   g r o u p = " S i z e "   g r o u p O r d e r = " - 1 "   i s G e n e r a t e d = " t r u e " / >  
                             < p a r a m e t e r   i d = " 9 5 d 7 9 0 b f - 4 a a 2 - 4 9 5 4 - b 3 f 9 - 5 2 f c 6 0 7 7 d 6 a c "   n a m e = " L o c k   a s p e c t   r a t i o "   t y p e = " S y s t e m . B o o l e a n ,   m s c o r l i b ,   V e r s i o n = 4 . 0 . 0 . 0 ,   C u l t u r e = n e u t r a l ,   P u b l i c K e y T o k e n = b 7 7 a 5 c 5 6 1 9 3 4 e 0 8 9 "   o r d e r = " 9 9 9 "   k e y = " l o c k A s p e c t R a t i o "   v a l u e = " F a l s e "   g r o u p O r d e r = " - 1 "   i s G e n e r a t e d = " f a l s e " / >  
                             < p a r a m e t e r   i d = " 6 1 5 c 0 d c 3 - 5 5 5 f - 4 0 e 0 - 9 7 3 2 - 6 8 b 8 7 c 8 b 3 2 c 4 "   n a m e = " R e t a i n   s h a p e   s e t t i n g s "   t y p e = " S y s t e m . B o o l e a n ,   m s c o r l i b ,   V e r s i o n = 4 . 0 . 0 . 0 ,   C u l t u r e = n e u t r a l ,   P u b l i c K e y T o k e n = b 7 7 a 5 c 5 6 1 9 3 4 e 0 8 9 "   o r d e r = " 9 9 9 "   k e y = " r e t a i n S h a p e S e t t i n g s "   v a l u e = " T r u e "   g r o u p O r d e r = " - 1 "   i s G e n e r a t e d = " f a l s e " / >  
                             < p a r a m e t e r   i d = " 0 1 f 8 f 0 8 e - 3 5 0 6 - 4 9 5 d - a 2 2 3 - 7 f 4 b 6 0 f 8 4 5 0 1 "   n a m e = " W i d t h "   t y p e = " S y s t e m . S i n g l e ,   m s c o r l i b ,   V e r s i o n = 4 . 0 . 0 . 0 ,   C u l t u r e = n e u t r a l ,   P u b l i c K e y T o k e n = b 7 7 a 5 c 5 6 1 9 3 4 e 0 8 9 "   o r d e r = " 9 9 9 "   k e y = " w i d t h "   v a l u e = " 3 3 . 8 7 "   g r o u p = " S i z e "   g r o u p O r d e r = " - 1 "   i s G e n e r a t e d = " t r u e " / >  
                         < / p a r a m e t e r s >  
                     < / c o n t e n t C o n t r o l >  
         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  f o r m a t E v a l u a t o r T y p e = " e x p r e s s i o n "   t e x t C a s e = " i g n o r e C a s e "   r e m o v e C o n t r o l = " f a l s e "   i g n o r e F o r m a t I f E m p t y = " f a l s e " >  
                         < p a r a m e t e r s >  
                             < p a r a m e t e r   i d = " 6 6 4 a b a 8 3 - 9 f 4 1 - 4 e 3 0 - 8 a a 3 - f d b a c 8 b 4 f 7 b b "   n a m e = " D e l e t e   i f   e m p t y "   t y p e = " S y s t e m . B o o l e a n ,   m s c o r l i b ,   V e r s i o n = 4 . 0 . 0 . 0 ,   C u l t u r e = n e u t r a l ,   P u b l i c K e y T o k e n = b 7 7 a 5 c 5 6 1 9 3 4 e 0 8 9 "   o r d e r = " 9 9 9 "   k e y = " d e l e t e I f E m p t y "   v a l u e = " F a l s e "   g r o u p O r d e r = " - 1 "   i s G e n e r a t e d = " f a l s e " / >  
                             < p a r a m e t e r   i d = " 1 2 9 f 5 e 3 2 - 0 9 c c - 4 8 e e - 9 b e 3 - d 5 a e 1 c d 5 1 4 8 5 "   n a m e = " F i e l d   i n d e x "   t y p e = " S y s t e m . I n t 3 2 ,   m s c o r l i b ,   V e r s i o n = 4 . 0 . 0 . 0 ,   C u l t u r e = n e u t r a l ,   P u b l i c K e y T o k e n = b 7 7 a 5 c 5 6 1 9 3 4 e 0 8 9 "   o r d e r = " 9 9 9 "   k e y = " i n d e x "   v a l u e = " "   g r o u p O r d e r = " - 1 "   i s G e n e r a t e d = " f a l s e " / >  
                             < p a r a m e t e r   i d = " b f b d 3 2 1 0 - c 1 f e - 4 a 2 e - a 2 c 1 - d 8 7 3 0 e b 2 7 6 2 e "   n a m e = " P a r e n t   f i e l d   i n d e x "   t y p e = " S y s t e m . I n t 3 2 ,   m s c o r l i b ,   V e r s i o n = 4 . 0 . 0 . 0 ,   C u l t u r e = n e u t r a l ,   P u b l i c K e y T o k e n = b 7 7 a 5 c 5 6 1 9 3 4 e 0 8 9 "   o r d e r = " 9 9 9 "   k e y = " p a r e n t I n d e x "   v a l u e = " "   g r o u p O r d e r = " - 1 "   i s G e n e r a t e d = " f a l s e " / >  
                         < / p a r a m e t e r s >  
                     < / c o n t e n t C o n t r o l >  
                     < c o n t e n t C o n t r o l   i d = " 1 e 2 8 0 e b 7 - 4 c d 7 - 4 3 b c - b 1 1 8 - 8 b c 7 7 2 3 d 8 9 8 d "   n a m e = " S u b t 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5 3 2 c e 9 3 1 - 0 8 1 f - 4 7 2 8 - b b c 1 - 5 6 2 8 6 d a 0 9 6 6 5 "   n a m e = " D e l e t e   i f   e m p t y "   t y p e = " S y s t e m . B o o l e a n ,   m s c o r l i b ,   V e r s i o n = 4 . 0 . 0 . 0 ,   C u l t u r e = n e u t r a l ,   P u b l i c K e y T o k e n = b 7 7 a 5 c 5 6 1 9 3 4 e 0 8 9 "   o r d e r = " 9 9 9 "   k e y = " d e l e t e I f E m p t y "   v a l u e = " F a l s e "   g r o u p O r d e r = " - 1 "   i s G e n e r a t e d = " f a l s e " / >  
                             < p a r a m e t e r   i d = " b e 1 1 c 9 3 e - 2 4 6 d - 4 b f 1 - b 4 c 7 - c 6 e 5 2 f 5 3 f 5 9 2 "   n a m e = " F i e l d   i n d e x "   t y p e = " S y s t e m . I n t 3 2 ,   m s c o r l i b ,   V e r s i o n = 4 . 0 . 0 . 0 ,   C u l t u r e = n e u t r a l ,   P u b l i c K e y T o k e n = b 7 7 a 5 c 5 6 1 9 3 4 e 0 8 9 "   o r d e r = " 9 9 9 "   k e y = " i n d e x "   v a l u e = " "   g r o u p O r d e r = " - 1 "   i s G e n e r a t e d = " f a l s e " / >  
                             < p a r a m e t e r   i d = " d 6 1 a e 4 8 0 - e c f 0 - 4 1 a 7 - 9 4 2 f - 3 1 4 1 5 3 4 7 f 9 0 4 "   n a m e = " P a r e n t   f i e l d   i n d e x "   t y p e = " S y s t e m . I n t 3 2 ,   m s c o r l i b ,   V e r s i o n = 4 . 0 . 0 . 0 ,   C u l t u r e = n e u t r a l ,   P u b l i c K e y T o k e n = b 7 7 a 5 c 5 6 1 9 3 4 e 0 8 9 "   o r d e r = " 9 9 9 "   k e y = " p a r e n t I n d e x "   v a l u e = " "   g r o u p O r d e r = " - 1 "   i s G e n e r a t e d = " f a l s e " / >  
                         < / p a r a m e t e r s >  
                     < / c o n t e n t C o n t r o l >  
                     < c o n t e n t C o n t r o l   i d = " 1 6 c 6 c b b d - 6 1 f 1 - 4 1 1 f - a b 7 e - 2 9 f 0 a b b 2 e 5 6 3 "   n a m e = " F o o t e r   T e x t . T e x t   ( T e m p l a t e ) "   a s s e m b l y = " I p h e l i o n . O u t l i n e . P o w e r P o i n t . d l l "   t y p e = " I p h e l i o n . O u t l i n e . P o w e r P o i n t . R e n d e r e r s . X m l F o r m a t t e d T e x t R e n d e r e r "   o r d e r = " 3 "   a c t i v e = " f a l s 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            < p a r a m e t e r s >  
                             < p a r a m e t e r   i d = " b 1 0 4 0 9 4 6 - 1 2 5 9 - 4 f c 7 - 9 2 3 2 - a f 2 b 5 7 e 5 f c e b "   n a m e = " D e l e t e   i f   e m p t y "   t y p e = " S y s t e m . B o o l e a n ,   m s c o r l i b ,   V e r s i o n = 4 . 0 . 0 . 0 ,   C u l t u r e = n e u t r a l ,   P u b l i c K e y T o k e n = b 7 7 a 5 c 5 6 1 9 3 4 e 0 8 9 "   o r d e r = " 9 9 9 "   k e y = " d e l e t e I f E m p t y "   v a l u e = " F a l s e "   g r o u p O r d e r = " - 1 "   i s G e n e r a t e d = " f a l s e " / >  
                             < p a r a m e t e r   i d = " 8 a 5 1 5 9 1 e - 5 3 e d - 4 2 c 6 - 8 0 9 6 - f 5 c 0 5 3 5 3 d f c d "   n a m e = " F i e l d   i n d e x "   t y p e = " S y s t e m . I n t 3 2 ,   m s c o r l i b ,   V e r s i o n = 4 . 0 . 0 . 0 ,   C u l t u r e = n e u t r a l ,   P u b l i c K e y T o k e n = b 7 7 a 5 c 5 6 1 9 3 4 e 0 8 9 "   o r d e r = " 9 9 9 "   k e y = " i n d e x "   v a l u e = " "   g r o u p O r d e r = " - 1 "   i s G e n e r a t e d = " f a l s e " / >  
                             < p a r a m e t e r   i d = " f 7 1 d 9 5 d 5 - a f e b - 4 2 0 2 - 9 3 4 c - 1 0 a e d 2 0 7 7 9 d 0 "   n a m e = " P a r e n t   f i e l d   i n d e x "   t y p e = " S y s t e m . I n t 3 2 ,   m s c o r l i b ,   V e r s i o n = 4 . 0 . 0 . 0 ,   C u l t u r e = n e u t r a l ,   P u b l i c K e y T o k e n = b 7 7 a 5 c 5 6 1 9 3 4 e 0 8 9 "   o r d e r = " 9 9 9 "   k e y = " p a r e n t I n d e x "   v a l u e = " "   g r o u p O r d e r = " - 1 "   i s G e n e r a t e d = " f a l s e " / >  
                         < / p a r a m e t e r s >  
                     < / c o n t e n t C o n t r o l >  
                     < c o n t e n t C o n t r o l   i d = " 8 0 2 8 7 f 2 6 - a e 9 0 - 4 3 7 7 - 8 2 4 6 - d 8 d 2 1 6 b 0 4 8 1 8 "   n a m e = " L o g o "   a s s e m b l y = " I p h e l i o n . O u t l i n e . P o w e r P o i n t . d l l "   t y p e = " I p h e l i o n . O u t l i n e . P o w e r P o i n t . R e n d e r e r s . I m a g e R e n d e r e r "   o r d e r = " 3 "   a c t i v e = " t r u e "   e n t i t y I d = " 3 a b 8 2 f 1 2 - 1 4 2 6 - 4 e 6 5 - a 3 9 d - b 2 0 2 d c 1 7 a c c d " 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            < p a r a m e t e r s >  
                             < p a r a m e t e r   i d = " c e 6 6 3 d 8 4 - 3 6 4 7 - 4 7 7 c - b 8 4 5 - 7 5 c 7 c 7 f 1 e a 9 9 "   n a m e = " U n i t   t y p e "   t y p e = " I p h e l i o n . O u t l i n e . C o r e . E n t i t i e s . U n i t T y p e ,   I p h e l i o n . O u t l i n e . C o r e ,   V e r s i o n = 2 . 3 . 0 . 3 1 ,   C u l t u r e = n e u t r a l ,   P u b l i c K e y T o k e n = n u l l "   o r d e r = " 1 "   k e y = " u n i t T y p e T y p e "   v a l u e = " C e n t i m e t e r s "   g r o u p = " S i z e "   g r o u p O r d e r = " - 1 "   i s G e n e r a t e d = " f a l s e " / >  
                             < p a r a m e t e r   i d = " b 6 4 e 2 5 d 1 - 8 7 f a - 4 e 0 3 - 8 7 6 7 - d 8 1 c 5 0 a 0 2 e 6 7 "   n a m e = " Z   o r d e r "   t y p e = " I p h e l i o n . O u t l i n e . P o w e r P o i n t . R e n d e r e r s . Z O r d e r ,   I p h e l i o n . O u t l i n e . P o w e r P o i n t ,   V e r s i o n = 2 . 3 . 0 . 3 1 ,   C u l t u r e = n e u t r a l ,   P u b l i c K e y T o k e n = n u l l "   o r d e r = " 4 "   k e y = " z O r d e r "   v a l u e = " B r i n g T o F r o n t "   g r o u p = " P o s i t i o n "   g r o u p O r d e r = " - 1 "   i s G e n e r a t e d = " f a l s e " / >  
                             < p a r a m e t e r   i d = " 7 0 8 9 6 a 1 7 - 6 c 2 9 - 4 3 a 6 - 8 9 5 e - 0 e 4 1 2 3 a f 1 3 8 0 "   n a m e = " C r o p   t y p e "   t y p e = " I p h e l i o n . O u t l i n e . P o w e r P o i n t . R e n d e r e r s . C r o p T y p e ,   I p h e l i o n . O u t l i n e . P o w e r P o i n t ,   V e r s i o n = 2 . 3 . 0 . 3 1 ,   C u l t u r e = n e u t r a l ,   P u b l i c K e y T o k e n = n u l l "   o r d e r = " 9 9 9 "   k e y = " c r o p T y p e "   v a l u e = " N o n e "   g r o u p O r d e r = " - 1 "   i s G e n e r a t e d = " f a l s e " / >  
                             < p a r a m e t e r   i d = " 5 9 f f a c 1 c - 0 e c f - 4 a 0 0 - 9 6 1 3 - b a f f 3 c c f 0 0 b 7 "   n a m e = " D e l e t e   i f   e m p t y "   t y p e = " S y s t e m . B o o l e a n ,   m s c o r l i b ,   V e r s i o n = 4 . 0 . 0 . 0 ,   C u l t u r e = n e u t r a l ,   P u b l i c K e y T o k e n = b 7 7 a 5 c 5 6 1 9 3 4 e 0 8 9 "   o r d e r = " 9 9 9 "   k e y = " d e l e t e I f E m p t y "   v a l u e = " F a l s e "   g r o u p O r d e r = " - 1 "   i s G e n e r a t e d = " f a l s e " / >  
                             < p a r a m e t e r   i d = " b 3 3 2 2 6 f 0 - 8 3 2 3 - 4 e 2 9 - a a 3 f - b e 3 a 1 b c a 7 5 2 1 "   n a m e = " F i e l d   i n d e x "   t y p e = " S y s t e m . I n t 3 2 ,   m s c o r l i b ,   V e r s i o n = 4 . 0 . 0 . 0 ,   C u l t u r e = n e u t r a l ,   P u b l i c K e y T o k e n = b 7 7 a 5 c 5 6 1 9 3 4 e 0 8 9 "   o r d e r = " 9 9 9 "   k e y = " i n d e x "   v a l u e = " "   g r o u p O r d e r = " - 1 "   i s G e n e r a t e d = " f a l s e " / >  
                             < p a r a m e t e r   i d = " d 8 b 2 1 0 b a - e 5 8 d - 4 e 0 f - 9 8 9 1 - e a 7 0 c b 9 3 3 7 f b "   n a m e = " H e i g h t "   t y p e = " S y s t e m . S i n g l e ,   m s c o r l i b ,   V e r s i o n = 4 . 0 . 0 . 0 ,   C u l t u r e = n e u t r a l ,   P u b l i c K e y T o k e n = b 7 7 a 5 c 5 6 1 9 3 4 e 0 8 9 "   o r d e r = " 9 9 9 "   k e y = " h e i g h t "   v a l u e = " 0 "   g r o u p = " S i z e "   g r o u p O r d e r = " - 1 "   i s G e n e r a t e d = " t r u e " / >  
                             < p a r a m e t e r   i d = " c 0 6 4 0 a 8 a - e 0 4 8 - 4 c d 9 - 9 8 3 7 - 1 5 c 0 0 e 5 f 9 e 7 8 "   n a m e = " L o c k   a s p e c t   r a t i o "   t y p e = " S y s t e m . B o o l e a n ,   m s c o r l i b ,   V e r s i o n = 4 . 0 . 0 . 0 ,   C u l t u r e = n e u t r a l ,   P u b l i c K e y T o k e n = b 7 7 a 5 c 5 6 1 9 3 4 e 0 8 9 "   o r d e r = " 9 9 9 "   k e y = " l o c k A s p e c t R a t i o "   v a l u e = " F a l s e "   g r o u p O r d e r = " - 1 "   i s G e n e r a t e d = " f a l s e " / >  
                             < p a r a m e t e r   i d = " f 3 b 3 4 2 a e - 9 1 a 3 - 4 0 1 9 - 8 9 0 0 - 6 1 0 4 d 3 3 5 6 c e 1 "   n a m e = " R e t a i n   s h a p e   s e t t i n g s "   t y p e = " S y s t e m . B o o l e a n ,   m s c o r l i b ,   V e r s i o n = 4 . 0 . 0 . 0 ,   C u l t u r e = n e u t r a l ,   P u b l i c K e y T o k e n = b 7 7 a 5 c 5 6 1 9 3 4 e 0 8 9 "   o r d e r = " 9 9 9 "   k e y = " r e t a i n S h a p e S e t t i n g s "   v a l u e = " T r u e "   g r o u p O r d e r = " - 1 "   i s G e n e r a t e d = " f a l s e " / >  
                             < p a r a m e t e r   i d = " 1 d 5 4 a f a 9 - a b 6 f - 4 6 e 0 - a a f e - b 1 f a f 7 1 2 e f 7 f "   n a m e = " W i d t h "   t y p e = " S y s t e m . S i n g l e ,   m s c o r l i b ,   V e r s i o n = 4 . 0 . 0 . 0 ,   C u l t u r e = n e u t r a l ,   P u b l i c K e y T o k e n = b 7 7 a 5 c 5 6 1 9 3 4 e 0 8 9 "   o r d e r = " 9 9 9 "   k e y = " w i d t h "   v a l u e = " 0 "   g r o u p = " S i z e "   g r o u p O r d e r = " - 1 "   i s G e n e r a t e d = " t r u 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c o n t e n t C o n t r o l s >  
                 < q u e s t i o n s   x m l n s = " h t t p : / / b i g h a n d . c o m / w o r d / b i g h a n d d o c u m e n t c r e a t i o n / " >  
                     < q u e s t i o n   i d = " 0 4 d 7 9 8 8 f - 0 5 1 c - 4 b f 5 - a c 7 4 - 0 4 4 e 4 e 6 5 9 b 8 2 " 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1 6 b 7 5 9 7 f - 5 0 0 0 - 4 2 2 a - a b f 3 - 8 9 e 3 c d 6 2 2 b 9 9 "   n a m e = " A l l o w   u n s e l e c t   l a s t   i t e m "   t y p e = " S y s t e m . B o o l e a n ,   m s c o r l i b ,   V e r s i o n = 4 . 0 . 0 . 0 ,   C u l t u r e = n e u t r a l ,   P u b l i c K e y T o k e n = b 7 7 a 5 c 5 6 1 9 3 4 e 0 8 9 "   o r d e r = " 9 9 9 "   k e y = " u n s e l e c t L a s t "   v a l u e = " T r u e "   g r o u p O r d e r = " - 1 "   i s G e n e r a t e d = " f a l s e " / >  
                             < p a r a m e t e r   i d = " 1 3 5 6 8 6 c f - 9 a 5 3 - 4 1 e a - b a 6 e - 8 d e 0 4 6 b 5 b 6 8 6 "   n a m e = " D e f a u l t   z o o m "   t y p e = " S y s t e m . I n t 3 2 ,   m s c o r l i b ,   V e r s i o n = 4 . 0 . 0 . 0 ,   C u l t u r e = n e u t r a l ,   P u b l i c K e y T o k e n = b 7 7 a 5 c 5 6 1 9 3 4 e 0 8 9 "   o r d e r = " 9 9 9 "   k e y = " z o o m "   v a l u e = " "   g r o u p O r d e r = " - 1 "   i s G e n e r a t e d = " f a l s e " / >  
                             < p a r a m e t e r   i d = " e f 3 c 6 4 b 1 - c 0 5 8 - 4 a 5 a - 8 6 6 f - 3 4 7 0 d 1 2 5 6 3 c f "   n a m e = " H e i g h t "   t y p e = " S y s t e m . I n t 3 2 ,   m s c o r l i b ,   V e r s i o n = 4 . 0 . 0 . 0 ,   C u l t u r e = n e u t r a l ,   P u b l i c K e y T o k e n = b 7 7 a 5 c 5 6 1 9 3 4 e 0 8 9 "   o r d e r = " 9 9 9 "   k e y = " h e i g h t "   v a l u e = " 3 8 0 "   g r o u p O r d e r = " - 1 "   i s G e n e r a t e d = " f a l s e " / >  
                             < p a r a m e t e r   i d = " 3 e e e 8 e 2 6 - 1 5 7 6 - 4 6 c b - 8 e 1 1 - a 1 a e 0 4 1 6 5 8 5 c "   n a m e = " H i d e   f i l e   e x t e n s i o n "   t y p e = " S y s t e m . B o o l e a n ,   m s c o r l i b ,   V e r s i o n = 4 . 0 . 0 . 0 ,   C u l t u r e = n e u t r a l ,   P u b l i c K e y T o k e n = b 7 7 a 5 c 5 6 1 9 3 4 e 0 8 9 "   o r d e r = " 9 9 9 "   k e y = " h i d e F i l e E x t "   v a l u e = " F a l s e "   g r o u p O r d e r = " - 1 "   i s G e n e r a t e d = " f a l s e " / >  
                             < p a r a m e t e r   i d = " 1 7 a 4 e 9 0 4 - 3 8 e c - 4 7 d f - a 6 3 b - 7 6 c 9 5 8 3 1 f 1 b b " 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            < p a r a m e t e r   i d = " 1 5 2 8 8 c c d - 4 0 0 1 - 4 2 b 7 - b 3 9 2 - e a 7 a a 9 f f a a 0 a "   n a m e = " M a x   s e l e c t i o n s "   t y p e = " S y s t e m . I n t 3 2 ,   m s c o r l i b ,   V e r s i o n = 4 . 0 . 0 . 0 ,   C u l t u r e = n e u t r a l ,   P u b l i c K e y T o k e n = b 7 7 a 5 c 5 6 1 9 3 4 e 0 8 9 "   o r d e r = " 9 9 9 "   k e y = " m a x S e l e c t e d "   v a l u e = " 1 "   g r o u p O r d e r = " - 1 "   i s G e n e r a t e d = " f a l s e " / >  
                             < p a r a m e t e r   i d = " a 0 9 1 1 b 4 4 - 8 0 4 b - 4 b 0 a - a 2 2 c - 2 9 9 4 d f e a 0 2 a 1 "   n a m e = " M i n   s e l e c t i o n s "   t y p e = " S y s t e m . I n t 3 2 ,   m s c o r l i b ,   V e r s i o n = 4 . 0 . 0 . 0 ,   C u l t u r e = n e u t r a l ,   P u b l i c K e y T o k e n = b 7 7 a 5 c 5 6 1 9 3 4 e 0 8 9 "   o r d e r = " 9 9 9 "   k e y = " m i n S e l e c t e d "   v a l u e = " 0 "   g r o u p O r d e r = " - 1 "   i s G e n e r a t e d = " f a l s e " / >  
                             < p a r a m e t e r   i d = " 8 f 4 1 c 3 7 b - d 8 8 7 - 4 6 c 2 - b 3 f 1 - f 9 8 9 4 7 2 e b b f 1 " 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e l e c t   a n   i m a g e   i f   y o u   d o   & # x A ; n o t   w a n t   a   p l a i n   c o v e r & l t ; / t e x t & g t ; & # x A ; & l t ; / u i L o c a l i z e d S t r i n g & g t ; "   a r g u m e n t = " U I L o c a l i z e d S t r i n g "   g r o u p O r d e r = " - 1 "   i s G e n e r a t e d = " f a l s e " / >  
                         < / p a r a m e t e r s >  
                         < w i z a r d C u s t o m i z a t i o n s / >  
                     < / q u e s t i o n >  
                     < q u e s t i o n   i d = " 0 1 9 b a 9 c 6 - 7 d a a - 4 0 c d - 8 c c 5 - f a d 9 c a 4 1 6 5 3 2 " 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2 4 7 d a c 5 0 - 6 3 4 2 - 4 3 2 8 - 9 8 7 3 - 3 8 4 7 d 9 b 4 3 a c 5 "   n a m e = " A l l o w   r e t u r n "   t y p e = " S y s t e m . B o o l e a n ,   m s c o r l i b ,   V e r s i o n = 4 . 0 . 0 . 0 ,   C u l t u r e = n e u t r a l ,   P u b l i c K e y T o k e n = b 7 7 a 5 c 5 6 1 9 3 4 e 0 8 9 "   o r d e r = " 9 9 9 "   k e y = " m u l t i l i n e "   v a l u e = " F a l s e "   g r o u p O r d e r = " - 1 "   i s G e n e r a t e d = " f a l s e " / >  
                             < p a r a m e t e r   i d = " 5 b 4 6 8 0 7 b - 7 8 0 d - 4 a 2 f - 8 1 b 8 - 0 d b c e 3 f d a 3 6 8 "   n a m e = " H e i g h t "   t y p e = " S y s t e m . I n t 3 2 ,   m s c o r l i b ,   V e r s i o n = 4 . 0 . 0 . 0 ,   C u l t u r e = n e u t r a l ,   P u b l i c K e y T o k e n = b 7 7 a 5 c 5 6 1 9 3 4 e 0 8 9 "   o r d e r = " 9 9 9 "   k e y = " h e i g h t "   v a l u e = " "   g r o u p O r d e r = " - 1 "   i s G e n e r a t e d = " f a l s e " / >  
         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            < p a r a m e t e r   i d = " d 8 e e 2 5 4 6 - e 6 1 4 - 4 e 7 f - 9 8 3 0 - 8 0 d 1 d a b b 4 5 0 3 "   n a m e = " R e m e m b e r   l a s t   v a l u e "   t y p e = " S y s t e m . B o o l e a n ,   m s c o r l i b ,   V e r s i o n = 4 . 0 . 0 . 0 ,   C u l t u r e = n e u t r a l ,   P u b l i c K e y T o k e n = b 7 7 a 5 c 5 6 1 9 3 4 e 0 8 9 "   o r d e r = " 9 9 9 "   k e y = " r e m e m b e r L a s t V a l u e "   v a l u e = " F a l s e "   g r o u p O r d e r = " - 1 "   i s G e n e r a t e d = " f a l s e " / >  
                             < p a r a m e t e r   i d = " f f f c 4 5 2 c - 6 0 8 a - 4 9 7 e - b b e 0 - 3 b f 1 e 9 b 1 2 a c 0 "   n a m e = " R e q u i r e d   f i e l d "   t y p e = " S y s t e m . B o o l e a n ,   m s c o r l i b ,   V e r s i o n = 4 . 0 . 0 . 0 ,   C u l t u r e = n e u t r a l ,   P u b l i c K e y T o k e n = b 7 7 a 5 c 5 6 1 9 3 4 e 0 8 9 "   o r d e r = " 9 9 9 "   k e y = " r e q u i r e d "   v a l u e = " F a l s e "   g r o u p O r d e r = " - 1 "   i s G e n e r a t e d = " f a l s e " / >  
                             < p a r a m e t e r   i d = " d 5 6 1 6 c 6 b - 4 b 3 4 - 4 0 3 e - 9 2 5 b - 4 1 e 2 c 4 d f a c 2 3 "   n a m e = " S e p a r a t e   l i n e s "   t y p e = " S y s t e m . B o o l e a n ,   m s c o r l i b ,   V e r s i o n = 4 . 0 . 0 . 0 ,   C u l t u r e = n e u t r a l ,   P u b l i c K e y T o k e n = b 7 7 a 5 c 5 6 1 9 3 4 e 0 8 9 "   o r d e r = " 9 9 9 "   k e y = " s p l i t L i n e s "   v a l u e = " F a l s e "   g r o u p O r d e r = " - 1 "   i s G e n e r a t e d = " f a l s e " / >  
                             < p a r a m e t e r   i d = " f 1 c 4 4 b 7 9 - e 8 0 0 - 4 3 f c - a 4 d a - f 2 e 4 2 2 e d 9 2 6 f "   n a m e = " S h o w   c h a r a c t e r   c o u n t "   t y p e = " S y s t e m . B o o l e a n ,   m s c o r l i b ,   V e r s i o n = 4 . 0 . 0 . 0 ,   C u l t u r e = n e u t r a l ,   P u b l i c K e y T o k e n = b 7 7 a 5 c 5 6 1 9 3 4 e 0 8 9 "   o r d e r = " 9 9 9 "   k e y = " s h o w C o u n t e r "   v a l u e = " F a l s e "   g r o u p O r d e r = " - 1 "   i s G e n e r a t e d = " f a l s e " / >  
                             < p a r a m e t e r   i d = " 4 8 a b 0 1 9 6 - 6 a d 6 - 4 9 8 e - a c 1 6 - f 4 a 2 2 f 3 7 a c 8 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7 d 4 e 3 0 4 a - 0 4 1 4 - 4 5 e 4 - 8 7 0 2 - 0 d 5 d d 2 4 b 3 6 8 f "   n a m e = " W i d t h   t y p e "   t y p e = " I p h e l i o n . O u t l i n e . M o d e l . I n t e r f a c e s . Q u e s t i o n C o n t r o l L a y o u t ,   I p h e l i o n . O u t l i n e . M o d e l ,   V e r s i o n = 2 . 3 . 0 . 3 1 ,   C u l t u r e = n e u t r a l ,   P u b l i c K e y T o k e n = n u l l "   o r d e r = " 9 9 9 "   k e y = " l a y o u t "   v a l u e = " F u l l "   g r o u p O r d e r = " - 1 "   i s G e n e r a t e d = " f a l s e " / >  
                             < p a r a m e t e r   i d = " 5 b c 1 c 4 e 9 - 6 6 0 f - 4 b 9 4 - 8 6 8 b - b f d b 5 1 3 1 f 1 1 a "   n a m e = " W r a p   t e x t "   t y p e = " S y s t e m . B o o l e a n ,   m s c o r l i b ,   V e r s i o n = 4 . 0 . 0 . 0 ,   C u l t u r e = n e u t r a l ,   P u b l i c K e y T o k e n = b 7 7 a 5 c 5 6 1 9 3 4 e 0 8 9 "   o r d e r = " 9 9 9 "   k e y = " w r a p T e x t "   v a l u e = " T r u e "   g r o u p O r d e r = " - 1 "   i s G e n e r a t e d = " f a l s e " / >  
                         < / p a r a m e t e r s >  
                         < w i z a r d C u s t o m i z a t i o n s / >  
                     < / q u e s t i o n >  
                     < q u e s t i o n   i d = " 0 e e 6 b c 4 1 - d d 1 6 - 4 a 7 6 - a d 5 a - 5 f 4 4 1 a 6 7 c 0 5 1 " 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8 6 0 6 0 9 9 4 - 1 3 f 9 - 4 6 2 6 - 9 7 a 6 - c 6 c 0 2 3 c e d 6 b 0 "   n a m e = " A l l o w   r e t u r n "   t y p e = " S y s t e m . B o o l e a n ,   m s c o r l i b ,   V e r s i o n = 4 . 0 . 0 . 0 ,   C u l t u r e = n e u t r a l ,   P u b l i c K e y T o k e n = b 7 7 a 5 c 5 6 1 9 3 4 e 0 8 9 "   o r d e r = " 9 9 9 "   k e y = " m u l t i l i n e "   v a l u e = " F a l s e "   g r o u p O r d e r = " - 1 "   i s G e n e r a t e d = " f a l s e " / >  
                             < p a r a m e t e r   i d = " 7 b 3 3 4 9 7 d - a 2 7 f - 4 6 4 4 - b 3 0 7 - 4 d 1 2 f b 5 c 6 6 9 0 "   n a m e = " H e i g h t "   t y p e = " S y s t e m . I n t 3 2 ,   m s c o r l i b ,   V e r s i o n = 4 . 0 . 0 . 0 ,   C u l t u r e = n e u t r a l ,   P u b l i c K e y T o k e n = b 7 7 a 5 c 5 6 1 9 3 4 e 0 8 9 "   o r d e r = " 9 9 9 "   k e y = " h e i g h t "   v a l u e = " "   g r o u p O r d e r = " - 1 "   i s G e n e r a t e d = " f a l s e " / >  
         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            < p a r a m e t e r   i d = " 1 3 c 2 3 7 1 6 - c b c 1 - 4 1 e d - 9 2 f e - c f 6 8 a 2 a 5 5 3 9 9 "   n a m e = " R e m e m b e r   l a s t   v a l u e "   t y p e = " S y s t e m . B o o l e a n ,   m s c o r l i b ,   V e r s i o n = 4 . 0 . 0 . 0 ,   C u l t u r e = n e u t r a l ,   P u b l i c K e y T o k e n = b 7 7 a 5 c 5 6 1 9 3 4 e 0 8 9 "   o r d e r = " 9 9 9 "   k e y = " r e m e m b e r L a s t V a l u e "   v a l u e = " F a l s e "   g r o u p O r d e r = " - 1 "   i s G e n e r a t e d = " f a l s e " / >  
                             < p a r a m e t e r   i d = " 6 e 5 4 9 8 b 9 - 8 e 3 7 - 4 e 2 8 - a f 6 2 - e 1 8 0 b 4 d 2 5 3 e 4 "   n a m e = " R e q u i r e d   f i e l d "   t y p e = " S y s t e m . B o o l e a n ,   m s c o r l i b ,   V e r s i o n = 4 . 0 . 0 . 0 ,   C u l t u r e = n e u t r a l ,   P u b l i c K e y T o k e n = b 7 7 a 5 c 5 6 1 9 3 4 e 0 8 9 "   o r d e r = " 9 9 9 "   k e y = " r e q u i r e d "   v a l u e = " F a l s e "   g r o u p O r d e r = " - 1 "   i s G e n e r a t e d = " f a l s e " / >  
                             < p a r a m e t e r   i d = " 3 c 6 f 1 b 5 5 - e f c f - 4 d 2 9 - 9 3 3 3 - 6 6 3 1 5 5 9 e 8 2 d b "   n a m e = " S e p a r a t e   l i n e s "   t y p e = " S y s t e m . B o o l e a n ,   m s c o r l i b ,   V e r s i o n = 4 . 0 . 0 . 0 ,   C u l t u r e = n e u t r a l ,   P u b l i c K e y T o k e n = b 7 7 a 5 c 5 6 1 9 3 4 e 0 8 9 "   o r d e r = " 9 9 9 "   k e y = " s p l i t L i n e s "   v a l u e = " F a l s e "   g r o u p O r d e r = " - 1 "   i s G e n e r a t e d = " f a l s e " / >  
                             < p a r a m e t e r   i d = " 8 8 e b f e d b - b 1 7 9 - 4 0 0 4 - 9 f 4 7 - 9 6 c e 7 a 5 b e e a 2 "   n a m e = " S h o w   c h a r a c t e r   c o u n t "   t y p e = " S y s t e m . B o o l e a n ,   m s c o r l i b ,   V e r s i o n = 4 . 0 . 0 . 0 ,   C u l t u r e = n e u t r a l ,   P u b l i c K e y T o k e n = b 7 7 a 5 c 5 6 1 9 3 4 e 0 8 9 "   o r d e r = " 9 9 9 "   k e y = " s h o w C o u n t e r "   v a l u e = " F a l s e "   g r o u p O r d e r = " - 1 "   i s G e n e r a t e d = " f a l s e " / >  
                             < p a r a m e t e r   i d = " e 6 2 0 c f f 5 - b 0 9 7 - 4 7 f 9 - b e 7 7 - 3 8 8 c b e 7 c e 5 7 2 " 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5 a a 8 3 5 a 8 - 2 5 9 c - 4 5 4 6 - a 7 d 8 - f 4 5 a a 2 f 7 9 9 d f "   n a m e = " W i d t h   t y p e "   t y p e = " I p h e l i o n . O u t l i n e . M o d e l . I n t e r f a c e s . Q u e s t i o n C o n t r o l L a y o u t ,   I p h e l i o n . O u t l i n e . M o d e l ,   V e r s i o n = 2 . 3 . 0 . 3 1 ,   C u l t u r e = n e u t r a l ,   P u b l i c K e y T o k e n = n u l l "   o r d e r = " 9 9 9 "   k e y = " l a y o u t "   v a l u e = " F u l l "   g r o u p O r d e r = " - 1 "   i s G e n e r a t e d = " f a l s e " / >  
                             < p a r a m e t e r   i d = " c c d 9 7 8 b c - 4 e 5 c - 4 1 6 c - b 3 a b - f 6 0 3 0 7 6 7 f d f 1 "   n a m e = " W r a p   t e x t "   t y p e = " S y s t e m . B o o l e a n ,   m s c o r l i b ,   V e r s i o n = 4 . 0 . 0 . 0 ,   C u l t u r e = n e u t r a l ,   P u b l i c K e y T o k e n = b 7 7 a 5 c 5 6 1 9 3 4 e 0 8 9 "   o r d e r = " 9 9 9 "   k e y = " w r a p T e x t "   v a l u e = " T r u e "   g r o u p O r d e r = " - 1 "   i s G e n e r a t e d = " f a l s e " / >  
                         < / p a r a m e t e r s >  
                         < w i z a r d C u s t o m i z a t i o n s / >  
                     < / q u e s t i o n >  
                     < q u e s t i o n   i d = " 4 b 7 9 4 c 7 d - a 4 f d - 4 4 f c - b e 2 3 - d 3 c 5 9 9 7 e 2 b f 8 "   n a m e = " L o g o 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4 c 5 7 f 5 4 c - 0 f 3 c - 4 9 d 3 - 9 a a c - a 8 2 e 8 7 e 9 3 e 4 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e 4 0 4 2 3 5 3 - 4 e 1 7 - 4 9 b 3 - 9 2 2 9 - 4 5 7 8 c b a 1 4 0 7 3 "   n a m e = " M a x   s e l e c t i o n s "   t y p e = " S y s t e m . I n t 3 2 ,   m s c o r l i b ,   V e r s i o n = 4 . 0 . 0 . 0 ,   C u l t u r e = n e u t r a l ,   P u b l i c K e y T o k e n = b 7 7 a 5 c 5 6 1 9 3 4 e 0 8 9 "   o r d e r = " 9 9 9 "   k e y = " m a x S e l e c t e d "   v a l u e = " 0 "   g r o u p O r d e r = " - 1 "   i s G e n e r a t e d = " f a l s e " / >  
                             < p a r a m e t e r   i d = " 0 e a 7 d d 2 b - e f e d - 4 5 a 6 - 8 6 0 3 - 5 1 6 4 2 9 8 5 f 9 c 6 "   n a m e = " M i n   s e l e c t i o n s "   t y p e = " S y s t e m . I n t 3 2 ,   m s c o r l i b ,   V e r s i o n = 4 . 0 . 0 . 0 ,   C u l t u r e = n e u t r a l ,   P u b l i c K e y T o k e n = b 7 7 a 5 c 5 6 1 9 3 4 e 0 8 9 "   o r d e r = " 9 9 9 "   k e y = " m i n S e l e c t e d "   v a l u e = " 0 "   g r o u p O r d e r = " - 1 "   i s G e n e r a t e d = " f a l s e " / >  
                             < p a r a m e t e r   i d = " f a c e 8 b 1 9 - 0 8 b 0 - 4 a 8 d - b 3 5 c - 0 2 4 4 a 9 1 6 a b 9 5 "   n a m e = " N u m b e r   o f   c o l u m n s "   t y p e = " I p h e l i o n . O u t l i n e . C o n t r o l s . Q u e s t i o n C o n t r o l s . V i e w M o d e l s . Q u e s t i o n C o l u m n s ,   I p h e l i o n . O u t l i n e . C o n t r o l s ,   V e r s i o n = 2 . 3 . 0 . 3 1 ,   C u l t u r e = n e u t r a l ,   P u b l i c K e y T o k e n = n u l l "   o r d e r = " 9 9 9 "   k e y = " n u m b e r O f C o l u m n s "   v a l u e = " T w o C o l u m n "   g r o u p O r d e r = " - 1 "   i s G e n e r a t e d = " f a l s e " / >  
                             < p a r a m e t e r   i d = " e 1 2 0 e 9 d f - 4 3 d 2 - 4 3 2 3 - 9 3 b 9 - b 4 4 8 e 5 5 8 2 4 3 9 "   n a m e = " R e m e m b e r   l a s t   v a l u e s "   t y p e = " S y s t e m . B o o l e a n ,   m s c o r l i b ,   V e r s i o n = 4 . 0 . 0 . 0 ,   C u l t u r e = n e u t r a l ,   P u b l i c K e y T o k e n = b 7 7 a 5 c 5 6 1 9 3 4 e 0 8 9 "   o r d e r = " 9 9 9 "   k e y = " r e m e m b e r L a s t V a l u e "   v a l u e = " F a l s e "   g r o u p O r d e r = " - 1 "   i s G e n e r a t e d = " f a l s e " / >  
                             < p a r a m e t e r   i d = " d 3 c 3 d 9 4 8 - 0 d 0 0 - 4 c 5 5 - a 5 f 9 - 7 4 6 0 1 e e 5 4 7 a 5 "   n a m e = " S e l e c t i o n   m o d e "   t y p e = " I p h e l i o n . O u t l i n e . C o n t r o l s . Q u e s t i o n C o n t r o l s . V i e w M o d e l s . Q u e s t i o n S e l e c t i o n M o d e ,   I p h e l i o n . O u t l i n e . C o n t r o l s ,   V e r s i o n = 2 . 3 . 0 . 3 1 ,   C u l t u r e = n e u t r a l ,   P u b l i c K e y T o k e n = n u l l "   o r d e r = " 9 9 9 "   k e y = " s e l e c t i o n M o d e "   v a l u e = " S i n g l e "   g r o u p O r d e r = " - 1 "   i s G e n e r a t e d = " f a l s e " / >  
         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8 0 e 4 2 6 6 6 - b 7 7 8 - 4 d 9 6 - 9 6 c 1 - a 1 7 2 4 7 9 c d 3 8 5 " 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a 4 8 f 5 4 7 9 - 2 3 f d - 4 c f 0 - a 5 a 8 - 8 1 4 f 8 f d 8 a 8 6 5 "   n a m e = " C o v e r   T e x t   L i g h t   o r   D a r k "   a s s e m b l y = " I p h e l i o n . O u t l i n e . C o n t r o l s . d l l "   t y p e = " I p h e l i o n . O u t l i n e . C o n t r o l s . Q u e s t i o n C o n t r o l s . V i e w M o d e l s . S e l e c t i o n L i s t V i e w M o d e l "   o r d e r = " 4 " 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3 a b 8 2 f 1 2 - 1 4 2 6 - 4 e 6 5 - a 3 9 d - b 2 0 2 d c 1 7 a c c d " 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6 9 d 3 1 d 7 9 - 1 7 2 8 - 4 3 a 7 - a 5 f e - f 6 3 2 5 b 6 f a b b a "   n a m e = " D i s p l a y   c o n t e n t   v a l u e "   t y p e = " S y s t e m . B o o l e a n ,   m s c o r l i b ,   V e r s i o n = 4 . 0 . 0 . 0 ,   C u l t u r e = n e u t r a l ,   P u b l i c K e y T o k e n = b 7 7 a 5 c 5 6 1 9 3 4 e 0 8 9 "   o r d e r = " 9 9 9 "   k e y = " d i s p l a y C o n t e n t "   v a l u e = " F a l s e "   g r o u p O r d e r = " - 1 "   i s G e n e r a t e d = " f a l s e " / >  
                             < p a r a m e t e r   i d = " 7 5 a 5 b 6 b d - e 1 3 3 - 4 3 9 9 - a 4 c b - 8 6 8 a 8 8 1 d 7 b 6 b " 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c e 8 c 9 8 6 4 - 2 a d e - 4 c 5 8 - b 1 e 0 - f a 1 f 1 7 3 6 c 5 7 f "   n a m e = " R e m e m b e r   l a s t   v a l u e s "   t y p e = " S y s t e m . B o o l e a n ,   m s c o r l i b ,   V e r s i o n = 4 . 0 . 0 . 0 ,   C u l t u r e = n e u t r a l ,   P u b l i c K e y T o k e n = b 7 7 a 5 c 5 6 1 9 3 4 e 0 8 9 "   o r d e r = " 9 9 9 "   k e y = " r e m e m b e r L a s t V a l u e "   v a l u e = " F a l s e "   g r o u p O r d e r = " - 1 "   i s G e n e r a t e d = " f a l s e " / >  
                             < p a r a m e t e r   i d = " 7 f f 7 a 7 b 7 - c a a 3 - 4 5 1 2 - 8 8 8 5 - 2 4 0 4 4 0 a 0 e 6 5 5 "   n a m e = " U p d a t e   f r o m "   t y p e = " S y s t e m . S t r i n g ,   m s c o r l i b ,   V e r s i o n = 4 . 0 . 0 . 0 ,   C u l t u r e = n e u t r a l ,   P u b l i c K e y T o k e n = b 7 7 a 5 c 5 6 1 9 3 4 e 0 8 9 "   o r d e r = " 9 9 9 "   k e y = " u p d a t e F i e l d "   v a l u e = " "   a r g u m e n t = " F o r m a t S t r i n g "   g r o u p O r d e r = " - 1 "   i s G e n e r a t e d = " f a l s e " / >  
                             < p a r a m e t e r   i d = " a 7 4 9 4 8 c a - 6 f 4 e - 4 0 7 a - 8 9 7 9 - 1 8 4 6 6 9 6 9 4 2 9 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7 7 5 b 5 a 8 5 - d 6 c 1 - 4 6 4 a - 8 a 1 e - 1 e 0 6 2 7 5 0 b b 9 3 "   n a m e = " Q V I S   S h o w   L o c a l   L o g o "   a s s e m b l y = " I p h e l i o n . O u t l i n e . M o d e l . d l l "   t y p e = " I p h e l i o n . O u t l i n e . M o d e l . C o m m a n d s . Q u e s t i o n V i s i b i l i t y C o m m a n d "   o r d e r = " 0 "   a c t i v e = " t r u e "   c o m m a n d T y p e = " f r a g m e n t " >  
                         < p a r a m e t e r s >  
                             < p a r a m e t e r   i d = " 3 b 9 0 3 1 0 0 - 0 4 e 1 - 4 6 4 b - 8 8 8 d - 6 7 4 b 5 2 6 9 e 3 7 7 " 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            < p a r a m e t e r   i d = " 6 0 f b 9 b 3 7 - 0 8 d f - 4 5 7 1 - 8 1 2 6 - 7 4 e 6 d 3 5 5 c d d 7 "   n a m e = " S h o w   v a l u e s "   t y p e = " S y s t e m . S t r i n g ,   m s c o r l i b ,   V e r s i o n = 4 . 0 . 0 . 0 ,   C u l t u r e = n e u t r a l ,   P u b l i c K e y T o k e n = b 7 7 a 5 c 5 6 1 9 3 4 e 0 8 9 "   o r d e r = " 2 "   k e y = " f i e l d V a l u e s "   v a l u e = " "   a r g u m e n t = " I t e m L i s t C o n t r o l "   g r o u p O r d e r = " - 1 "   i s G e n e r a t e d = " f a l s e " / >  
                             < p a r a m e t e r   i d = " 5 4 c a 2 9 d f - 3 e 5 3 - 4 f 1 1 - b d b 3 - 6 7 0 6 3 3 8 0 3 e 4 0 "   n a m e = " C h e c k   f i e l d ( s ) "   t y p e = " I p h e l i o n . O u t l i n e . M o d e l . E n t i t i e s . P a r a m e t e r F i e l d D e s c r i p t o r ,   I p h e l i o n . O u t l i n e . M o d e l ,   V e r s i o n = 2 . 3 . 0 . 3 1 ,   C u l t u r e = n e u t r a l ,   P u b l i c K e y T o k e n = n u l l "   o r d e r = " 9 9 9 "   k e y = " c h e c k F i e l d "   v a l u e = " "   a r g u m e n t = " M u l t i p l e C o n t r o l "   g r o u p O r d e r = " - 1 "   i s G e n e r a t e d = " f a l s e " / >  
                             < p a r a m e t e r   i d = " c 5 2 b 2 5 2 3 - 1 7 7 a - 4 3 7 2 - 9 2 d e - 3 0 5 c d 7 a 2 f 1 3 f "   n a m e = " L i n k e d   c o m m a n d s "   t y p e = " S y s t e m . G u i d ,   m s c o r l i b ,   V e r s i o n = 4 . 0 . 0 . 0 ,   C u l t u r e = n e u t r a l ,   P u b l i c K e y T o k e n = b 7 7 a 5 c 5 6 1 9 3 4 e 0 8 9 "   o r d e r = " 9 9 9 "   k e y = " l i n k e d C o m m a n d "   v a l u e = " "   a r g u m e n t = " M u l t i p l e C o m m a n d C h o o s e r "   g r o u p O r d e r = " - 1 "   i s G e n e r a t e d = " f a l s e " / >  
                             < p a r a m e t e r   i d = " f 0 7 b e 3 9 b - 0 a 4 2 - 4 c f f - b 6 1 d - d 4 7 d 0 a 0 e 8 f 0 4 "   n a m e = " L i n k e d   q u e s t i o n s "   t y p e = " S y s t e m . G u i d ,   m s c o r l i b ,   V e r s i o n = 4 . 0 . 0 . 0 ,   C u l t u r e = n e u t r a l ,   P u b l i c K e y T o k e n = b 7 7 a 5 c 5 6 1 9 3 4 e 0 8 9 "   o r d e r = " 9 9 9 "   k e y = " l i n k e d Q u e s t i o n "   v a l u e = " 3 a b 8 2 f 1 2 - 1 4 2 6 - 4 e 6 5 - a 3 9 d - b 2 0 2 d c 1 7 a c c d "   a r g u m e n t = " M u l t i p l e C o n t r o l "   g r o u p O r d e r = " - 1 "   i s G e n e r a t e d = " f a l s e " / >  
                             < p a r a m e t e r   i d = " b 1 8 b 3 e b 8 - 1 4 3 9 - 4 2 7 e - b e 6 b - 7 8 7 4 9 c f 0 a e 6 1 "   n a m e = " R e p l a c e   v a l u e s   w i t h   l a b e l s "   t y p e = " S y s t e m . B o o l e a n ,   m s c o r l i b ,   V e r s i o n = 4 . 0 . 0 . 0 ,   C u l t u r e = n e u t r a l ,   P u b l i c K e y T o k e n = b 7 7 a 5 c 5 6 1 9 3 4 e 0 8 9 "   o r d e r = " 9 9 9 "   k e y = " u s e L a b e l s "   v a l u e = " T r u e "   g r o u p O r d e r = " - 1 "   i s G e n e r a t e d = " f a l s e " / >  
                         < / p a r a m e t e r s >  
                     < / c o m m a n d >  
                     < c o m m a n d   i d = " 2 9 8 e 5 4 a 1 - a f 6 3 - 4 6 3 c - 8 4 5 d - 1 4 8 a 5 4 b c 7 b 0 7 "   n a m e = " L o c a l   L o g o "   a s s e m b l y = " I p h e l i o n . O u t l i n e . M o d e l . d l l "   t y p e = " I p h e l i o n . O u t l i n e . M o d e l . C o m m a n d s . S e t F i e l d V a l u e C o m m a n d "   o r d e r = " 1 "   a c t i v e = " t r u e "   c o m m a n d T y p e = " f r a g m e n t " >  
                         < p a r a m e t e r s >  
                             < p a r a m e t e r   i d = " 8 6 0 0 d 3 a 5 - d 6 1 e - 4 4 7 6 - 9 d 3 1 - b 3 7 d 5 5 9 c 9 b 8 e " 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3 a b 8 2 f 1 2 - 1 4 2 6 - 4 e 6 5 - a 3 9 d - b 2 0 2 d c 1 7 a c c d | 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    < c o m m a n d   i d = " 8 1 8 c 5 4 4 9 - f 0 1 8 - 4 d 9 7 - a 1 1 3 - a 4 3 9 0 e c c 8 b b 9 "   n a m e = " D e l e t e   r a n g e   o n   c a n c e l "   a s s e m b l y = " I p h e l i o n . O u t l i n e . P o w e r P o i n t . d l l "   t y p e = " I p h e l i o n . O u t l i n e . P o w e r P o i n t . C o m m a n d s . D e l e t e S l i d e C o m m a n d "   o r d e r = " 4 "   a c t i v e = " t r u e "   c o m m a n d T y p e = " f r a g m e n t " >  
                         < p a r a m e t e r s / >  
                     < / c o m m a n d >  
                 < / c o m m a n d s >  
                 < f i e l d s   x m l n s = " h t t p : / / b i g h a n d . c o m / w o r d / b i g h a n d d o c u m e n t c r e a t i o n / " >  
                     < f i e l d   i d = " 9 0 b 0 3 9 7 8 - e 2 1 7 - 4 e 3 2 - a 4 f e - a 3 2 c b a 5 7 d 1 8 6 "   n a m e = " T e x t "   t y p e = " "   o r d e r = " 9 9 9 "   e n t i t y I d = " 0 1 9 b a 9 c 6 - 7 d a a - 4 0 c d - 8 c c 5 - f a d 9 c a 4 1 6 5 3 2 "   l i n k e d E n t i t y I d = " 0 0 0 0 0 0 0 0 - 0 0 0 0 - 0 0 0 0 - 0 0 0 0 - 0 0 0 0 0 0 0 0 0 0 0 0 "   l i n k e d F i e l d I d = " 0 0 0 0 0 0 0 0 - 0 0 0 0 - 0 0 0 0 - 0 0 0 0 - 0 0 0 0 0 0 0 0 0 0 0 0 "   l i n k e d F i e l d I n d e x = " 0 "   i n d e x = " 0 "   f i e l d T y p e = " q u e s t i o n "   f o r m a t E v a l u a t o r T y p e = " f o r m a t S t r i n g "   h i d d e n = " f a l s 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 A m s t e r d a m < / f i e l d >  
                     < f i e l d   i d = " 9 0 b 0 3 9 7 8 - e 2 1 7 - 4 e 3 2 - a 4 f e - a 3 2 c b a 5 7 d 1 8 6 "   n a m e = " T e x t "   t y p e = " "   o r d e r = " 9 9 9 "   e n t i t y I d = " 0 e e 6 b c 4 1 - d d 1 6 - 4 a 7 6 - a d 5 a - 5 f 4 4 1 a 6 7 c 0 5 1 "   l i n k e d E n t i t y I d = " 0 0 0 0 0 0 0 0 - 0 0 0 0 - 0 0 0 0 - 0 0 0 0 - 0 0 0 0 0 0 0 0 0 0 0 0 "   l i n k e d F i e l d I d = " 0 0 0 0 0 0 0 0 - 0 0 0 0 - 0 0 0 0 - 0 0 0 0 - 0 0 0 0 0 0 0 0 0 0 0 0 "   l i n k e d F i e l d I n d e x = " 0 "   i n d e x = " 0 "   f i e l d T y p e = " q u e s t i o n "   f o r m a t E v a l u a t o r T y p e = " f o r m a t S t r i n g "   h i d d e n = " f a l s e " / >  
                     < f i e l d   i d = " 4 8 6 8 6 8 f 2 - e 0 4 a - 4 5 5 b - b b 1 5 - 0 d a 9 7 0 d 3 0 5 b 0 "   n a m e = " T e x t   F i e l d "   t y p e = " "   o r d e r = " 9 9 9 "   e n t i t y I d = " 3 a b 8 2 f 1 2 - 1 4 2 6 - 4 e 6 5 - a 3 9 d - b 2 0 2 d c 1 7 a c c d " 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3 a b 8 2 f 1 2 - 1 4 2 6 - 4 e 6 5 - a 3 9 d - b 2 0 2 d c 1 7 a c c d "   l i n k e d E n t i t y I d = " 0 0 0 0 0 0 0 0 - 0 0 0 0 - 0 0 0 0 - 0 0 0 0 - 0 0 0 0 0 0 0 0 0 0 0 0 "   l i n k e d F i e l d I d = " 0 0 0 0 0 0 0 0 - 0 0 0 0 - 0 0 0 0 - 0 0 0 0 - 0 0 0 0 0 0 0 0 0 0 0 0 "   l i n k e d F i e l d I n d e x = " 0 "   i n d e x = " 0 "   f i e l d T y p e = " q u e s t i o n "   f o r m a t E v a l u a t o r T y p e = " f o r m a t S t r i n g "   h i d d e n = " f a l s e " / >  
                     < f i e l d   i d = " 1 8 4 5 7 3 0 2 - b e 9 7 - 4 2 4 d - 8 7 3 5 - 2 1 2 b c d 9 6 e 2 a 2 "   n a m e = " S e l e c t e d   I t e m s "   t y p e = " "   o r d e r = " 9 9 9 "   e n t i t y I d = " 4 b 7 9 4 c 7 d - a 4 f d - 4 4 f c - b e 2 3 - d 3 c 5 9 9 7 e 2 b f 8 "   l i n k e d E n t i t y I d = " 0 0 0 0 0 0 0 0 - 0 0 0 0 - 0 0 0 0 - 0 0 0 0 - 0 0 0 0 0 0 0 0 0 0 0 0 "   l i n k e d F i e l d I d = " 0 0 0 0 0 0 0 0 - 0 0 0 0 - 0 0 0 0 - 0 0 0 0 - 0 0 0 0 0 0 0 0 0 0 0 0 "   l i n k e d F i e l d I n d e x = " 0 "   i n d e x = " 0 "   f i e l d T y p e = " q u e s t i o n "   f o r m a t E v a l u a t o r T y p e = " f o r m a t S t r i n g "   h i d d e n = " f a l s e " > L i c h t < / f i e l d >  
                     < f i e l d   i d = " 3 3 7 c d 5 c 0 - 5 d 4 e - 4 2 3 e - 9 3 0 d - a f e d 7 d f b 9 7 e 9 "   n a m e = " S e l e c t e d   T e x t "   t y p e = " S y s t e m . S t r i n g , 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 L i c h t | < / f i e l d > 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i e l d >  
                     < f i e l d   i d = " a e 9 c a 6 1 7 - 6 d b b - 4 f 8 3 - 8 c a 9 - 3 9 f e 5 a 2 e 2 b d 5 "   n a m e = " S e l e c t e d   V a l u e 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 T r u e | F a l s e | < / f i e l d >  
                     < f i e l d   i d = " 1 8 4 5 7 3 0 2 - b e 9 7 - 4 2 4 d - 8 7 3 5 - 2 1 2 b c d 9 6 e 2 a 2 "   n a m e = " S e l e c t e d   I t e m s "   t y p e = " "   o r d e r = " 9 9 9 "   e n t i t y I d = " a 4 8 f 5 4 7 9 - 2 3 f d - 4 c f 0 - a 5 a 8 - 8 1 4 f 8 f d 8 a 8 6 5 "   l i n k e d E n t i t y I d = " 0 0 0 0 0 0 0 0 - 0 0 0 0 - 0 0 0 0 - 0 0 0 0 - 0 0 0 0 0 0 0 0 0 0 0 0 "   l i n k e d F i e l d I d = " 0 0 0 0 0 0 0 0 - 0 0 0 0 - 0 0 0 0 - 0 0 0 0 - 0 0 0 0 0 0 0 0 0 0 0 0 "   l i n k e d F i e l d I n d e x = " 0 "   i n d e x = " 0 "   f i e l d T y p e = " q u e s t i o n "   f o r m a t E v a l u a t o r T y p e = " f o r m a t S t r i n g "   h i d d e n = " f a l s e " > L i c h t < / f i e l d >  
                     < f i e l d   i d = " 3 3 7 c d 5 c 0 - 5 d 4 e - 4 2 3 e - 9 3 0 d - a f e d 7 d f b 9 7 e 9 "   n a m e = " S e l e c t e d   T e x t "   t y p e = " S y s t e m . S t r i n g , 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 L i c h t | < / f i e l d > 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i e l d >  
                     < f i e l d   i d = " a e 9 c a 6 1 7 - 6 d b b - 4 f 8 3 - 8 c a 9 - 3 9 f e 5 a 2 e 2 b d 5 "   n a m e = " S e l e c t e d   V a l u e 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 T r u e | F a l s e | < / f i e l d >  
                     < f i e l d   i d = " 1 8 4 5 7 3 0 2 - b e 9 7 - 4 2 4 d - 8 7 3 5 - 2 1 2 b c d 9 6 e 2 a 2 "   n a m e = " S e l e c t e d   I t e m s "   t y p e = " "   o r d e r = " 9 9 9 "   e n t i t y I d = " c 8 3 f 4 9 e d - b e d 8 - 4 c 1 6 - 9 4 9 2 - 2 8 e 9 b e a c e a 1 1 " 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 F a l s e | < / f i e l d >  
                     < f i e l d   i d = " 3 3 7 c d 5 c 0 - 5 d 4 e - 4 2 3 e - 9 3 0 d - a f e d 7 d f b 9 7 e 9 "   n a m e = " S e l e c t e d   T e x t "   t y p e = " S y s t e m . S t r i n g , 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            < f i e l d   i d = " 9 a 9 2 6 9 a e - 1 d 5 b - 4 3 6 5 - 9 d a 1 - 6 3 7 c 5 f 3 3 0 a 8 f "   n a m e = " A u t h o r "   t y p e = " "   o r d e r = " 9 9 9 "   e n t i t y I d = " 2 a 5 8 0 5 d b - 2 1 f b - 4 5 7 d - 9 3 0 c - b 3 f 1 0 a a f 7 d b a "   l i n k e d E n t i t y I d = " 0 0 0 0 0 0 0 0 - 0 0 0 0 - 0 0 0 0 - 0 0 0 0 - 0 0 0 0 0 0 0 0 0 0 0 0 "   l i n k e d F i e l d I d = " 0 0 0 0 0 0 0 0 - 0 0 0 0 - 0 0 0 0 - 0 0 0 0 - 0 0 0 0 0 0 0 0 0 0 0 0 "   l i n k e d F i e l d I n d e x = " 0 "   i n d e x = " 0 "   f i e l d T y p e = " q u e s t i o n "   f o r m a t E v a l u a t o r T y p e = " f o r m a t S t r i n g "   h i d d e n = " f a l s e " / >  
                     < f i e l d   i d = " a f 0 2 0 c 1 a - f 8 2 6 - 4 9 4 c - b b a a - 2 1 0 0 b 3 9 7 7 0 a 7 "   n a m e = " C l i e n t "   t y p e = " "   o r d e r = " 9 9 9 "   e n t i t y I d = " 2 a 5 8 0 5 d b - 2 1 f b - 4 5 7 d - 9 3 0 c - b 3 f 1 0 a a f 7 d b a "   l i n k e d E n t i t y I d = " 0 0 0 0 0 0 0 0 - 0 0 0 0 - 0 0 0 0 - 0 0 0 0 - 0 0 0 0 0 0 0 0 0 0 0 0 "   l i n k e d F i e l d I d = " 0 0 0 0 0 0 0 0 - 0 0 0 0 - 0 0 0 0 - 0 0 0 0 - 0 0 0 0 0 0 0 0 0 0 0 0 "   l i n k e d F i e l d I n d e x = " 0 "   i n d e x = " 0 "   f i e l d T y p e = " q u e s t i o n "   f o r m a t E v a l u a t o r T y p e = " f o r m a t S t r i n g "   c o i D o c u m e n t F i e l d = " C l i e n t "   h i d d e n = " f a l s e " / >  
                     < f i e l d   i d = " d 1 a 0 c 0 3 d - 0 2 5 8 - 4 7 a c - b b 6 d - 4 5 8 a 7 8 e 5 6 4 7 4 "   n a m e = " C l i e n t N a m e "   t y p e = " "   o r d e r = " 9 9 9 "   e n t i t y I d = " 2 a 5 8 0 5 d b - 2 1 f b - 4 5 7 d - 9 3 0 c - b 3 f 1 0 a a f 7 d b a "   l i n k e d E n t i t y I d = " 0 0 0 0 0 0 0 0 - 0 0 0 0 - 0 0 0 0 - 0 0 0 0 - 0 0 0 0 0 0 0 0 0 0 0 0 "   l i n k e d F i e l d I d = " 0 0 0 0 0 0 0 0 - 0 0 0 0 - 0 0 0 0 - 0 0 0 0 - 0 0 0 0 0 0 0 0 0 0 0 0 "   l i n k e d F i e l d I n d e x = " 0 "   i n d e x = " 0 "   f i e l d T y p e = " q u e s t i o n "   f o r m a t E v a l u a t o r T y p e = " f o r m a t S t r i n g "   c o i D o c u m e n t F i e l d = " C l i e n t N a m e "   h i d d e n = " f a l s e " / >  
                     < f i e l d   i d = " 9 0 1 6 3 5 3 d - 0 a b 3 - 4 5 1 f - 9 8 2 8 - 3 f e e 9 6 c f 6 8 b a "   n a m e = " C o n n e c t e d " 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            < f i e l d   i d = " 2 4 0 3 d 3 4 2 - 5 3 3 b - 4 5 e 7 - 8 4 b 2 - 6 2 d 6 8 1 2 9 0 4 8 5 "   n a m e = " C r e a t e   n e w   v e r s i o n " 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            < f i e l d   i d = " d 8 d 8 a 1 b 7 - 2 9 f 2 - 4 1 8 4 - b 4 b b - 9 4 e 8 6 8 1 1 b 1 d c "   n a m e = " D o c F o l d e r I d "   t y p e = " "   o r d e r = " 9 9 9 "   e n t i t y I d = " 2 a 5 8 0 5 d b - 2 1 f b - 4 5 7 d - 9 3 0 c - b 3 f 1 0 a a f 7 d b a "   l i n k e d E n t i t y I d = " 0 0 0 0 0 0 0 0 - 0 0 0 0 - 0 0 0 0 - 0 0 0 0 - 0 0 0 0 0 0 0 0 0 0 0 0 "   l i n k e d F i e l d I d = " 0 0 0 0 0 0 0 0 - 0 0 0 0 - 0 0 0 0 - 0 0 0 0 - 0 0 0 0 0 0 0 0 0 0 0 0 "   l i n k e d F i e l d I n d e x = " 0 "   i n d e x = " 0 "   f i e l d T y p e = " q u e s t i o n "   f o r m a t E v a l u a t o r T y p e = " f o r m a t S t r i n g "   h i d d e n = " f a l s e " / >  
                     < f i e l d   i d = " 7 2 9 0 4 a 4 7 - 5 7 8 0 - 4 5 9 c - b e 7 a - 4 4 8 f 9 a d 8 d 6 b 4 "   n a m e = " D o c I d F o r m a t "   t y p e = " "   o r d e r = " 9 9 9 "   e n t i t y I d = " 2 a 5 8 0 5 d b - 2 1 f b - 4 5 7 d - 9 3 0 c - b 3 f 1 0 a a f 7 d b a "   l i n k e d E n t i t y I d = " 2 a 5 8 0 5 d b - 2 1 f b - 4 5 7 d - 9 3 0 c - b 3 f 1 0 a a f 7 d b a "   l i n k e d F i e l d I d = " 0 0 0 0 0 0 0 0 - 0 0 0 0 - 0 0 0 0 - 0 0 0 0 - 0 0 0 0 0 0 0 0 0 0 0 0 "   l i n k e d F i e l d I n d e x = " 0 "   i n d e x = " 0 "   f i e l d T y p e = " q u e s t i o n "   f o r m a t = " I F ( F I E L D V A L U E ( & q u o t ; L a b e l s . D M S   D o c I D   S e t t i n g s - & q u o t ;   & a m p ;   & # x A ;   F I R S T N O T E M P T Y ( & # x A ;         S P L I T ( { O f f i c e . S e t t i n g s } , 0 , f a l s e , & q u o t ; , & q u o t ; ) , & # x A ;         S P L I T ( { C o u n t r y . S e t t i n g s } , 0 , f a l s e , & q u o t ; , & q u o t ; ) & # x A ;         ) ) & l t ; & g t ; & q u o t ; & q u o t ; , & # x A ;       F O R M A T T E X T ( F I E L D V A L U E ( & q u o t ; L a b e l s . D M S   D o c I D   S e t t i n g s - & q u o t ;   & a m p ;   & # x A ;           F I R S T N O T E M P T Y ( & # x A ;             S P L I T ( { O f f i c e . S e t t i n g s } , 0 , f a l s e , & q u o t ; , & q u o t ; ) , & # x A ;             S P L I T ( { C o u n t r y . S e t t i n g s } , 0 , f a l s e , & q u o t ; , & q u o t ; ) & # x A ;             ) ) , & # x A ;       { D M S . C l i e n t } , & # x A ;       { D M S . M a t t e r } , & # x A ;       { D M S . C l i e n t N a m e } , & # x A ;       { D M S . M a t t e r N a m e } , & # x A ;       { D M S . D o c N u m b e r } , & # x A ;       { D M S . D o c V e r s i o n } , & # x A ;       { D M S . T y p i s t } , & # x A ;       { D M S . L i b r a r y } , & # x A ;       { D M S . A u t h o r } , & # x A ;       { S y s t e m   F i e l d s . U s e r . L o g i n } , & # x A ;       { L a b e l s . G e n e r a l   -   B a c k s l a s h } , & # x A ;       { L a b e l s . G e n e r a l   -   F o r w a r d S l a s h } , & # x A ;       I F N O T E M P T Y ( { D M S . L i b r a r y } , & q u o t ; - & q u o t ; , & q u o t ; & q u o t ; ) , & # x A ;       I F N O T E M P T Y ( { D M S . L i b r a r y } , & q u o t ; . & q u o t ; , & q u o t ; & q u o t ; ) , & # x A ;       & q u o t ;   & q u o t ; & # x A ;       ) ,     & # x A ;     F O R M A T T E X T ( { L a b e l s . D M S   D o c I D   S e t t i n g s - D e f a u l t } , & # x A ;     { D M S . C l i e n t } , & # x A ;     { D M S . M a t t e r } , & # x A ;     { D M S . C l i e n t N a m e } , & # x A ;     { D M S . M a t t e r N a m e } , & # x A ;     { D M S . D o c N u m b e r } , & # x A ;     { D M S . D o c V e r s i o n } , & # x A ;     { D M S . T y p i s t } , & # x A ;     { D M S . L i b r a r y } , & # x A ;     { D M S . A u t h o r } , & # x A ;     { S y s t e m   F i e l d s . U s e r . L o g i n } , & # x A ;     { L a b e l s . G e n e r a l   -   B a c k s l a s h } , & # x A ;     { L a b e l s . G e n e r a l   -   F o r w a r d S l a s h } , & # x A ;     I F N O T E M P T Y ( { D M S . L i b r a r y } , & q u o t ; - & q u o t ; , & q u o t ; & q u o t ; ) , & # x A ;     I F N O T E M P T Y ( { D M S . L i b r a r y } , & q u o t ; . & q u o t ; , & q u o t ; & q u o t ; ) , & # x A ;     & q u o t ;   & q u o t ; & # x A ;     ) & # x A ; ) "   f o r m a t E v a l u a t o r T y p e = " e x p r e s s i o n "   h i d d e n = " f a l s e " / >  
                     < f i e l d   i d = " a 1 f 2 3 1 e a - a 0 0 f - 4 6 0 6 - 9 f a b - d 2 a c d 8 5 9 d 3 a d "   n a m e = " D o c N u m b e r "   t y p e = " "   o r d e r = " 9 9 9 "   e n t i t y I d = " 2 a 5 8 0 5 d b - 2 1 f b - 4 5 7 d - 9 3 0 c - b 3 f 1 0 a a f 7 d b a "   l i n k e d E n t i t y I d = " 0 0 0 0 0 0 0 0 - 0 0 0 0 - 0 0 0 0 - 0 0 0 0 - 0 0 0 0 0 0 0 0 0 0 0 0 "   l i n k e d F i e l d I d = " 0 0 0 0 0 0 0 0 - 0 0 0 0 - 0 0 0 0 - 0 0 0 0 - 0 0 0 0 0 0 0 0 0 0 0 0 "   l i n k e d F i e l d I n d e x = " 0 "   i n d e x = " 0 "   f i e l d T y p e = " q u e s t i o n "   f o r m a t E v a l u a t o r T y p e = " f o r m a t S t r i n g "   h i d d e n = " f a l s e " / >  
                     < f i e l d   i d = " 7 a b e a 0 f 8 - 4 6 b 7 - 4 9 6 8 - b b 1 2 - 0 4 a 8 9 9 f 0 d 7 7 8 "   n a m e = " D o c S u b T y p e "   t y p e = " "   o r d e r = " 9 9 9 "   e n t i t y I d = " 2 a 5 8 0 5 d b - 2 1 f b - 4 5 7 d - 9 3 0 c - b 3 f 1 0 a a f 7 d b a "   l i n k e d E n t i t y I d = " 0 0 0 0 0 0 0 0 - 0 0 0 0 - 0 0 0 0 - 0 0 0 0 - 0 0 0 0 0 0 0 0 0 0 0 0 "   l i n k e d F i e l d I d = " 0 0 0 0 0 0 0 0 - 0 0 0 0 - 0 0 0 0 - 0 0 0 0 - 0 0 0 0 0 0 0 0 0 0 0 0 "   l i n k e d F i e l d I n d e x = " 0 "   i n d e x = " 0 "   f i e l d T y p e = " q u e s t i o n "   f o r m a t E v a l u a t o r T y p e = " f o r m a t S t r i n g "   h i d d e n = " f a l s e " / >  
                     < f i e l d   i d = " 6 4 f f 0 0 3 6 - a 6 a f - 4 b 1 1 - a 4 e a - 4 0 2 a 2 f 2 7 3 e 2 1 "   n a m e = " D o c T y p e "   t y p e = " "   o r d e r = " 9 9 9 "   e n t i t y I d = " 2 a 5 8 0 5 d b - 2 1 f b - 4 5 7 d - 9 3 0 c - b 3 f 1 0 a a f 7 d b a "   l i n k e d E n t i t y I d = " 0 0 0 0 0 0 0 0 - 0 0 0 0 - 0 0 0 0 - 0 0 0 0 - 0 0 0 0 0 0 0 0 0 0 0 0 "   l i n k e d F i e l d I d = " 0 0 0 0 0 0 0 0 - 0 0 0 0 - 0 0 0 0 - 0 0 0 0 - 0 0 0 0 0 0 0 0 0 0 0 0 "   l i n k e d F i e l d I n d e x = " 0 "   i n d e x = " 0 "   f i e l d T y p e = " q u e s t i o n "   f o r m a t E v a l u a t o r T y p e = " f o r m a t S t r i n g "   h i d d e n = " f a l s e " / >  
                     < f i e l d   i d = " c 9 0 9 4 b 9 c - 5 2 f d - 4 4 0 3 - b b 8 3 - 9 b b 3 a b 5 3 6 8 a d "   n a m e = " D o c V e r s i o n "   t y p e = " "   o r d e r = " 9 9 9 "   e n t i t y I d = " 2 a 5 8 0 5 d b - 2 1 f b - 4 5 7 d - 9 3 0 c - b 3 f 1 0 a a f 7 d b a "   l i n k e d E n t i t y I d = " 0 0 0 0 0 0 0 0 - 0 0 0 0 - 0 0 0 0 - 0 0 0 0 - 0 0 0 0 0 0 0 0 0 0 0 0 "   l i n k e d F i e l d I d = " 0 0 0 0 0 0 0 0 - 0 0 0 0 - 0 0 0 0 - 0 0 0 0 - 0 0 0 0 0 0 0 0 0 0 0 0 "   l i n k e d F i e l d I n d e x = " 0 "   i n d e x = " 0 "   f i e l d T y p e = " q u e s t i o n "   f o r m a t E v a l u a t o r T y p e = " f o r m a t S t r i n g "   h i d d e n = " f a l s e " / >  
                     < f i e l d   i d = " 2 f e f 3 f 1 9 - 2 3 2 d - 4 1 4 2 - b 5 2 5 - 1 1 d 8 a 7 6 a 6 e 9 b "   n a m e = " L i b r a r y "   t y p e = " "   o r d e r = " 9 9 9 "   e n t i t y I d = " 2 a 5 8 0 5 d b - 2 1 f b - 4 5 7 d - 9 3 0 c - b 3 f 1 0 a a f 7 d b a "   l i n k e d E n t i t y I d = " 0 0 0 0 0 0 0 0 - 0 0 0 0 - 0 0 0 0 - 0 0 0 0 - 0 0 0 0 0 0 0 0 0 0 0 0 "   l i n k e d F i e l d I d = " 0 0 0 0 0 0 0 0 - 0 0 0 0 - 0 0 0 0 - 0 0 0 0 - 0 0 0 0 0 0 0 0 0 0 0 0 "   l i n k e d F i e l d I n d e x = " 0 "   i n d e x = " 0 "   f i e l d T y p e = " q u e s t i o n "   f o r m a t E v a l u a t o r T y p e = " f o r m a t S t r i n g "   h i d d e n = " f a l s e " / >  
                     < f i e l d   i d = " 3 6 2 d d c e b - 8 f c 2 - 4 e a d - b 5 3 5 - e d 9 e 8 3 5 9 8 3 8 4 "   n a m e = " M a t t e r "   t y p e = " "   o r d e r = " 9 9 9 "   e n t i t y I d = " 2 a 5 8 0 5 d b - 2 1 f b - 4 5 7 d - 9 3 0 c - b 3 f 1 0 a a f 7 d b a "   l i n k e d E n t i t y I d = " 0 0 0 0 0 0 0 0 - 0 0 0 0 - 0 0 0 0 - 0 0 0 0 - 0 0 0 0 0 0 0 0 0 0 0 0 "   l i n k e d F i e l d I d = " 0 0 0 0 0 0 0 0 - 0 0 0 0 - 0 0 0 0 - 0 0 0 0 - 0 0 0 0 0 0 0 0 0 0 0 0 "   l i n k e d F i e l d I n d e x = " 0 "   i n d e x = " 0 "   f i e l d T y p e = " q u e s t i o n "   f o r m a t E v a l u a t o r T y p e = " f o r m a t S t r i n g "   c o i D o c u m e n t F i e l d = " M a t t e r "   h i d d e n = " f a l s e " / >  
                     < f i e l d   i d = " a 3 e e f 5 1 4 - 2 4 7 f - 4 2 8 1 - b 6 a 2 - 3 b 4 d 3 4 b c 6 8 c f "   n a m e = " M a t t e r N a m e "   t y p e = " "   o r d e r = " 9 9 9 "   e n t i t y I d = " 2 a 5 8 0 5 d b - 2 1 f b - 4 5 7 d - 9 3 0 c - b 3 f 1 0 a a f 7 d b a "   l i n k e d E n t i t y I d = " 0 0 0 0 0 0 0 0 - 0 0 0 0 - 0 0 0 0 - 0 0 0 0 - 0 0 0 0 0 0 0 0 0 0 0 0 "   l i n k e d F i e l d I d = " 0 0 0 0 0 0 0 0 - 0 0 0 0 - 0 0 0 0 - 0 0 0 0 - 0 0 0 0 0 0 0 0 0 0 0 0 "   l i n k e d F i e l d I n d e x = " 0 "   i n d e x = " 0 "   f i e l d T y p e = " q u e s t i o n "   f o r m a t E v a l u a t o r T y p e = " f o r m a t S t r i n g "   c o i D o c u m e n t F i e l d = " M a t t e r N a m e "   h i d d e n = " f a l s e " / >  
                     < f i e l d   i d = " 8 e 8 b 5 8 3 6 - 3 9 1 1 - 4 b a 7 - a 8 c b - 6 5 a 2 4 1 a 1 c 8 7 e "   n a m e = " P r o f i l e F i e l d 1 "   t y p e = " "   o r d e r = " 9 9 9 "   e n t i t y I d = " 2 a 5 8 0 5 d b - 2 1 f b - 4 5 7 d - 9 3 0 c - b 3 f 1 0 a a f 7 d b a "   l i n k e d E n t i t y I d = " 0 0 0 0 0 0 0 0 - 0 0 0 0 - 0 0 0 0 - 0 0 0 0 - 0 0 0 0 0 0 0 0 0 0 0 0 "   l i n k e d F i e l d I d = " 0 0 0 0 0 0 0 0 - 0 0 0 0 - 0 0 0 0 - 0 0 0 0 - 0 0 0 0 0 0 0 0 0 0 0 0 "   l i n k e d F i e l d I n d e x = " 0 "   i n d e x = " 0 "   f i e l d T y p e = " q u e s t i o n "   f o r m a t E v a l u a t o r T y p e = " f o r m a t S t r i n g "   h i d d e n = " f a l s e " / >  
                     < f i e l d   i d = " 5 6 3 d b a 8 1 - 2 9 2 6 - 4 7 c 2 - a 4 3 0 - b 4 f 6 2 a 1 e 2 8 1 7 "   n a m e = " P r o f i l e F i e l d 1 D e s c r i p t i o n "   t y p e = " "   o r d e r = " 9 9 9 "   e n t i t y I d = " 2 a 5 8 0 5 d b - 2 1 f b - 4 5 7 d - 9 3 0 c - b 3 f 1 0 a a f 7 d b a "   l i n k e d E n t i t y I d = " 0 0 0 0 0 0 0 0 - 0 0 0 0 - 0 0 0 0 - 0 0 0 0 - 0 0 0 0 0 0 0 0 0 0 0 0 "   l i n k e d F i e l d I d = " 0 0 0 0 0 0 0 0 - 0 0 0 0 - 0 0 0 0 - 0 0 0 0 - 0 0 0 0 0 0 0 0 0 0 0 0 "   l i n k e d F i e l d I n d e x = " 0 "   i n d e x = " 0 "   f i e l d T y p e = " q u e s t i o n "   f o r m a t E v a l u a t o r T y p e = " f o r m a t S t r i n g "   h i d d e n = " f a l s e " / >  
                     < f i e l d   i d = " c c b 4 a b 0 1 - c c f 4 - 4 5 1 3 - 8 b b c - 6 e f 2 1 4 5 b 1 6 a 6 "   n a m e = " P r o f i l e F i e l d 2 "   t y p e = " "   o r d e r = " 9 9 9 "   e n t i t y I d = " 2 a 5 8 0 5 d b - 2 1 f b - 4 5 7 d - 9 3 0 c - b 3 f 1 0 a a f 7 d b a "   l i n k e d E n t i t y I d = " 0 0 0 0 0 0 0 0 - 0 0 0 0 - 0 0 0 0 - 0 0 0 0 - 0 0 0 0 0 0 0 0 0 0 0 0 "   l i n k e d F i e l d I d = " 0 0 0 0 0 0 0 0 - 0 0 0 0 - 0 0 0 0 - 0 0 0 0 - 0 0 0 0 0 0 0 0 0 0 0 0 "   l i n k e d F i e l d I n d e x = " 0 "   i n d e x = " 0 "   f i e l d T y p e = " q u e s t i o n "   f o r m a t E v a l u a t o r T y p e = " f o r m a t S t r i n g "   h i d d e n = " f a l s e " / >  
                     < f i e l d   i d = " c 0 4 7 b 3 6 9 - 4 d f e - 4 4 6 0 - 8 9 6 1 - 5 e d b 5 3 4 4 7 c f f "   n a m e = " P r o f i l e F i e l d 2 D e s c r i p t i o n "   t y p e = " "   o r d e r = " 9 9 9 "   e n t i t y I d = " 2 a 5 8 0 5 d b - 2 1 f b - 4 5 7 d - 9 3 0 c - b 3 f 1 0 a a f 7 d b a "   l i n k e d E n t i t y I d = " 0 0 0 0 0 0 0 0 - 0 0 0 0 - 0 0 0 0 - 0 0 0 0 - 0 0 0 0 0 0 0 0 0 0 0 0 "   l i n k e d F i e l d I d = " 0 0 0 0 0 0 0 0 - 0 0 0 0 - 0 0 0 0 - 0 0 0 0 - 0 0 0 0 0 0 0 0 0 0 0 0 "   l i n k e d F i e l d I n d e x = " 0 "   i n d e x = " 0 "   f i e l d T y p e = " q u e s t i o n "   f o r m a t E v a l u a t o r T y p e = " f o r m a t S t r i n g "   h i d d e n = " f a l s e " / >  
                     < f i e l d   i d = " 0 a c 0 d 9 8 3 - 7 d 0 f - 4 0 b 2 - a e 0 2 - c 4 6 9 a d 3 7 b 7 f e "   n a m e = " R e f r e s h O n P r o f i l e C h a n g e "   t y p e = " "   o r d e r = " 9 9 9 "   e n t i t y I d = " 2 a 5 8 0 5 d b - 2 1 f b - 4 5 7 d - 9 3 0 c - b 3 f 1 0 a a f 7 d b a "   l i n k e d E n t i t y I d = " 0 0 0 0 0 0 0 0 - 0 0 0 0 - 0 0 0 0 - 0 0 0 0 - 0 0 0 0 0 0 0 0 0 0 0 0 "   l i n k e d F i e l d I d = " 0 0 0 0 0 0 0 0 - 0 0 0 0 - 0 0 0 0 - 0 0 0 0 - 0 0 0 0 0 0 0 0 0 0 0 0 "   l i n k e d F i e l d I n d e x = " 0 "   i n d e x = " 0 "   f i e l d T y p e = " q u e s t i o n "   f o r m a t E v a l u a t o r T y p e = " f o r m a t S t r i n g "   h i d d e n = " f a l s e " / >  
                     < f i e l d   i d = " a 0 6 3 5 d f 7 - 3 c 7 1 - 4 e b c - 9 b 8 6 - 0 d d d f e a 3 d 5 3 6 "   n a m e = " R e f r e s h O n S a v e A s "   t y p e = " "   o r d e r = " 9 9 9 "   e n t i t y I d = " 2 a 5 8 0 5 d b - 2 1 f b - 4 5 7 d - 9 3 0 c - b 3 f 1 0 a a f 7 d b a "   l i n k e d E n t i t y I d = " 0 0 0 0 0 0 0 0 - 0 0 0 0 - 0 0 0 0 - 0 0 0 0 - 0 0 0 0 0 0 0 0 0 0 0 0 "   l i n k e d F i e l d I d = " 0 0 0 0 0 0 0 0 - 0 0 0 0 - 0 0 0 0 - 0 0 0 0 - 0 0 0 0 0 0 0 0 0 0 0 0 "   l i n k e d F i e l d I n d e x = " 0 "   i n d e x = " 0 "   f i e l d T y p e = " q u e s t i o n "   f o r m a t E v a l u a t o r T y p e = " f o r m a t S t r i n g "   h i d d e n = " f a l s e " / >  
                     < f i e l d   i d = " 0 1 a 5 9 1 9 e - 9 f 8 0 - 4 7 f 4 - 9 3 c 4 - a 9 7 8 7 8 0 8 8 c 9 c "   n a m e = " S e r v e r "   t y p e = " "   o r d e r = " 9 9 9 "   e n t i t y I d = " 2 a 5 8 0 5 d b - 2 1 f b - 4 5 7 d - 9 3 0 c - b 3 f 1 0 a a f 7 d b a "   l i n k e d E n t i t y I d = " 0 0 0 0 0 0 0 0 - 0 0 0 0 - 0 0 0 0 - 0 0 0 0 - 0 0 0 0 0 0 0 0 0 0 0 0 "   l i n k e d F i e l d I d = " 0 0 0 0 0 0 0 0 - 0 0 0 0 - 0 0 0 0 - 0 0 0 0 - 0 0 0 0 0 0 0 0 0 0 0 0 "   l i n k e d F i e l d I n d e x = " 0 "   i n d e x = " 0 "   f i e l d T y p e = " q u e s t i o n "   f o r m a t E v a l u a t o r T y p e = " f o r m a t S t r i n g "   h i d d e n = " f a l s e " / >  
                     < f i e l d   i d = " a 0 0 2 e 7 8 a - 8 e 1 8 - 4 3 7 5 - b e f 7 - 9 f 6 8 7 e 9 3 1 f 6 5 "   n a m e = " T i t l e "   t y p e = " "   o r d e r = " 9 9 9 "   e n t i t y I d = " 2 a 5 8 0 5 d b - 2 1 f b - 4 5 7 d - 9 3 0 c - b 3 f 1 0 a a f 7 d b a "   l i n k e d E n t i t y I d = " 0 0 0 0 0 0 0 0 - 0 0 0 0 - 0 0 0 0 - 0 0 0 0 - 0 0 0 0 0 0 0 0 0 0 0 0 "   l i n k e d F i e l d I d = " 0 0 0 0 0 0 0 0 - 0 0 0 0 - 0 0 0 0 - 0 0 0 0 - 0 0 0 0 0 0 0 0 0 0 0 0 "   l i n k e d F i e l d I n d e x = " 0 "   i n d e x = " 0 "   f i e l d T y p e = " q u e s t i o n "   f o r m a t E v a l u a t o r T y p e = " f o r m a t S t r i n g "   h i d d e n = " f a l s e " / >  
                     < f i e l d   i d = " 7 5 3 2 7 c a 1 - c 6 c b - 4 7 8 0 - 8 a 2 2 - 2 1 8 1 7 3 d 5 2 c 3 7 "   n a m e = " T y p i s t "   t y p e = " "   o r d e r = " 9 9 9 "   e n t i t y I d = " 2 a 5 8 0 5 d b - 2 1 f b - 4 5 7 d - 9 3 0 c - b 3 f 1 0 a a f 7 d b a "   l i n k e d E n t i t y I d = " 0 0 0 0 0 0 0 0 - 0 0 0 0 - 0 0 0 0 - 0 0 0 0 - 0 0 0 0 0 0 0 0 0 0 0 0 "   l i n k e d F i e l d I d = " 0 0 0 0 0 0 0 0 - 0 0 0 0 - 0 0 0 0 - 0 0 0 0 - 0 0 0 0 0 0 0 0 0 0 0 0 "   l i n k e d F i e l d I n d e x = " 0 "   i n d e x = " 0 "   f i e l d T y p e = " q u e s t i o n "   f o r m a t E v a l u a t o r T y p e = " f o r m a t S t r i n g "   h i d d e n = " f a l s e " / >  
                     < f i e l d   i d = " 3 8 8 a 1 e 1 3 - 9 9 7 8 - 4 5 4 7 - 8 c 3 9 - 2 9 b 8 9 a 1 1 d 7 2 a "   n a m e = " W o r k s p a c e I d "   t y p e = " "   o r d e r = " 9 9 9 "   e n t i t y I d = " 2 a 5 8 0 5 d b - 2 1 f b - 4 5 7 d - 9 3 0 c - b 3 f 1 0 a a f 7 d b a "   l i n k e d E n t i t y I d = " 0 0 0 0 0 0 0 0 - 0 0 0 0 - 0 0 0 0 - 0 0 0 0 - 0 0 0 0 0 0 0 0 0 0 0 0 "   l i n k e d F i e l d I d = " 0 0 0 0 0 0 0 0 - 0 0 0 0 - 0 0 0 0 - 0 0 0 0 - 0 0 0 0 0 0 0 0 0 0 0 0 "   l i n k e d F i e l d I n d e x = " 0 "   i n d e x = " 0 "   f i e l d T y p e = " q u e s t i o n "   f o r m a t E v a l u a t o r T y p e = " f o r m a t S t r i n g "   h i d d e n = " f a l s e " / >  
                     < f i e l d   i d = " 6 1 3 3 8 c 1 d - 5 0 7 a - 4 3 b 6 - a 0 e 1 - 5 9 b 7 3 b 3 3 9 b 9 8 "   n a m e = " D i s c l a i m e r   1 "   t y p e = " "   o r d e r = " 9 9 9 "   e n t i t y I d = " 8 9 2 2 f c e c - 7 e d 9 - 4 3 8 2 - 9 a 6 4 - 4 1 4 e 8 0 4 c 5 d 2 d "   l i n k e d E n t i t y I d = " 0 0 0 0 0 0 0 0 - 0 0 0 0 - 0 0 0 0 - 0 0 0 0 - 0 0 0 0 0 0 0 0 0 0 0 0 "   l i n k e d F i e l d I d = " 0 0 0 0 0 0 0 0 - 0 0 0 0 - 0 0 0 0 - 0 0 0 0 - 0 0 0 0 0 0 0 0 0 0 0 0 "   l i n k e d F i e l d I n d e x = " 0 "   i n d e x = " 0 "   f i e l d T y p e = " q u e s t i o n "   f o r m a t E v a l u a t o r T y p e = " f o r m a t S t r i n g "   h i d d e n = " f a l s e " / >  
                     < f i e l d   i d = " 6 1 b 1 6 f 5 c - b 0 8 6 - 4 5 f 2 - 8 3 0 a - 2 2 8 9 b 7 a 3 3 1 7 e "   n a m e = " D i s c l a i m e r   2 "   t y p e = " "   o r d e r = " 9 9 9 "   e n t i t y I d = " 8 9 2 2 f c e c - 7 e d 9 - 4 3 8 2 - 9 a 6 4 - 4 1 4 e 8 0 4 c 5 d 2 d "   l i n k e d E n t i t y I d = " 0 0 0 0 0 0 0 0 - 0 0 0 0 - 0 0 0 0 - 0 0 0 0 - 0 0 0 0 0 0 0 0 0 0 0 0 "   l i n k e d F i e l d I d = " 0 0 0 0 0 0 0 0 - 0 0 0 0 - 0 0 0 0 - 0 0 0 0 - 0 0 0 0 0 0 0 0 0 0 0 0 "   l i n k e d F i e l d I n d e x = " 0 "   i n d e x = " 0 "   f i e l d T y p e = " q u e s t i o n "   f o r m a t E v a l u a t o r T y p e = " f o r m a t S t r i n g "   h i d d e n = " f a l s e " / >  
                     < f i e l d   i d = " 1 4 8 3 f b 6 6 - 9 6 c 4 - 4 3 a b - 8 9 f 8 - 1 5 8 9 0 a a 3 e 7 7 f "   n a m e = " D i s c l a i m e r   3 "   t y p e = " "   o r d e r = " 9 9 9 "   e n t i t y I d = " 8 9 2 2 f c e c - 7 e d 9 - 4 3 8 2 - 9 a 6 4 - 4 1 4 e 8 0 4 c 5 d 2 d "   l i n k e d E n t i t y I d = " 0 0 0 0 0 0 0 0 - 0 0 0 0 - 0 0 0 0 - 0 0 0 0 - 0 0 0 0 0 0 0 0 0 0 0 0 "   l i n k e d F i e l d I d = " 0 0 0 0 0 0 0 0 - 0 0 0 0 - 0 0 0 0 - 0 0 0 0 - 0 0 0 0 0 0 0 0 0 0 0 0 "   l i n k e d F i e l d I n d e x = " 0 "   i n d e x = " 0 "   f i e l d T y p e = " q u e s t i o n "   f o r m a t E v a l u a t o r T y p e = " f o r m a t S t r i n g "   h i d d e n = " f a l s e " / >  
                     < f i e l d   i d = " d 1 b 2 5 e 2 1 - 2 1 8 f - 4 a e 8 - b b 4 a - 3 1 d 4 5 5 5 9 f d 5 8 "   n a m e = " D i s c l a i m e r   4 "   t y p e = " "   o r d e r = " 9 9 9 "   e n t i t y I d = " 8 9 2 2 f c e c - 7 e d 9 - 4 3 8 2 - 9 a 6 4 - 4 1 4 e 8 0 4 c 5 d 2 d "   l i n k e d E n t i t y I d = " 0 0 0 0 0 0 0 0 - 0 0 0 0 - 0 0 0 0 - 0 0 0 0 - 0 0 0 0 0 0 0 0 0 0 0 0 "   l i n k e d F i e l d I d = " 0 0 0 0 0 0 0 0 - 0 0 0 0 - 0 0 0 0 - 0 0 0 0 - 0 0 0 0 0 0 0 0 0 0 0 0 "   l i n k e d F i e l d I n d e x = " 0 "   i n d e x = " 0 "   f i e l d T y p e = " q u e s t i o n "   f o r m a t E v a l u a t o r T y p e = " f o r m a t S t r i n g "   h i d d e n = " f a l s e " / >  
                     < f i e l d   i d = " c b f 5 1 a 3 f - 5 e c 6 - 4 5 d 8 - 8 b a 8 - e 8 c f a b 2 6 3 1 e c "   n a m e = " D i s c l a i m e r   5 "   t y p e = " "   o r d e r = " 9 9 9 "   e n t i t y I d = " 8 9 2 2 f c e c - 7 e d 9 - 4 3 8 2 - 9 a 6 4 - 4 1 4 e 8 0 4 c 5 d 2 d "   l i n k e d E n t i t y I d = " 0 0 0 0 0 0 0 0 - 0 0 0 0 - 0 0 0 0 - 0 0 0 0 - 0 0 0 0 0 0 0 0 0 0 0 0 "   l i n k e d F i e l d I d = " 0 0 0 0 0 0 0 0 - 0 0 0 0 - 0 0 0 0 - 0 0 0 0 - 0 0 0 0 0 0 0 0 0 0 0 0 "   l i n k e d F i e l d I n d e x = " 0 "   i n d e x = " 0 "   f i e l d T y p e = " q u e s t i o n "   f o r m a t E v a l u a t o r T y p e = " f o r m a t S t r i n g "   h i d d e n = " f a l s e " / >  
                     < f i e l d   i d = " 7 5 c 0 f 9 c 2 - 2 4 8 0 - 4 1 e 3 - a 5 d 1 - 7 3 d b 6 7 c 8 7 0 5 5 "   n a m e = " D i s c l a i m e r   6 "   t y p e = " "   o r d e r = " 9 9 9 "   e n t i t y I d = " 8 9 2 2 f c e c - 7 e d 9 - 4 3 8 2 - 9 a 6 4 - 4 1 4 e 8 0 4 c 5 d 2 d "   l i n k e d E n t i t y I d = " 0 0 0 0 0 0 0 0 - 0 0 0 0 - 0 0 0 0 - 0 0 0 0 - 0 0 0 0 0 0 0 0 0 0 0 0 "   l i n k e d F i e l d I d = " 0 0 0 0 0 0 0 0 - 0 0 0 0 - 0 0 0 0 - 0 0 0 0 - 0 0 0 0 0 0 0 0 0 0 0 0 "   l i n k e d F i e l d I n d e x = " 0 "   i n d e x = " 0 "   f i e l d T y p e = " q u e s t i o n "   f o r m a t E v a l u a t o r T y p e = " f o r m a t S t r i n g "   h i d d e n = " f a l s e " / >  
                     < f i e l d   i d = " 1 f b c 3 9 a c - f 3 3 7 - 4 8 8 6 - 8 1 b 5 - 7 5 c 4 d a e 8 9 2 a 5 "   n a m e = " D i s p l a y   N a m e "   t y p e = " "   o r d e r = " 9 9 9 "   e n t i t y I d = " 8 9 2 2 f c e c - 7 e d 9 - 4 3 8 2 - 9 a 6 4 - 4 1 4 e 8 0 4 c 5 d 2 d "   l i n k e d E n t i t y I d = " 0 0 0 0 0 0 0 0 - 0 0 0 0 - 0 0 0 0 - 0 0 0 0 - 0 0 0 0 0 0 0 0 0 0 0 0 "   l i n k e d F i e l d I d = " 0 0 0 0 0 0 0 0 - 0 0 0 0 - 0 0 0 0 - 0 0 0 0 - 0 0 0 0 0 0 0 0 0 0 0 0 "   l i n k e d F i e l d I n d e x = " 0 "   i n d e x = " 0 "   f i e l d T y p e = " q u e s t i o n "   f o r m a t E v a l u a t o r T y p e = " f o r m a t S t r i n g "   h i d d e n = " f a l s e " > C M S   D e r k s   S t a r   B u s m a n n   N . V . < / f i e l d >  
                     < f i e l d   i d = " c 7 8 8 d 6 c a - 8 e 2 9 - 4 0 8 c - a a a 8 - b 1 e f 5 5 0 7 d a e 8 "   n a m e = " E m a i l "   t y p e = " "   o r d e r = " 9 9 9 "   e n t i t y I d = " 8 9 2 2 f c e c - 7 e d 9 - 4 3 8 2 - 9 a 6 4 - 4 1 4 e 8 0 4 c 5 d 2 d "   l i n k e d E n t i t y I d = " 0 0 0 0 0 0 0 0 - 0 0 0 0 - 0 0 0 0 - 0 0 0 0 - 0 0 0 0 0 0 0 0 0 0 0 0 "   l i n k e d F i e l d I d = " 0 0 0 0 0 0 0 0 - 0 0 0 0 - 0 0 0 0 - 0 0 0 0 - 0 0 0 0 0 0 0 0 0 0 0 0 "   l i n k e d F i e l d I n d e x = " 0 "   i n d e x = " 0 "   f i e l d T y p e = " q u e s t i o n "   f o r m a t E v a l u a t o r T y p e = " f o r m a t S t r i n g "   h i d d e n = " f a l s e " / >  
                     < f i e l d   i d = " f 5 8 d d c f 2 - c 6 0 e - 4 b 4 4 - a e a d - 9 d 3 a 3 d a 4 d 7 e c "   n a m e = " E n t i t y   N a m e   1 "   t y p e = " "   o r d e r = " 9 9 9 "   e n t i t y I d = " 8 9 2 2 f c e c - 7 e d 9 - 4 3 8 2 - 9 a 6 4 - 4 1 4 e 8 0 4 c 5 d 2 d "   l i n k e d E n t i t y I d = " 0 0 0 0 0 0 0 0 - 0 0 0 0 - 0 0 0 0 - 0 0 0 0 - 0 0 0 0 0 0 0 0 0 0 0 0 "   l i n k e d F i e l d I d = " 0 0 0 0 0 0 0 0 - 0 0 0 0 - 0 0 0 0 - 0 0 0 0 - 0 0 0 0 0 0 0 0 0 0 0 0 "   l i n k e d F i e l d I n d e x = " 0 "   i n d e x = " 0 "   f i e l d T y p e = " q u e s t i o n "   f o r m a t E v a l u a t o r T y p e = " f o r m a t S t r i n g "   h i d d e n = " f a l s e " > C M S   D e r k s   S t a r   B u s m a n n   N . V . < / f i e l d >  
                     < f i e l d   i d = " c c d c b 1 9 6 - d a 2 b - 4 3 d f - 8 c 0 b - 4 9 d 1 5 c 3 f 5 8 a f "   n a m e = " E n t i t y   N a m e   2 "   t y p e = " "   o r d e r = " 9 9 9 "   e n t i t y I d = " 8 9 2 2 f c e c - 7 e d 9 - 4 3 8 2 - 9 a 6 4 - 4 1 4 e 8 0 4 c 5 d 2 d "   l i n k e d E n t i t y I d = " 0 0 0 0 0 0 0 0 - 0 0 0 0 - 0 0 0 0 - 0 0 0 0 - 0 0 0 0 0 0 0 0 0 0 0 0 "   l i n k e d F i e l d I d = " 0 0 0 0 0 0 0 0 - 0 0 0 0 - 0 0 0 0 - 0 0 0 0 - 0 0 0 0 0 0 0 0 0 0 0 0 "   l i n k e d F i e l d I n d e x = " 0 "   i n d e x = " 0 "   f i e l d T y p e = " q u e s t i o n "   f o r m a t E v a l u a t o r T y p e = " f o r m a t S t r i n g "   h i d d e n = " f a l s e " / >  
                     < f i e l d   i d = " 8 b b 1 6 5 2 8 - f d d a - 4 a 8 8 - a 5 0 b - 1 4 5 b 8 1 8 2 9 6 a 1 "   n a m e = " E n t i t y   N a m e   3 "   t y p e = " "   o r d e r = " 9 9 9 "   e n t i t y I d = " 8 9 2 2 f c e c - 7 e d 9 - 4 3 8 2 - 9 a 6 4 - 4 1 4 e 8 0 4 c 5 d 2 d "   l i n k e d E n t i t y I d = " 0 0 0 0 0 0 0 0 - 0 0 0 0 - 0 0 0 0 - 0 0 0 0 - 0 0 0 0 0 0 0 0 0 0 0 0 "   l i n k e d F i e l d I d = " 0 0 0 0 0 0 0 0 - 0 0 0 0 - 0 0 0 0 - 0 0 0 0 - 0 0 0 0 0 0 0 0 0 0 0 0 "   l i n k e d F i e l d I n d e x = " 0 "   i n d e x = " 0 "   f i e l d T y p e = " q u e s t i o n "   f o r m a t E v a l u a t o r T y p e = " f o r m a t S t r i n g "   h i d d e n = " f a l s e " / >  
                     < f i e l d   i d = " a e 2 5 4 9 2 4 - b e 2 2 - 4 0 a 2 - 9 b b b - 8 7 3 8 2 0 1 f 3 e f f "   n a m e = " E n t i t y   N a m e   4 "   t y p e = " "   o r d e r = " 9 9 9 "   e n t i t y I d = " 8 9 2 2 f c e c - 7 e d 9 - 4 3 8 2 - 9 a 6 4 - 4 1 4 e 8 0 4 c 5 d 2 d "   l i n k e d E n t i t y I d = " 0 0 0 0 0 0 0 0 - 0 0 0 0 - 0 0 0 0 - 0 0 0 0 - 0 0 0 0 0 0 0 0 0 0 0 0 "   l i n k e d F i e l d I d = " 0 0 0 0 0 0 0 0 - 0 0 0 0 - 0 0 0 0 - 0 0 0 0 - 0 0 0 0 0 0 0 0 0 0 0 0 "   l i n k e d F i e l d I n d e x = " 0 "   i n d e x = " 0 "   f i e l d T y p e = " q u e s t i o n "   f o r m a t E v a l u a t o r T y p e = " f o r m a t S t r i n g "   h i d d e n = " f a l s e " / >  
                     < f i e l d   i d = " 1 0 7 5 1 3 a d - 8 2 e f - 4 1 b 6 - a 5 c d - f 4 8 5 5 7 c e 4 b 9 4 "   n a m e = " F a x   N u m b e r "   t y p e = " "   o r d e r = " 9 9 9 "   e n t i t y I d = " 8 9 2 2 f c e c - 7 e d 9 - 4 3 8 2 - 9 a 6 4 - 4 1 4 e 8 0 4 c 5 d 2 d "   l i n k e d E n t i t y I d = " 0 0 0 0 0 0 0 0 - 0 0 0 0 - 0 0 0 0 - 0 0 0 0 - 0 0 0 0 0 0 0 0 0 0 0 0 "   l i n k e d F i e l d I d = " 0 0 0 0 0 0 0 0 - 0 0 0 0 - 0 0 0 0 - 0 0 0 0 - 0 0 0 0 0 0 0 0 0 0 0 0 "   l i n k e d F i e l d I n d e x = " 0 "   i n d e x = " 0 "   f i e l d T y p e = " q u e s t i o n "   f o r m a t E v a l u a t o r T y p e = " f o r m a t S t r i n g "   h i d d e n = " f a l s e " / >  
                     < f i e l d   i d = " 3 a c 9 6 6 0 b - 6 d 6 6 - 4 0 a 6 - a 4 c c - 6 3 6 9 2 b 9 b f 5 3 f "   n a m e = " O f f i c e   B u i l d i n g   A d d r e s s "   t y p e = " "   o r d e r = " 9 9 9 "   e n t i t y I d = " 8 9 2 2 f c e c - 7 e d 9 - 4 3 8 2 - 9 a 6 4 - 4 1 4 e 8 0 4 c 5 d 2 d "   l i n k e d E n t i t y I d = " 0 0 0 0 0 0 0 0 - 0 0 0 0 - 0 0 0 0 - 0 0 0 0 - 0 0 0 0 0 0 0 0 0 0 0 0 "   l i n k e d F i e l d I d = " 0 0 0 0 0 0 0 0 - 0 0 0 0 - 0 0 0 0 - 0 0 0 0 - 0 0 0 0 0 0 0 0 0 0 0 0 "   l i n k e d F i e l d I n d e x = " 0 "   i n d e x = " 0 "   f i e l d T y p e = " q u e s t i o n "   f o r m a t E v a l u a t o r T y p e = " f o r m a t S t r i n g "   h i d d e n = " f a l s e " / >  
                     < f i e l d   i d = " b 8 a 8 2 f 6 6 - 3 3 4 3 - 4 4 3 f - a c 6 a - 3 6 5 2 4 3 e 1 2 b e 2 "   n a m e = " O f f i c e   D X "   t y p e = " "   o r d e r = " 9 9 9 "   e n t i t y I d = " 8 9 2 2 f c e c - 7 e d 9 - 4 3 8 2 - 9 a 6 4 - 4 1 4 e 8 0 4 c 5 d 2 d "   l i n k e d E n t i t y I d = " 0 0 0 0 0 0 0 0 - 0 0 0 0 - 0 0 0 0 - 0 0 0 0 - 0 0 0 0 0 0 0 0 0 0 0 0 "   l i n k e d F i e l d I d = " 0 0 0 0 0 0 0 0 - 0 0 0 0 - 0 0 0 0 - 0 0 0 0 - 0 0 0 0 0 0 0 0 0 0 0 0 "   l i n k e d F i e l d I n d e x = " 0 "   i n d e x = " 0 "   f i e l d T y p e = " q u e s t i o n "   f o r m a t E v a l u a t o r T y p e = " f o r m a t S t r i n g "   h i d d e n = " f a l s e " / >  
                     < f i e l d   i d = " 9 5 9 6 2 6 b d - 7 c a 9 - 4 8 9 7 - 9 0 f 7 - 1 5 d 7 c 9 1 5 f a 5 2 "   n a m e = " O f f i c e   F a x   N u m b e r "   t y p e = " "   o r d e r = " 9 9 9 "   e n t i t y I d = " 8 9 2 2 f c e c - 7 e d 9 - 4 3 8 2 - 9 a 6 4 - 4 1 4 e 8 0 4 c 5 d 2 d "   l i n k e d E n t i t y I d = " 0 0 0 0 0 0 0 0 - 0 0 0 0 - 0 0 0 0 - 0 0 0 0 - 0 0 0 0 0 0 0 0 0 0 0 0 "   l i n k e d F i e l d I d = " 0 0 0 0 0 0 0 0 - 0 0 0 0 - 0 0 0 0 - 0 0 0 0 - 0 0 0 0 0 0 0 0 0 0 0 0 "   l i n k e d F i e l d I n d e x = " 0 "   i n d e x = " 0 "   f i e l d T y p e = " q u e s t i o n "   f o r m a t E v a l u a t o r T y p e = " f o r m a t S t r i n g "   h i d d e n = " f a l s e " / >  
                     < f i e l d   i d = " 9 a 9 1 9 4 6 a - 0 7 0 a - 4 d d c - 8 e 3 7 - 9 6 2 f 0 7 1 5 0 6 b 4 "   n a m e = " O f f i c e   I d "   t y p e = " "   o r d e r = " 9 9 9 "   e n t i t y I d = " 8 9 2 2 f c e c - 7 e d 9 - 4 3 8 2 - 9 a 6 4 - 4 1 4 e 8 0 4 c 5 d 2 d "   l i n k e d E n t i t y I d = " 0 0 0 0 0 0 0 0 - 0 0 0 0 - 0 0 0 0 - 0 0 0 0 - 0 0 0 0 0 0 0 0 0 0 0 0 "   l i n k e d F i e l d I d = " 0 0 0 0 0 0 0 0 - 0 0 0 0 - 0 0 0 0 - 0 0 0 0 - 0 0 0 0 0 0 0 0 0 0 0 0 "   l i n k e d F i e l d I n d e x = " 0 "   i n d e x = " 0 "   f i e l d T y p e = " q u e s t i o n "   f o r m a t E v a l u a t o r T y p e = " f o r m a t S t r i n g "   h i d d e n = " f a l s e " / >  
                     < f i e l d   i d = " f 9 0 c a a 9 6 - 6 3 4 0 - 4 7 7 6 - 9 5 b e - 9 e 5 4 0 8 7 9 9 2 7 5 "   n a m e = " O f f i c e   L o c a t i o n "   t y p e = " "   o r d e r = " 9 9 9 "   e n t i t y I d = " 8 9 2 2 f c e c - 7 e d 9 - 4 3 8 2 - 9 a 6 4 - 4 1 4 e 8 0 4 c 5 d 2 d "   l i n k e d E n t i t y I d = " 0 0 0 0 0 0 0 0 - 0 0 0 0 - 0 0 0 0 - 0 0 0 0 - 0 0 0 0 0 0 0 0 0 0 0 0 "   l i n k e d F i e l d I d = " 0 0 0 0 0 0 0 0 - 0 0 0 0 - 0 0 0 0 - 0 0 0 0 - 0 0 0 0 0 0 0 0 0 0 0 0 "   l i n k e d F i e l d I n d e x = " 0 "   i n d e x = " 0 "   f i e l d T y p e = " q u e s t i o n "   f o r m a t E v a l u a t o r T y p e = " f o r m a t S t r i n g "   h i d d e n = " f a l s e " / >  
                     < f i e l d   i d = " f 5 8 f 6 8 0 f - 7 6 b 3 - 4 b f d - b 1 7 5 - 1 3 4 0 e 1 0 e a 5 a 5 "   n a m e = " O f f i c e   L o c a t i o n   D e f a u l t   V a l u e "   t y p e = " "   o r d e r = " 9 9 9 "   e n t i t y I d = " 8 9 2 2 f c e c - 7 e d 9 - 4 3 8 2 - 9 a 6 4 - 4 1 4 e 8 0 4 c 5 d 2 d "   l i n k e d E n t i t y I d = " 0 0 0 0 0 0 0 0 - 0 0 0 0 - 0 0 0 0 - 0 0 0 0 - 0 0 0 0 0 0 0 0 0 0 0 0 "   l i n k e d F i e l d I d = " 0 0 0 0 0 0 0 0 - 0 0 0 0 - 0 0 0 0 - 0 0 0 0 - 0 0 0 0 0 0 0 0 0 0 0 0 "   l i n k e d F i e l d I n d e x = " 0 "   i n d e x = " 0 "   f i e l d T y p e = " q u e s t i o n "   f o r m a t E v a l u a t o r T y p e = " f o r m a t S t r i n g "   h i d d e n = " f a l s e " / >  
                     < f i e l d   i d = " 3 f 7 5 b 4 3 c - 1 3 8 3 - 4 6 b 6 - b 3 d c - 0 c a 3 b 7 d f b 9 b 9 "   n a m e = " O f f i c e   P o s t a l   A d d r e s s "   t y p e = " "   o r d e r = " 9 9 9 "   e n t i t y I d = " 8 9 2 2 f c e c - 7 e d 9 - 4 3 8 2 - 9 a 6 4 - 4 1 4 e 8 0 4 c 5 d 2 d "   l i n k e d E n t i t y I d = " 0 0 0 0 0 0 0 0 - 0 0 0 0 - 0 0 0 0 - 0 0 0 0 - 0 0 0 0 0 0 0 0 0 0 0 0 "   l i n k e d F i e l d I d = " 0 0 0 0 0 0 0 0 - 0 0 0 0 - 0 0 0 0 - 0 0 0 0 - 0 0 0 0 0 0 0 0 0 0 0 0 "   l i n k e d F i e l d I n d e x = " 0 "   i n d e x = " 0 "   f i e l d T y p e = " q u e s t i o n "   f o r m a t E v a l u a t o r T y p e = " f o r m a t S t r i n g "   h i d d e n = " f a l s e " / >  
                     < f i e l d   i d = " b 6 c 4 4 e 2 9 - 6 9 5 1 - 4 9 a e - a f 1 d - 3 0 f f b 2 6 3 7 6 6 b "   n a m e = " O f f i c e   R e f e r e n c e "   t y p e = " "   o r d e r = " 9 9 9 "   e n t i t y I d = " 8 9 2 2 f c e c - 7 e d 9 - 4 3 8 2 - 9 a 6 4 - 4 1 4 e 8 0 4 c 5 d 2 d "   l i n k e d E n t i t y I d = " 0 0 0 0 0 0 0 0 - 0 0 0 0 - 0 0 0 0 - 0 0 0 0 - 0 0 0 0 0 0 0 0 0 0 0 0 "   l i n k e d F i e l d I d = " 0 0 0 0 0 0 0 0 - 0 0 0 0 - 0 0 0 0 - 0 0 0 0 - 0 0 0 0 0 0 0 0 0 0 0 0 "   l i n k e d F i e l d I n d e x = " 0 "   i n d e x = " 0 "   f i e l d T y p e = " q u e s t i o n "   f o r m a t E v a l u a t o r T y p e = " f o r m a t S t r i n g "   h i d d e n = " f a l s e " / >  
                     < f i e l d   i d = " 4 b a b 1 0 2 b - f 2 f 8 - 4 5 6 8 - b 8 0 c - 4 3 4 6 6 0 a 7 e b 4 8 "   n a m e = " O f f i c e   S e t t i n g s "   t y p e = " "   o r d e r = " 9 9 9 "   e n t i t y I d = " 8 9 2 2 f c e c - 7 e d 9 - 4 3 8 2 - 9 a 6 4 - 4 1 4 e 8 0 4 c 5 d 2 d "   l i n k e d E n t i t y I d = " 0 0 0 0 0 0 0 0 - 0 0 0 0 - 0 0 0 0 - 0 0 0 0 - 0 0 0 0 0 0 0 0 0 0 0 0 "   l i n k e d F i e l d I d = " 0 0 0 0 0 0 0 0 - 0 0 0 0 - 0 0 0 0 - 0 0 0 0 - 0 0 0 0 0 0 0 0 0 0 0 0 "   l i n k e d F i e l d I n d e x = " 0 "   i n d e x = " 0 "   f i e l d T y p e = " q u e s t i o n "   f o r m a t E v a l u a t o r T y p e = " f o r m a t S t r i n g "   h i d d e n = " f a l s e " / >  
                     < f i e l d   i d = " 7 3 5 a 3 4 6 c - f 5 d e - 4 6 d 7 - 8 a 5 9 - f 1 9 b 2 6 e b 2 f 4 9 "   n a m e = " O f f i c e   S w i t c h b o a r d   N u m b e r "   t y p e = " "   o r d e r = " 9 9 9 "   e n t i t y I d = " 8 9 2 2 f c e c - 7 e d 9 - 4 3 8 2 - 9 a 6 4 - 4 1 4 e 8 0 4 c 5 d 2 d "   l i n k e d E n t i t y I d = " 0 0 0 0 0 0 0 0 - 0 0 0 0 - 0 0 0 0 - 0 0 0 0 - 0 0 0 0 0 0 0 0 0 0 0 0 "   l i n k e d F i e l d I d = " 0 0 0 0 0 0 0 0 - 0 0 0 0 - 0 0 0 0 - 0 0 0 0 - 0 0 0 0 0 0 0 0 0 0 0 0 "   l i n k e d F i e l d I n d e x = " 0 "   i n d e x = " 0 "   f i e l d T y p e = " q u e s t i o n "   f o r m a t E v a l u a t o r T y p e = " f o r m a t S t r i n g "   h i d d e n = " f a l s e " / >  
                     < f i e l d   i d = " 2 1 8 a b 6 3 1 - 6 a 5 1 - 4 b c 0 - b 8 e d - 0 a 5 c 4 5 a 1 3 f 0 d "   n a m e = " O f f i c e   T y p e "   t y p e = " "   o r d e r = " 9 9 9 "   e n t i t y I d = " 8 9 2 2 f c e c - 7 e d 9 - 4 3 8 2 - 9 a 6 4 - 4 1 4 e 8 0 4 c 5 d 2 d "   l i n k e d E n t i t y I d = " 0 0 0 0 0 0 0 0 - 0 0 0 0 - 0 0 0 0 - 0 0 0 0 - 0 0 0 0 0 0 0 0 0 0 0 0 "   l i n k e d F i e l d I d = " 0 0 0 0 0 0 0 0 - 0 0 0 0 - 0 0 0 0 - 0 0 0 0 - 0 0 0 0 0 0 0 0 0 0 0 0 "   l i n k e d F i e l d I n d e x = " 0 "   i n d e x = " 0 "   f i e l d T y p e = " q u e s t i o n "   f o r m a t E v a l u a t o r T y p e = " f o r m a t S t r i n g "   h i d d e n = " f a l s e " / >  
                     < f i e l d   i d = " 0 2 c 4 6 b 2 a - b 9 a 7 - 4 8 e 0 - 9 5 5 8 - d b e 8 9 5 9 f e 8 6 0 "   n a m e = " P h o n e   N u m b e r "   t y p e = " "   o r d e r = " 9 9 9 "   e n t i t y I d = " 8 9 2 2 f c e c - 7 e d 9 - 4 3 8 2 - 9 a 6 4 - 4 1 4 e 8 0 4 c 5 d 2 d "   l i n k e d E n t i t y I d = " 0 0 0 0 0 0 0 0 - 0 0 0 0 - 0 0 0 0 - 0 0 0 0 - 0 0 0 0 0 0 0 0 0 0 0 0 "   l i n k e d F i e l d I d = " 0 0 0 0 0 0 0 0 - 0 0 0 0 - 0 0 0 0 - 0 0 0 0 - 0 0 0 0 0 0 0 0 0 0 0 0 "   l i n k e d F i e l d I n d e x = " 0 "   i n d e x = " 0 "   f i e l d T y p e = " q u e s t i o n "   f o r m a t E v a l u a t o r T y p e = " f o r m a t S t r i n g "   h i d d e n = " f a l s e " / >  
                     < f i e l d   i d = " f 6 9 a e d d 5 - 7 e 8 a - 4 d 4 9 - 8 c 0 8 - 9 9 b d 5 0 c e 5 7 a 3 "   n a m e = " R e f e r e n c e "   t y p e = " "   o r d e r = " 9 9 9 "   e n t i t y I d = " 8 9 2 2 f c e c - 7 e d 9 - 4 3 8 2 - 9 a 6 4 - 4 1 4 e 8 0 4 c 5 d 2 d "   l i n k e d E n t i t y I d = " 0 0 0 0 0 0 0 0 - 0 0 0 0 - 0 0 0 0 - 0 0 0 0 - 0 0 0 0 0 0 0 0 0 0 0 0 "   l i n k e d F i e l d I d = " 0 0 0 0 0 0 0 0 - 0 0 0 0 - 0 0 0 0 - 0 0 0 0 - 0 0 0 0 0 0 0 0 0 0 0 0 "   l i n k e d F i e l d I n d e x = " 0 "   i n d e x = " 0 "   f i e l d T y p e = " q u e s t i o n "   f o r m a t E v a l u a t o r T y p e = " f o r m a t S t r i n g "   h i d d e n = " f a l s e " / >  
                     < f i e l d   i d = " 7 5 7 c a a 9 9 - 4 1 c 7 - 4 a 3 1 - a a 9 7 - d 9 e b a 1 3 3 8 a 3 b "   n a m e = " S e t t i n g s "   t y p e = " "   o r d e r = " 9 9 9 "   e n t i t y I d = " 8 9 2 2 f c e c - 7 e d 9 - 4 3 8 2 - 9 a 6 4 - 4 1 4 e 8 0 4 c 5 d 2 d "   l i n k e d E n t i t y I d = " 0 0 0 0 0 0 0 0 - 0 0 0 0 - 0 0 0 0 - 0 0 0 0 - 0 0 0 0 0 0 0 0 0 0 0 0 "   l i n k e d F i e l d I d = " 0 0 0 0 0 0 0 0 - 0 0 0 0 - 0 0 0 0 - 0 0 0 0 - 0 0 0 0 0 0 0 0 0 0 0 0 "   l i n k e d F i e l d I n d e x = " 0 "   i n d e x = " 0 "   f i e l d T y p e = " q u e s t i o n "   f o r m a t E v a l u a t o r T y p e = " f o r m a t S t r i n g "   h i d d e n = " f a l s e " / >  
                     < f i e l d   i d = " 3 8 5 f a e c c - 4 4 9 b - 4 4 9 4 - 9 0 d b - 3 c f 4 6 6 c 3 1 a 8 1 "   n a m e = " U r l "   t y p e = " "   o r d e r = " 9 9 9 "   e n t i t y I d = " 8 9 2 2 f c e c - 7 e d 9 - 4 3 8 2 - 9 a 6 4 - 4 1 4 e 8 0 4 c 5 d 2 d "   l i n k e d E n t i t y I d = " 0 0 0 0 0 0 0 0 - 0 0 0 0 - 0 0 0 0 - 0 0 0 0 - 0 0 0 0 0 0 0 0 0 0 0 0 "   l i n k e d F i e l d I d = " 0 0 0 0 0 0 0 0 - 0 0 0 0 - 0 0 0 0 - 0 0 0 0 - 0 0 0 0 0 0 0 0 0 0 0 0 "   l i n k e d F i e l d I n d e x = " 0 "   i n d e x = " 0 "   f i e l d T y p e = " q u e s t i o n "   f o r m a t E v a l u a t o r T y p e = " f o r m a t S t r i n g "   h i d d e n = " f a l s e " / >  
                     < f i e l d   i d = " b 7 c e f a 4 1 - f 9 d 1 - 4 f 7 3 - a b f 3 - c e 1 4 0 e 7 a 8 4 9 7 "   n a m e = " D a t e "   t y p e = " S y s t e m . D a t e T i m e ,   m s c o r l i b ,   V e r s i o n = 4 . 0 . 0 . 0 ,   C u l t u r e = n e u t r a l ,   P u b l i c K e y T o k e n = b 7 7 a 5 c 5 6 1 9 3 4 e 0 8 9 "   d a t a F o r m a t = " d   M M M M   y y y y "   o r d e r = " 9 9 9 "   e n t i t y I d = " 4 a 2 e f a 0 0 - b 1 c 8 - 4 3 f c - b 2 f d - e e 3 e c 4 2 f 9 0 7 b "   l i n k e d E n t i t y I d = " 0 0 0 0 0 0 0 0 - 0 0 0 0 - 0 0 0 0 - 0 0 0 0 - 0 0 0 0 0 0 0 0 0 0 0 0 "   l i n k e d F i e l d I d = " 0 0 0 0 0 0 0 0 - 0 0 0 0 - 0 0 0 0 - 0 0 0 0 - 0 0 0 0 0 0 0 0 0 0 0 0 "   l i n k e d F i e l d I n d e x = " 0 "   i n d e x = " 0 "   f i e l d T y p e = " q u e s t i o n "   f o r m a t E v a l u a t o r T y p e = " f o r m a t S t r i n g "   h i d d e n = " f a l s e " > 1 2   m e i   2 0 2 6 < / f i e l d >  
                     < f i e l d   i d = " 9 0 b 0 3 9 7 8 - e 2 1 7 - 4 e 3 2 - a 4 f e - a 3 2 c b a 5 7 d 1 8 6 "   n a m e = " T e x t "   t y p e = " "   o r d e r = " 9 9 9 "   e n t i t y I d = " a d e 4 a 4 5 4 - e 7 d d - 4 5 b f - a 2 1 9 - 2 b 5 9 a b 9 f 2 4 1 4 " 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1 "   f i e l d T y p e = " q u e s t i o n "   f o r m a t E v a l u a t o r T y p e = " f o r m a t S t r i n g "   h i d d e n = " f a l s e " > F a l s e < / f i e l d > 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1 "   f i e l d T y p e = " q u e s t i o n "   f o r m a t E v a l u a t o r T y p e = " f o r m a t S t r i n g "   h i d d e n = " f a l s e " > F a l s e < / f i e l d >  
                     < f i e l d   i d = " a 8 9 2 6 b a 1 - 7 2 1 c - 4 0 c 7 - b 5 1 2 - 8 6 f 2 f 6 e b 9 b 5 5 "   n a m e = " I m a g e P a t h "   t y p e = " "   o r d e r = " 9 9 9 "   e n t i t y I d = " 2 f 4 e 3 e 8 3 - 5 0 8 8 - 4 d b 9 - b 1 f 7 - 6 c 5 0 7 d e d c 7 4 5 "   l i n k e d E n t i t y I d = " 0 0 0 0 0 0 0 0 - 0 0 0 0 - 0 0 0 0 - 0 0 0 0 - 0 0 0 0 0 0 0 0 0 0 0 0 "   l i n k e d F i e l d I d = " 0 0 0 0 0 0 0 0 - 0 0 0 0 - 0 0 0 0 - 0 0 0 0 - 0 0 0 0 0 0 0 0 0 0 0 0 "   l i n k e d F i e l d I n d e x = " 0 "   i n d e x = " 0 "   f i e l d T y p e = " q u e s t i o n "   f o r m a t E v a l u a t o r T y p e = " f o r m a t S t r i n g "   h i d d e n = " f a l s e " > C : \ P r o g r a m D a t a \ B i g H a n d \ B i g H a n d   D o c u m e n t   C r e a t i o n \ C o r e \ I m a g e s \ T h e m e   I m a g e s \ C M S   B l u e . j p g < / f i e l d >  
                     < f i e l d   i d = " b 4 c c 1 3 1 9 - 5 4 a 1 - 4 d f 6 - a c e 4 - f 1 4 7 3 0 c 7 c 1 e b "   n a m e = " S e t t i n g s "   t y p e = " "   o r d e r = " 9 9 9 "   e n t i t y I d = " 0 9 4 a 3 b 3 a - 5 2 e f - 4 8 4 8 - 9 6 f 7 - b 0 c e 0 4 b d e 2 e 8 "   l i n k e d E n t i t y I d = " 0 0 0 0 0 0 0 0 - 0 0 0 0 - 0 0 0 0 - 0 0 0 0 - 0 0 0 0 0 0 0 0 0 0 0 0 "   l i n k e d F i e l d I d = " 0 0 0 0 0 0 0 0 - 0 0 0 0 - 0 0 0 0 - 0 0 0 0 - 0 0 0 0 0 0 0 0 0 0 0 0 "   l i n k e d F i e l d I n d e x = " 0 "   i n d e x = " 0 "   f i e l d T y p e = " c o i " 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 N e t h e r l a n d s < / f i e l d >  
                     < f i e l d   i d = " b 6 4 0 1 b 6 0 - 6 f 7 5 - 4 6 e d - b 4 d 6 - 5 3 c a 7 4 1 9 5 f 8 8 "   n a m e = " S e t t i n g s "   t y p e = " "   o r d e r = " 9 9 9 "   e n t i t y I d = " 7 c b 9 6 0 b 3 - 2 8 b c - 4 1 e 3 - 8 a d 4 - e 0 5 b 5 8 3 a 6 8 4 b "   l i n k e d E n t i t y I d = " 0 0 0 0 0 0 0 0 - 0 0 0 0 - 0 0 0 0 - 0 0 0 0 - 0 0 0 0 0 0 0 0 0 0 0 0 "   l i n k e d F i e l d I d = " 0 0 0 0 0 0 0 0 - 0 0 0 0 - 0 0 0 0 - 0 0 0 0 - 0 0 0 0 0 0 0 0 0 0 0 0 "   l i n k e d F i e l d I n d e x = " 0 "   i n d e x = " 0 "   f i e l d T y p e = " c o i "   f o r m a t E v a l u a t o r T y p e = " f o r m a t S t r i n g "   h i d d e n = " f a l s e " > D S B , C M S , D e f a u l t , D e f a u l t , D e f a u l t , D e f a u l t , D e f a u l t , D e f a u l t , D e f a u l t , C M S < / f i e l d >  
         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 p e t r a . h e e m s k e r k @ c m s - d s b . c o m < / f i e l d >  
                     < f i e l d   i d = " f 6 8 a 9 c f 7 - 6 d 4 5 - 4 4 5 b - 9 1 d c - 1 4 1 5 6 5 f 5 b d 1 b "   n a m e = " F i l e   P a t h s - L o g o s   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 C : \ P r o g r a m D a t a \ B i g H a n d \ B i g H a n d   D o c u m e n t   C r e a t i o n \ C o r e \ I m a g e s \ L o g o s \ P P T \ < / f i e l d >  
                     < f i e l d   i d = " a e e 2 8 f 9 f - 4 9 e d - 4 8 e 4 - b 6 2 7 - a b 7 e a f f 6 b 5 9 c "   n a m e = " L o g o   N a m e - P P T   H e a d e r   D a r k " 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 C M S _ L o g o _ H e a d e r _ P P T _ [ F I R M N A M E ] _ p o s . p n g < / f i e l d >  
                     < f i e l d   i d = " 5 0 a 0 4 f a a - e 7 8 8 - 4 7 2 5 - b 5 f f - 6 8 d 6 5 6 5 2 3 6 0 0 "   n a m e = " P i t c h - B a c k   P a g e - 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 T h e   i n f o r m a t i o n   h e l d   i n   t h i s   p u b l i c a t i o n   i s   f o r   g e n e r a l   p u r p o s e s   a n d   g u i d a n c e   o n l y   a n d   d o e s   n o t   p u r p o r t   t o   c o n s t i t u t e   l e g a l   o r   p r o f e s s i o n a l   a d v i c e . < / f i e l d >  
                     < f i e l d   i d = " 6 d 5 4 8 0 6 9 - 7 7 1 1 - 4 d 0 6 - b e f a - d c a 9 e 5 e b 2 4 f 0 "   n a m e = " P i t c h - B a c k   p a g e - L a w N o w   S u b   T e x 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 S i g n   u p   n o w   f o r   t h e   f r e e   o n l i n e   e m a i l   a l e r t   s e r v i c e   d e l i v e r i n g   c o m m e n t a r y ,   a n a l y s e s   a n d   i n s i g h t s   f r o m   C M S   e x p e r t s   o n   t h e   l e g a l   i s s u e s   a f f e c t i n g   y o u r   b u s i n e s s ,   d i r e c t l y   t o   y o u r   i n b o x . < / f i e l d >  
                     < f i e l d   i d = " 1 2 1 5 8 d 1 8 - 9 9 3 9 - 4 2 5 6 - b b 3 9 - b a 0 0 2 c e 4 6 f e 6 "   n a m e = " P i t c h - B a c k   p a g e - L a w N o w   U R L " 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 c m s . l a w / s u b s c r i p t i o n < / f i e l d >  
                     < f i e l d   i d = " 6 7 0 6 5 3 8 4 - 5 7 4 e - 4 2 d e - 9 d e d - c 9 4 8 f a a 2 9 5 c 1 "   n a m e = " S t a f f 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 5 8 < / f i e l d >  
                     < f i e l d   i d = " 3 0 e 1 6 a a e - 3 a f 4 - 4 f 7 4 - 9 d 4 0 - b 2 f 8 a 5 f 4 5 b 6 d "   n a m e = " L a w y e r s 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 5 2 < / f i e l d >  
                     < f i e l d   i d = " 6 b c 6 8 b f 1 - 3 5 a e - 4 2 5 2 - b 0 b 6 - 7 1 3 0 1 f b b 5 b 8 f "   n a m e = " N o 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 1 0 , 0 0 0 < / f i e l d >  
                     < f i e l d   i d = " a 0 3 1 c 3 d c - e c e a - 4 0 5 d - a 4 0 d - 5 9 2 b b b 6 9 3 7 6 9 "   n a m e = " N o 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 7 , 2 0 0 < / f i e l d >  
                     < f i e l d   i d = " 2 d 4 5 7 7 2 5 - b 3 8 4 - 4 3 b 0 - 8 3 4 0 - 5 d 2 9 7 2 8 6 5 e f f "   n a m e = " N e w 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 5 6 < / f i e l d >  
                     < f i e l d   i d = " 5 a 6 1 a 0 c d - 7 c b 8 - 4 9 7 5 - b b 5 4 - 3 b 8 a a 5 0 8 1 e 6 0 "   n a m e = " Y e a r 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 2 0 2 4 , < / f i e l d >  
                     < f i e l d   i d = " 1 c 3 0 5 f 7 c - 0 8 8 5 - 4 e e 5 - a 2 1 7 - b d 9 9 4 6 2 5 4 9 1 3 "   n a m e = " T o t a l 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 1 , 3 0 0 < / f i e l d >  
                     < f i e l d   i d = " 9 b 0 4 2 6 7 f - 0 2 e 0 - 4 2 1 5 - 8 c 0 2 - 3 7 5 3 b d 6 8 5 7 7 9 "   n a m e = " N o 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 8 7 < / f i e l d >  
                     < f i e l d   i d = " b 6 0 8 0 d e 9 - 3 b 0 7 - 4 1 d c - a 6 c c - 2 c 3 6 d f 5 6 6 5 2 f "   n a m e = " N o 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 5 0 < / f i e l d >  
                     < f i e l d   i d = " 6 d 7 d f b d 2 - 4 7 2 a - 4 0 3 e - 8 9 7 7 - 3 0 0 b 6 4 f 0 1 4 a d "   n a m e = " N o P r a c t i c e G r o u p 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 1 9   P r a c t i c e   a n d   S e c t o r   G r o u p s  
 w o r k i n g   a c r o s s   o f f i c e s < / f i e l d >  
                     < f i e l d   i d = " 2 e 6 a 1 8 1 2 - e 8 d 9 - 4 1 f 9 - b 9 1 c - 2 2 1 4 d f 9 7 5 3 4 3 "   n a m e = " 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 2 . 0 7 3 b n < / f i e l d >  
                     < f i e l d   i d = " 8 8 9 c 7 3 d 5 - e 0 9 9 - 4 e 1 f - b 0 6 c - 1 f 2 e d f 5 9 f 7 e 3 "   n a m e = " Y e a r 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 t u r n o v e r   f o r   2 0 2 4 < / f i e l d >  
                     < f i e l d   i d = " b d 9 8 4 3 c c - d 2 5 9 - 4 2 1 c - 9 3 5 3 - f 5 d 7 e c 6 f 0 2 2 b "   n a m e = " 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 S t a f f < / f i e l d >  
                     < f i e l d   i d = " d e 2 9 4 7 8 2 - f 9 a b - 4 c 3 2 - 8 b 8 4 - a 6 2 a 6 0 d 2 c 2 c 2 "   n a m e = " 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 L a w y e r s < / f i e l d >  
                     < f i e l d   i d = " 6 b f a 6 1 f 2 - f 2 1 9 - 4 5 8 5 - 9 3 2 8 - 7 1 4 9 9 9 0 c 3 1 6 c "   n a m e = " 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 o f f i c e s < / f i e l d >  
                     < f i e l d   i d = " d c b 8 4 7 f 1 - e 3 2 1 - 4 9 4 c - b b f b - 3 6 0 8 2 2 f 4 5 8 e c "   n a m e = " 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 c i t i e s < / f i e l d >  
                     < f i e l d   i d = " 4 0 5 c c 4 7 8 - 6 d 7 3 - 4 2 d e - 9 7 2 5 - 6 2 a f 3 1 c 4 c d 3 f "   n a m e = " 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 c o u n t r i e s < / f i e l d >  
                     < f i e l d   i d = " 6 4 f 1 e 0 d 8 - b e 6 9 - 4 c a 7 - b a d 0 - 3 f a 5 c 4 b 5 c a 7 f "   n a m e = " N o 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 9 2 < / f i e l d >  
                     < f i e l d   i d = " f 0 b 8 d 7 0 2 - c b 7 4 - 4 c 4 1 - 8 e e f - 4 a a 2 4 c f 4 b 7 b e "   n a m e = " P a r t n e r s _ T E 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 & l t ; b & g t ; & l t ; f o n t   s i z e = " 6 4 " & g t ; 5 6 & l t ; / f o n t & g t ;   n e w   p a r t n e r s & l t ; / b & g t ;   & l t ; b & g t ; i n   2 0 2 4 , & l t ; / b & g t ;   t a k i n g   t h e   t o t a l   t o   o v e r   < / f i e l d >  
                     < f i e l d   i d = " 9 c 7 0 2 e d f - 2 3 8 f - 4 3 4 2 - 9 d 1 1 - 4 9 e 8 0 1 8 f f a a 9 "   n a m e = " T u r n o v e r _ 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
 2 . 0 7 3 b n < / f i e l d >  
                     < f i e l d   i d = " c 0 0 1 a 3 5 e - 2 7 4 a - 4 9 f 7 - 9 c c f - a 5 5 9 c 9 3 6 1 b 9 2 "   n a m e = " C o r e - C M S   E E I G   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  i s   a n   i n t e r n a t i o n a l   o r g a n i s a t i o n   o f   i n d e p e n d e n t   l a w   f i r m s   (  C M S   M e m b e r   F i r m s  ) .   C M S   L T F   L i m i t e d   ( C M S   L T F )   i s   a   c o m p a n y   l i m i t e d   b y   g u a r a n t e e   i n c o r p o r a t e d   i n   E n g l a n d   & a m p ;   W a l e s   ( n o .   1 5 3 6 7 7 5 2 )   w h o s e   r e g i s t e r e d   o f f i c e   i s   a t   C a n n o n   P l a c e ,   7 8   C a n n o n   S t r e e t ,   L o n d o n   E C 4 N   6 A F   U n i t e d   K i n g d o m .   C M S   L T F   c o o r d i n a t e s   t h e   C M S   M e m b e r   F i r m s .   C M S   L T F   p r o v i d e s   n o   c l i e n t   s e r v i c e s .   S u c h   s e r v i c e s   a r e   s o l e l y   p r o v i d e d   b y   C M S   L T F  s   C M S   M e m b e r   F i r m s   i n   t h e i r   r e s p e c t i v e   j u r i s d i c t i o n s .   C M S   L T F   a n d   e a c h   o f   i t s   C M S   M e m b e r   F i r m s   a r e   s e p a r a t e   a n d   l e g a l l y   d i s t i n c t   e n t i t i e s ,   a n d   n o   s u c h   e n t i t y   h a s   a n y   a u t h o r i t y   t o   b i n d   a n y   o t h e r .   C M S   L T F   a n d   e a c h   C M S   M e m b e r   F i r m   a r e   l i a b l e   o n l y   f o r   t h e i r   o w n   a c t s   o r   o m i s s i o n s   a n d   n o t   t h o s e   o f   e a c h   o t h e r .   T h e   b r a n d   n a m e    C M S    a n d   t h e   t e r m    f i r m    a r e   u s e d   t o   r e f e r   t o   s o m e   o r   a l l   o f   t h e   C M S   M e m b e r   F i r m s   o r   t h e i r   o f f i c e s ;   d e t a i l s   c a n   b e   f o u n d   u n d e r    l e g a l   i n f o r m a t i o n    i n   t h e   f o o t e r   o f   c m s . l a w . < / f i e l d >  
                     < f i e l d   i d = " 6 5 8 4 8 4 7 b - d d 2 2 - 4 d 8 f - a e 1 0 - a f b 3 2 2 f f b 6 d 0 "   n a m e = " C o r e - G l o b a l   O f f i c e   L i 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 A b e r d e e n ,   A b u   D h a b i ,   A m s t e r d a m ,   A n t w e r p ,   B a r c e l o n a ,   B e i j i n g ,   B e l g r a d e ,   B e n g a l u r u ,   B e r g e n ,   B e r l i n ,   B o g o t � ,   B r a t i s l a v a ,   B r i s b a n e ,   B r i s t o l ,   B r u s s e l s ,   B u c h a r e s t ,   B u d a p e s t ,   C a s a b l a n c a ,   C h e n n a i ,   C o l o g n e ,   D u b a i ,   D u b l i n ,   D u e s s e l d o r f ,   E b e n e ,   E d i n b u r g h ,   F r a n k f u r t ,   F u n c h a l ,   G e n e v a ,   G l a s g o w ,   G o t h e n b u r g ,   G u r u g r a m ,   H a m b u r g ,   H o n g   K o n g ,   H y d e r a b a d ,   I s t a n b u l ,   J o h a n n e s b u r g ,   K y i v ,   L e i p z i g ,   L i m a ,   L i s b o n ,   L i v e r p o o l ,   L j u b l j a n a ,   L o n d o n ,   L u a n d a ,   L u x e m b o u r g ,   L y o n ,   M a d r i d ,   M a n c h e s t e r ,   M a p u t o ,   M e x i c o   C i t y ,   M i l a n ,   M o m b a s a ,   M o n a c o ,   M u m b a i ,   M u n i c h ,   M u s c a t ,   N a i r o b i ,   N e w   D e l h i ,   O s l o ,   P a r i s ,   P o d g o r i c a ,   P o z n a n ,   P r a g u e ,   R e a d i n g ,   R i o   d e   J a n e i r o ,   R i y a d h ,   R o m e ,   S a n t i a g o   d e   C h i l e ,   S � o   P a u l o ,   S a r a j e v o ,   S h a n g h a i ,   S h e f f i e l d ,   S i l i c o n   V a l l e y ,   S i n g a p o r e ,   S k o p j e ,   S o f i a ,   S t a v a n g e r ,   S t o c k h o l m ,   S t r a s b o u r g ,   S t u t t g a r t ,   S y d n e y ,   T e l   A v i v ,   T i r a n a ,   V i e n n a ,   W a r s a w ,   Z a g r e b   a n d   Z u r i c h . < / f i e l d >  
                     < f i e l d   i d = " d b 4 f 7 3 e b - 7 d a 7 - 4 5 d 7 - 9 2 3 4 - 3 b 7 6 c 8 f 9 b 9 6 5 "   n a m e = " I n i t i a l s "   t y p e = " "   o r d e r = " 9 9 9 "   e n t i t y I d = " f 2 9 4 b 1 d 2 - 1 b 4 5 - 4 e 5 f - 9 4 c 4 - 2 9 5 3 e 5 1 5 0 1 3 7 "   l i n k e d E n t i t y I d = " 0 0 0 0 0 0 0 0 - 0 0 0 0 - 0 0 0 0 - 0 0 0 0 - 0 0 0 0 0 0 0 0 0 0 0 0 "   l i n k e d F i e l d I d = " 0 0 0 0 0 0 0 0 - 0 0 0 0 - 0 0 0 0 - 0 0 0 0 - 0 0 0 0 0 0 0 0 0 0 0 0 "   l i n k e d F i e l d I n d e x = " 0 "   i n d e x = " 0 "   f i e l d T y p e = " c o i "   f o r m a t E v a l u a t o r T y p e = " f o r m a t S t r i n g "   h i d d e n = " f a l s e " / >  
                     < f i e l d   i d = " d 4 8 9 b e 4 e - 7 6 f 4 - 4 a 0 0 - 9 c 2 c - 9 e 3 1 4 e e 9 4 3 a c "   n a m e = " L e t t e r h e a d   S e t t i n g s - D e f a u l 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 F A O _ O F F , Y o u r R e f _ O F F , C M S L o c a t i o n s _ O N , F I L E N U M _ O F F , A u t h o r N a m e _ O N , D M S _ O N , I n c C o u n t r y _ O N , A u t h o r J o b _ O F F , C o m m a s _ O F F , O u r s R e f _ O N , F i r m L o g o D e f a u l t _ O F F < / f i e l d >  
                     < f i e l d   i d = " a 8 9 2 6 b a 1 - 7 2 1 c - 4 0 c 7 - b 5 1 2 - 8 6 f 2 f 6 e b 9 b 5 5 "   n a m e = " I m a g e P a t h "   t y p e = " "   o r d e r = " 9 9 9 "   e n t i t y I d = " 0 4 d 7 9 8 8 f - 0 5 1 c - 4 b f 5 - a c 7 4 - 0 4 4 e 4 e 6 5 9 b 8 2 "   l i n k e d E n t i t y I d = " 0 0 0 0 0 0 0 0 - 0 0 0 0 - 0 0 0 0 - 0 0 0 0 - 0 0 0 0 0 0 0 0 0 0 0 0 "   l i n k e d F i e l d I d = " 0 0 0 0 0 0 0 0 - 0 0 0 0 - 0 0 0 0 - 0 0 0 0 - 0 0 0 0 0 0 0 0 0 0 0 0 "   l i n k e d F i e l d I n d e x = " 0 "   i n d e x = " 0 "   f i e l d T y p e = " q u e s t i o n "   f o r m a t E v a l u a t o r T y p e = " f o r m a t S t r i n g "   h i d d e n = " f a l s e " > C : \ P r o g r a m D a t a \ B i g H a n d \ B i g H a n d   D o c u m e n t   C r e a t i o n \ C o r e \ C o n t e n t \ R e s o u r c e s \ P P T \ P i c t u r e s \ C o v e r P a g e s \ 1 6 _ 9 \ C M S   c i t i e s   a n d   o f f i c e s \ C M S   c i t i e s   a n d   o f f i c e s _ 0 0 0 1 _ P & a m p ; J _ L i v e _ 6 . j p g < / f i e l d > 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d o c u m e n t F r a g m e n t >  
         < d o c u m e n t F r a g m e n t   d i s p l a y N a m e = " & l t ; ? x m l   v e r s i o n = & q u o t ; 1 . 0 & q u o t ;   e n c o d i n g = & q u o t ; u t f - 1 6 & q u o t ; ? & g t ; & # x A ; & l t ; u i L o c a l i z e d S t r i n g   x m l n s : x s d = & q u o t ; h t t p : / / w w w . w 3 . o r g / 2 0 0 1 / X M L S c h e m a & q u o t ;   x m l n s : x s i = & q u o t ; h t t p : / / w w w . w 3 . o r g / 2 0 0 1 / X M L S c h e m a - i n s t a n c e & q u o t ; & g t ; & # x A ;     & l t ; t y p e & g t ; f i x e d & l t ; / t y p e & g t ; & # x A ; & l t ; / u i L o c a l i z e d S t r i n g & g t ; "   t a g = " 2 D B F A 7 4 6 2 0 6 E 4 2 3 0 A 0 E F 7 5 0 2 3 C F 6 6 7 7 3 "   n a m e = " c o v e r _ w i t h _ i m a g e _ c o l o u r _ s u p e r g r a p h i c "   c a t e g o r y = " c o v e r " >  
             < t e m p l a t e   i d = " 1 0 e b 1 c 7 9 - 5 2 2 f - 4 b 2 9 - b 4 f d - 4 e 3 9 2 0 b 8 f e 6 9 "   n a m e = " & l t ; ? x m l   v e r s i o n = & q u o t ; 1 . 0 & q u o t ;   e n c o d i n g = & q u o t ; u t f - 1 6 & q u o t ; ? & g t ; & # x A ; & l t ; u i L o c a l i z e d S t r i n g   x m l n s : x s d = & q u o t ; h t t p : / / w w w . w 3 . o r g / 2 0 0 1 / X M L S c h e m a & q u o t ;   x m l n s : x s i = & q u o t ; h t t p : / / w w w . w 3 . o r g / 2 0 0 1 / X M L S c h e m a - i n s t a n c e & q u o t ; & g t ; & # x A ;     & l t ; t y p e & g t ; l a b e l & l t ; / t y p e & g t ; & # x A ;     & l t ; t e x t & g t ; S B   W i z a r d - P P T   T i t l e   s l i d e   w i t h   i m a g e & l t ; / t e x t & g t ; & # x A ; & l t ; / u i L o c a l i z e d S t r i n g & g t ; "   d o c u m e n t I d = " 0 0 0 0 0 0 0 0 - 0 0 0 0 - 0 0 0 0 - 0 0 0 0 - 0 0 0 0 0 0 0 0 0 0 0 0 "   v e r s i o n = " 0 "   s c h e m a V e r s i o n = " 3 "   w o r d V e r s i o n = " "   l a n g u a g e I s o = " n l - N L "   o f f i c e I d = " a a b 8 3 5 0 3 - 5 4 8 8 - 4 1 4 5 - 9 1 a c - f 3 f 7 3 b 3 2 3 d b 0 "   h e l p U r l = " & l t ; ? x m l   v e r s i o n = & q u o t ; 1 . 0 & q u o t ;   e n c o d i n g = & q u o t ; u t f - 1 6 & q u o t ; ? & g t ; & # x A ; & l t ; u i L o c a l i z e d S t r i n g   x m l n s : x s d = & q u o t ; h t t p : / / w w w . w 3 . o r g / 2 0 0 1 / X M L S c h e m a & q u o t ;   x m l n s : x s i = & q u o t ; h t t p : / / w w w . w 3 . o r g / 2 0 0 1 / X M L S c h e m a - i n s t a n c e & q u o t ; & g t ; & # x A ;     & l t ; t y p e & g t ; f i x e d & l t ; / t y p e & g t ; & # x A ;     & l t ; t e x t   / & g t ; & # x A ; & l t ; / u i L o c a l i z e d S t r i n g & g t ; "   i m p o r t D a t a = " f a l s e "   w i z a r d H e i g h t = " 0 "   w i z a r d W i d t h = " 9 4 0 "   w i z a r d P a n e l W i d t h = " 0 "   h i d e W i z a r d I f V a l i d = " f a l s e "   h i d e A u t h o r = " f a l s e "   w i z a r d T a b P o s i t i o n = " n o n e " >  
                 < a u t h o r   x m l n s = " h t t p : / / b i g h a n d . c o m / w o r d / b i g h a n d d o c u m e n t c r e a t i o n / " >  
                     < l o c a l i z e d P r o f i l e s / >  
                     < f r o m S e a r c h C o n t a c t > t r u e < / f r o m S e a r c h C o n t a c t >  
                     < i d > b 4 f 1 5 9 6 1 - 3 f 4 f - 4 4 3 5 - b 2 a 4 - 6 7 d 3 b 7 7 a 6 7 5 9 < / i d >  
                     < n a m e > P e t r a   H e e m s k e r k < / n a m e >  
                     < i n i t i a l s / >  
                     < p r i m a r y O f f i c e > A m s t e r d a m < / p r i m a r y O f f i c e >  
                     < p r i m a r y O f f i c e I d > a a b 8 3 5 0 3 - 5 4 8 8 - 4 1 4 5 - 9 1 a c - f 3 f 7 3 b 3 2 3 d b 0 < / p r i m a r y O f f i c e I d >  
                     < p r i m a r y L a n g u a g e I s o > e n - G B < / p r i m a r y L a n g u a g e I s o >  
                     < p h o n e N u m b e r F o r m a t / >  
                     < f a x N u m b e r F o r m a t > + 3 1   2 0   3 0 1 6   3 3 3 < / f a x N u m b e r F o r m a t >  
                     < m o b i l e N u m b e r F o r m a t / >  
                     < j o b D e s c r i p t i o n > A a n d e e l h o u d e r   A d v o c a a t < / j o b D e s c r i p t i o n >  
                     < d e p a r t m e n t > 4 0 8   R e a l   E s t a t e   -   l e g a l < / d e p a r t m e n t >  
                     < e m a i l > p e t r a . h e e m s k e r k @ c m s - d s b . c o m < / e m a i l >  
                     < r a w D i r e c t L i n e > + 3 1   2 0   3 0 1   6 2   9 5 < / r a w D i r e c t L i n e >  
                     < r a w D i r e c t F a x > 3 1 2 0 3 0 1 6 3 3 3 < / r a w D i r e c t F a x >  
                     < m o b i l e > + 3 1   6   2 7   0 8   2 9   2 0 < / m o b i l e >  
                     < l o g i n > p e t r a . h e e m s k e r k @ c m s - d s b . c o m < / l o g i n >  
                     < e m p l y e e I d / >  
                     < b a r R e g i s t r a t i o n s / >  
                 < / a u t h o r >  
                 < c o n t e n t C o n t r o l s   x m l n s = " h t t p : / / b i g h a n d . c o m / w o r d / b i g h a n d d o c u m e n t c r e a t i o n / " >  
                     < c o n t e n t C o n t r o l   i d = " c 5 e b d 8 6 a - f 0 b 4 - 4 b f 0 - a 8 3 8 - 3 a 2 b 7 e d 4 2 4 a d "   n a m e = " I m a g e . I m a g e P a t h "   a s s e m b l y = " I p h e l i o n . O u t l i n e . P o w e r P o i n t . d l l "   t y p e = " I p h e l i o n . O u t l i n e . P o w e r P o i n t . R e n d e r e r s . I m a g e R e n d e r e r "   o r d e r = " 3 "   a c t i v e = " t r u e "   e n t i t y I d = " 0 4 d 7 9 8 8 f - 0 5 1 c - 4 b f 5 - a c 7 4 - 0 4 4 e 4 e 6 5 9 b 8 2 "   f i e l d I d = " a 8 9 2 6 b a 1 - 7 2 1 c - 4 0 c 7 - b 5 1 2 - 8 6 f 2 f 6 e b 9 b 5 5 "   p a r e n t I d = " 0 0 0 0 0 0 0 0 - 0 0 0 0 - 0 0 0 0 - 0 0 0 0 - 0 0 0 0 0 0 0 0 0 0 0 0 "   l e v e l O r d e r = " 1 0 0 "   c o n t r o l T y p e = " p l a i n T e x t "   c o n t r o l E d i t T y p e = " i n l i n e "   e n c l o s i n g B o o k m a r k = " f a l s e "   f o r m a t E v a l u a t o r T y p e = " e x p r e s s i o n "   t e x t C a s e = " i g n o r e C a s e "   r e m o v e C o n t r o l = " f a l s e "   i g n o r e F o r m a t I f E m p t y = " f a l s e " >  
                         < p a r a m e t e r s >  
                             < p a r a m e t e r   i d = " 5 f f c 6 9 5 d - 4 5 3 b - 4 7 8 6 - b 1 9 0 - 4 d 1 3 4 3 9 c 3 c e b "   n a m e = " U n i t   t y p e "   t y p e = " I p h e l i o n . O u t l i n e . C o r e . E n t i t i e s . U n i t T y p e ,   I p h e l i o n . O u t l i n e . C o r e ,   V e r s i o n = 2 . 3 . 0 . 3 1 ,   C u l t u r e = n e u t r a l ,   P u b l i c K e y T o k e n = n u l l "   o r d e r = " 1 "   k e y = " u n i t T y p e T y p e "   v a l u e = " C e n t i m e t e r s "   g r o u p = " S i z e "   g r o u p O r d e r = " - 1 "   i s G e n e r a t e d = " f a l s e " / >  
                             < p a r a m e t e r   i d = " e 7 f e 2 a 1 2 - 7 0 d 4 - 4 4 7 5 - 8 6 7 1 - 8 6 7 b b a 4 e 9 3 9 e "   n a m e = " Z   o r d e r "   t y p e = " I p h e l i o n . O u t l i n e . P o w e r P o i n t . R e n d e r e r s . Z O r d e r ,   I p h e l i o n . O u t l i n e . P o w e r P o i n t ,   V e r s i o n = 2 . 3 . 0 . 3 1 ,   C u l t u r e = n e u t r a l ,   P u b l i c K e y T o k e n = n u l l "   o r d e r = " 4 "   k e y = " z O r d e r "   v a l u e = " S e n d T o B a c k "   g r o u p = " P o s i t i o n "   g r o u p O r d e r = " - 1 "   i s G e n e r a t e d = " f a l s e " / >  
                             < p a r a m e t e r   i d = " e 0 5 1 b e 6 b - 4 2 d 9 - 4 4 0 1 - 8 4 a 1 - a 8 1 9 c 4 e 1 f 3 0 4 "   n a m e = " C r o p   t y p e "   t y p e = " I p h e l i o n . O u t l i n e . P o w e r P o i n t . R e n d e r e r s . C r o p T y p e ,   I p h e l i o n . O u t l i n e . P o w e r P o i n t ,   V e r s i o n = 2 . 3 . 0 . 3 1 ,   C u l t u r e = n e u t r a l ,   P u b l i c K e y T o k e n = n u l l "   o r d e r = " 9 9 9 "   k e y = " c r o p T y p e "   v a l u e = " N o n e "   g r o u p O r d e r = " - 1 "   i s G e n e r a t e d = " f a l s e " / >  
                             < p a r a m e t e r   i d = " 7 c c 4 7 a b f - 4 4 c c - 4 c 3 9 - 8 f b 2 - b 7 6 e 2 7 7 2 0 3 4 a "   n a m e = " D e l e t e   i f   e m p t y "   t y p e = " S y s t e m . B o o l e a n ,   m s c o r l i b ,   V e r s i o n = 4 . 0 . 0 . 0 ,   C u l t u r e = n e u t r a l ,   P u b l i c K e y T o k e n = b 7 7 a 5 c 5 6 1 9 3 4 e 0 8 9 "   o r d e r = " 9 9 9 "   k e y = " d e l e t e I f E m p t y "   v a l u e = " F a l s e "   g r o u p O r d e r = " - 1 "   i s G e n e r a t e d = " f a l s e " / >  
                             < p a r a m e t e r   i d = " a f 5 4 7 c d 7 - f 2 d 7 - 4 3 a e - 8 f 1 1 - 1 2 d 2 3 1 3 3 0 c 9 c "   n a m e = " F i e l d   i n d e x "   t y p e = " S y s t e m . I n t 3 2 ,   m s c o r l i b ,   V e r s i o n = 4 . 0 . 0 . 0 ,   C u l t u r e = n e u t r a l ,   P u b l i c K e y T o k e n = b 7 7 a 5 c 5 6 1 9 3 4 e 0 8 9 "   o r d e r = " 9 9 9 "   k e y = " i n d e x "   v a l u e = " "   g r o u p O r d e r = " - 1 "   i s G e n e r a t e d = " f a l s e " / >  
                             < p a r a m e t e r   i d = " b 6 b 8 a 2 9 6 - 0 5 8 e - 4 f 5 9 - 9 a 6 f - 1 8 3 6 7 b f a 6 2 7 6 "   n a m e = " H e i g h t "   t y p e = " S y s t e m . S i n g l e ,   m s c o r l i b ,   V e r s i o n = 4 . 0 . 0 . 0 ,   C u l t u r e = n e u t r a l ,   P u b l i c K e y T o k e n = b 7 7 a 5 c 5 6 1 9 3 4 e 0 8 9 "   o r d e r = " 9 9 9 "   k e y = " h e i g h t "   v a l u e = " 1 9 . 0 5 "   g r o u p = " S i z e "   g r o u p O r d e r = " - 1 "   i s G e n e r a t e d = " t r u e " / >  
                             < p a r a m e t e r   i d = " 9 5 d 7 9 0 b f - 4 a a 2 - 4 9 5 4 - b 3 f 9 - 5 2 f c 6 0 7 7 d 6 a c "   n a m e = " L o c k   a s p e c t   r a t i o "   t y p e = " S y s t e m . B o o l e a n ,   m s c o r l i b ,   V e r s i o n = 4 . 0 . 0 . 0 ,   C u l t u r e = n e u t r a l ,   P u b l i c K e y T o k e n = b 7 7 a 5 c 5 6 1 9 3 4 e 0 8 9 "   o r d e r = " 9 9 9 "   k e y = " l o c k A s p e c t R a t i o "   v a l u e = " F a l s e "   g r o u p O r d e r = " - 1 "   i s G e n e r a t e d = " f a l s e " / >  
                             < p a r a m e t e r   i d = " 6 1 5 c 0 d c 3 - 5 5 5 f - 4 0 e 0 - 9 7 3 2 - 6 8 b 8 7 c 8 b 3 2 c 4 "   n a m e = " R e t a i n   s h a p e   s e t t i n g s "   t y p e = " S y s t e m . B o o l e a n ,   m s c o r l i b ,   V e r s i o n = 4 . 0 . 0 . 0 ,   C u l t u r e = n e u t r a l ,   P u b l i c K e y T o k e n = b 7 7 a 5 c 5 6 1 9 3 4 e 0 8 9 "   o r d e r = " 9 9 9 "   k e y = " r e t a i n S h a p e S e t t i n g s "   v a l u e = " T r u e "   g r o u p O r d e r = " - 1 "   i s G e n e r a t e d = " f a l s e " / >  
                             < p a r a m e t e r   i d = " 0 1 f 8 f 0 8 e - 3 5 0 6 - 4 9 5 d - a 2 2 3 - 7 f 4 b 6 0 f 8 4 5 0 1 "   n a m e = " W i d t h "   t y p e = " S y s t e m . S i n g l e ,   m s c o r l i b ,   V e r s i o n = 4 . 0 . 0 . 0 ,   C u l t u r e = n e u t r a l ,   P u b l i c K e y T o k e n = b 7 7 a 5 c 5 6 1 9 3 4 e 0 8 9 "   o r d e r = " 9 9 9 "   k e y = " w i d t h "   v a l u e = " 3 3 . 8 7 "   g r o u p = " S i z e "   g r o u p O r d e r = " - 1 "   i s G e n e r a t e d = " t r u e " / >  
                         < / p a r a m e t e r s >  
                     < / c o n t e n t C o n t r o l >  
         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  f o r m a t E v a l u a t o r T y p e = " e x p r e s s i o n "   t e x t C a s e = " i g n o r e C a s e "   r e m o v e C o n t r o l = " f a l s e "   i g n o r e F o r m a t I f E m p t y = " f a l s e " >  
                         < p a r a m e t e r s >  
                             < p a r a m e t e r   i d = " 6 6 4 a b a 8 3 - 9 f 4 1 - 4 e 3 0 - 8 a a 3 - f d b a c 8 b 4 f 7 b b "   n a m e = " D e l e t e   i f   e m p t y "   t y p e = " S y s t e m . B o o l e a n ,   m s c o r l i b ,   V e r s i o n = 4 . 0 . 0 . 0 ,   C u l t u r e = n e u t r a l ,   P u b l i c K e y T o k e n = b 7 7 a 5 c 5 6 1 9 3 4 e 0 8 9 "   o r d e r = " 9 9 9 "   k e y = " d e l e t e I f E m p t y "   v a l u e = " F a l s e "   g r o u p O r d e r = " - 1 "   i s G e n e r a t e d = " f a l s e " / >  
                             < p a r a m e t e r   i d = " 1 2 9 f 5 e 3 2 - 0 9 c c - 4 8 e e - 9 b e 3 - d 5 a e 1 c d 5 1 4 8 5 "   n a m e = " F i e l d   i n d e x "   t y p e = " S y s t e m . I n t 3 2 ,   m s c o r l i b ,   V e r s i o n = 4 . 0 . 0 . 0 ,   C u l t u r e = n e u t r a l ,   P u b l i c K e y T o k e n = b 7 7 a 5 c 5 6 1 9 3 4 e 0 8 9 "   o r d e r = " 9 9 9 "   k e y = " i n d e x "   v a l u e = " "   g r o u p O r d e r = " - 1 "   i s G e n e r a t e d = " f a l s e " / >  
                             < p a r a m e t e r   i d = " b f b d 3 2 1 0 - c 1 f e - 4 a 2 e - a 2 c 1 - d 8 7 3 0 e b 2 7 6 2 e "   n a m e = " P a r e n t   f i e l d   i n d e x "   t y p e = " S y s t e m . I n t 3 2 ,   m s c o r l i b ,   V e r s i o n = 4 . 0 . 0 . 0 ,   C u l t u r e = n e u t r a l ,   P u b l i c K e y T o k e n = b 7 7 a 5 c 5 6 1 9 3 4 e 0 8 9 "   o r d e r = " 9 9 9 "   k e y = " p a r e n t I n d e x "   v a l u e = " "   g r o u p O r d e r = " - 1 "   i s G e n e r a t e d = " f a l s e " / >  
                         < / p a r a m e t e r s >  
                     < / c o n t e n t C o n t r o l >  
                     < c o n t e n t C o n t r o l   i d = " 1 e 2 8 0 e b 7 - 4 c d 7 - 4 3 b c - b 1 1 8 - 8 b c 7 7 2 3 d 8 9 8 d "   n a m e = " S u b t 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            < p a r a m e t e r s >  
                             < p a r a m e t e r   i d = " 5 3 2 c e 9 3 1 - 0 8 1 f - 4 7 2 8 - b b c 1 - 5 6 2 8 6 d a 0 9 6 6 5 "   n a m e = " D e l e t e   i f   e m p t y "   t y p e = " S y s t e m . B o o l e a n ,   m s c o r l i b ,   V e r s i o n = 4 . 0 . 0 . 0 ,   C u l t u r e = n e u t r a l ,   P u b l i c K e y T o k e n = b 7 7 a 5 c 5 6 1 9 3 4 e 0 8 9 "   o r d e r = " 9 9 9 "   k e y = " d e l e t e I f E m p t y "   v a l u e = " F a l s e "   g r o u p O r d e r = " - 1 "   i s G e n e r a t e d = " f a l s e " / >  
                             < p a r a m e t e r   i d = " b e 1 1 c 9 3 e - 2 4 6 d - 4 b f 1 - b 4 c 7 - c 6 e 5 2 f 5 3 f 5 9 2 "   n a m e = " F i e l d   i n d e x "   t y p e = " S y s t e m . I n t 3 2 ,   m s c o r l i b ,   V e r s i o n = 4 . 0 . 0 . 0 ,   C u l t u r e = n e u t r a l ,   P u b l i c K e y T o k e n = b 7 7 a 5 c 5 6 1 9 3 4 e 0 8 9 "   o r d e r = " 9 9 9 "   k e y = " i n d e x "   v a l u e = " "   g r o u p O r d e r = " - 1 "   i s G e n e r a t e d = " f a l s e " / >  
                             < p a r a m e t e r   i d = " d 6 1 a e 4 8 0 - e c f 0 - 4 1 a 7 - 9 4 2 f - 3 1 4 1 5 3 4 7 f 9 0 4 "   n a m e = " P a r e n t   f i e l d   i n d e x "   t y p e = " S y s t e m . I n t 3 2 ,   m s c o r l i b ,   V e r s i o n = 4 . 0 . 0 . 0 ,   C u l t u r e = n e u t r a l ,   P u b l i c K e y T o k e n = b 7 7 a 5 c 5 6 1 9 3 4 e 0 8 9 "   o r d e r = " 9 9 9 "   k e y = " p a r e n t I n d e x "   v a l u e = " "   g r o u p O r d e r = " - 1 "   i s G e n e r a t e d = " f a l s e " / >  
                         < / p a r a m e t e r s >  
                     < / c o n t e n t C o n t r o l >  
                     < c o n t e n t C o n t r o l   i d = " 1 6 c 6 c b b d - 6 1 f 1 - 4 1 1 f - a b 7 e - 2 9 f 0 a b b 2 e 5 6 3 "   n a m e = " F o o t e r   T e x t . T e x t   ( T e m p l a t e ) "   a s s e m b l y = " I p h e l i o n . O u t l i n e . P o w e r P o i n t . d l l "   t y p e = " I p h e l i o n . O u t l i n e . P o w e r P o i n t . R e n d e r e r s . X m l F o r m a t t e d T e x t R e n d e r e r "   o r d e r = " 3 "   a c t i v e = " f a l s 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            < p a r a m e t e r s >  
                             < p a r a m e t e r   i d = " b 1 0 4 0 9 4 6 - 1 2 5 9 - 4 f c 7 - 9 2 3 2 - a f 2 b 5 7 e 5 f c e b "   n a m e = " D e l e t e   i f   e m p t y "   t y p e = " S y s t e m . B o o l e a n ,   m s c o r l i b ,   V e r s i o n = 4 . 0 . 0 . 0 ,   C u l t u r e = n e u t r a l ,   P u b l i c K e y T o k e n = b 7 7 a 5 c 5 6 1 9 3 4 e 0 8 9 "   o r d e r = " 9 9 9 "   k e y = " d e l e t e I f E m p t y "   v a l u e = " F a l s e "   g r o u p O r d e r = " - 1 "   i s G e n e r a t e d = " f a l s e " / >  
                             < p a r a m e t e r   i d = " 8 a 5 1 5 9 1 e - 5 3 e d - 4 2 c 6 - 8 0 9 6 - f 5 c 0 5 3 5 3 d f c d "   n a m e = " F i e l d   i n d e x "   t y p e = " S y s t e m . I n t 3 2 ,   m s c o r l i b ,   V e r s i o n = 4 . 0 . 0 . 0 ,   C u l t u r e = n e u t r a l ,   P u b l i c K e y T o k e n = b 7 7 a 5 c 5 6 1 9 3 4 e 0 8 9 "   o r d e r = " 9 9 9 "   k e y = " i n d e x "   v a l u e = " "   g r o u p O r d e r = " - 1 "   i s G e n e r a t e d = " f a l s e " / >  
                             < p a r a m e t e r   i d = " f 7 1 d 9 5 d 5 - a f e b - 4 2 0 2 - 9 3 4 c - 1 0 a e d 2 0 7 7 9 d 0 "   n a m e = " P a r e n t   f i e l d   i n d e x "   t y p e = " S y s t e m . I n t 3 2 ,   m s c o r l i b ,   V e r s i o n = 4 . 0 . 0 . 0 ,   C u l t u r e = n e u t r a l ,   P u b l i c K e y T o k e n = b 7 7 a 5 c 5 6 1 9 3 4 e 0 8 9 "   o r d e r = " 9 9 9 "   k e y = " p a r e n t I n d e x "   v a l u e = " "   g r o u p O r d e r = " - 1 "   i s G e n e r a t e d = " f a l s e " / >  
                         < / p a r a m e t e r s >  
                     < / c o n t e n t C o n t r o l >  
                     < c o n t e n t C o n t r o l   i d = " 8 0 2 8 7 f 2 6 - a e 9 0 - 4 3 7 7 - 8 2 4 6 - d 8 d 2 1 6 b 0 4 8 1 8 "   n a m e = " L o g o "   a s s e m b l y = " I p h e l i o n . O u t l i n e . P o w e r P o i n t . d l l "   t y p e = " I p h e l i o n . O u t l i n e . P o w e r P o i n t . R e n d e r e r s . I m a g e R e n d e r e r "   o r d e r = " 3 "   a c t i v e = " t r u e "   e n t i t y I d = " 3 a b 8 2 f 1 2 - 1 4 2 6 - 4 e 6 5 - a 3 9 d - b 2 0 2 d c 1 7 a c c d " 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            < p a r a m e t e r s >  
                             < p a r a m e t e r   i d = " c e 6 6 3 d 8 4 - 3 6 4 7 - 4 7 7 c - b 8 4 5 - 7 5 c 7 c 7 f 1 e a 9 9 "   n a m e = " U n i t   t y p e "   t y p e = " I p h e l i o n . O u t l i n e . C o r e . E n t i t i e s . U n i t T y p e ,   I p h e l i o n . O u t l i n e . C o r e ,   V e r s i o n = 2 . 3 . 0 . 3 1 ,   C u l t u r e = n e u t r a l ,   P u b l i c K e y T o k e n = n u l l "   o r d e r = " 1 "   k e y = " u n i t T y p e T y p e "   v a l u e = " C e n t i m e t e r s "   g r o u p = " S i z e "   g r o u p O r d e r = " - 1 "   i s G e n e r a t e d = " f a l s e " / >  
                             < p a r a m e t e r   i d = " b 6 4 e 2 5 d 1 - 8 7 f a - 4 e 0 3 - 8 7 6 7 - d 8 1 c 5 0 a 0 2 e 6 7 "   n a m e = " Z   o r d e r "   t y p e = " I p h e l i o n . O u t l i n e . P o w e r P o i n t . R e n d e r e r s . Z O r d e r ,   I p h e l i o n . O u t l i n e . P o w e r P o i n t ,   V e r s i o n = 2 . 3 . 0 . 3 1 ,   C u l t u r e = n e u t r a l ,   P u b l i c K e y T o k e n = n u l l "   o r d e r = " 4 "   k e y = " z O r d e r "   v a l u e = " B r i n g T o F r o n t "   g r o u p = " P o s i t i o n "   g r o u p O r d e r = " - 1 "   i s G e n e r a t e d = " f a l s e " / >  
                             < p a r a m e t e r   i d = " 7 0 8 9 6 a 1 7 - 6 c 2 9 - 4 3 a 6 - 8 9 5 e - 0 e 4 1 2 3 a f 1 3 8 0 "   n a m e = " C r o p   t y p e "   t y p e = " I p h e l i o n . O u t l i n e . P o w e r P o i n t . R e n d e r e r s . C r o p T y p e ,   I p h e l i o n . O u t l i n e . P o w e r P o i n t ,   V e r s i o n = 2 . 3 . 0 . 3 1 ,   C u l t u r e = n e u t r a l ,   P u b l i c K e y T o k e n = n u l l "   o r d e r = " 9 9 9 "   k e y = " c r o p T y p e "   v a l u e = " N o n e "   g r o u p O r d e r = " - 1 "   i s G e n e r a t e d = " f a l s e " / >  
                             < p a r a m e t e r   i d = " 5 9 f f a c 1 c - 0 e c f - 4 a 0 0 - 9 6 1 3 - b a f f 3 c c f 0 0 b 7 "   n a m e = " D e l e t e   i f   e m p t y "   t y p e = " S y s t e m . B o o l e a n ,   m s c o r l i b ,   V e r s i o n = 4 . 0 . 0 . 0 ,   C u l t u r e = n e u t r a l ,   P u b l i c K e y T o k e n = b 7 7 a 5 c 5 6 1 9 3 4 e 0 8 9 "   o r d e r = " 9 9 9 "   k e y = " d e l e t e I f E m p t y "   v a l u e = " F a l s e "   g r o u p O r d e r = " - 1 "   i s G e n e r a t e d = " f a l s e " / >  
                             < p a r a m e t e r   i d = " b 3 3 2 2 6 f 0 - 8 3 2 3 - 4 e 2 9 - a a 3 f - b e 3 a 1 b c a 7 5 2 1 "   n a m e = " F i e l d   i n d e x "   t y p e = " S y s t e m . I n t 3 2 ,   m s c o r l i b ,   V e r s i o n = 4 . 0 . 0 . 0 ,   C u l t u r e = n e u t r a l ,   P u b l i c K e y T o k e n = b 7 7 a 5 c 5 6 1 9 3 4 e 0 8 9 "   o r d e r = " 9 9 9 "   k e y = " i n d e x "   v a l u e = " "   g r o u p O r d e r = " - 1 "   i s G e n e r a t e d = " f a l s e " / >  
                             < p a r a m e t e r   i d = " d 8 b 2 1 0 b a - e 5 8 d - 4 e 0 f - 9 8 9 1 - e a 7 0 c b 9 3 3 7 f b "   n a m e = " H e i g h t "   t y p e = " S y s t e m . S i n g l e ,   m s c o r l i b ,   V e r s i o n = 4 . 0 . 0 . 0 ,   C u l t u r e = n e u t r a l ,   P u b l i c K e y T o k e n = b 7 7 a 5 c 5 6 1 9 3 4 e 0 8 9 "   o r d e r = " 9 9 9 "   k e y = " h e i g h t "   v a l u e = " 0 "   g r o u p = " S i z e "   g r o u p O r d e r = " - 1 "   i s G e n e r a t e d = " t r u e " / >  
                             < p a r a m e t e r   i d = " c 0 6 4 0 a 8 a - e 0 4 8 - 4 c d 9 - 9 8 3 7 - 1 5 c 0 0 e 5 f 9 e 7 8 "   n a m e = " L o c k   a s p e c t   r a t i o "   t y p e = " S y s t e m . B o o l e a n ,   m s c o r l i b ,   V e r s i o n = 4 . 0 . 0 . 0 ,   C u l t u r e = n e u t r a l ,   P u b l i c K e y T o k e n = b 7 7 a 5 c 5 6 1 9 3 4 e 0 8 9 "   o r d e r = " 9 9 9 "   k e y = " l o c k A s p e c t R a t i o "   v a l u e = " F a l s e "   g r o u p O r d e r = " - 1 "   i s G e n e r a t e d = " f a l s e " / >  
                             < p a r a m e t e r   i d = " f 3 b 3 4 2 a e - 9 1 a 3 - 4 0 1 9 - 8 9 0 0 - 6 1 0 4 d 3 3 5 6 c e 1 "   n a m e = " R e t a i n   s h a p e   s e t t i n g s "   t y p e = " S y s t e m . B o o l e a n ,   m s c o r l i b ,   V e r s i o n = 4 . 0 . 0 . 0 ,   C u l t u r e = n e u t r a l ,   P u b l i c K e y T o k e n = b 7 7 a 5 c 5 6 1 9 3 4 e 0 8 9 "   o r d e r = " 9 9 9 "   k e y = " r e t a i n S h a p e S e t t i n g s "   v a l u e = " T r u e "   g r o u p O r d e r = " - 1 "   i s G e n e r a t e d = " f a l s e " / >  
                             < p a r a m e t e r   i d = " 1 d 5 4 a f a 9 - a b 6 f - 4 6 e 0 - a a f e - b 1 f a f 7 1 2 e f 7 f "   n a m e = " W i d t h "   t y p e = " S y s t e m . S i n g l e ,   m s c o r l i b ,   V e r s i o n = 4 . 0 . 0 . 0 ,   C u l t u r e = n e u t r a l ,   P u b l i c K e y T o k e n = b 7 7 a 5 c 5 6 1 9 3 4 e 0 8 9 "   o r d e r = " 9 9 9 "   k e y = " w i d t h "   v a l u e = " 0 "   g r o u p = " S i z e "   g r o u p O r d e r = " - 1 "   i s G e n e r a t e d = " t r u e " / >  
                         < / p a r a m e t e r s >  
                     < / c o n t e n t C o n t r o l >  
         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            < p a r a m e t e r s >  
                             < p a r a m e t e r   i d = " 7 c 6 2 9 8 d 1 - 5 d b 8 - 4 d e 4 - 9 9 8 e - a d a a f a 3 7 7 8 1 4 "   n a m e = " D e l e t e   i f   e m p t y "   t y p e = " S y s t e m . B o o l e a n ,   m s c o r l i b ,   V e r s i o n = 4 . 0 . 0 . 0 ,   C u l t u r e = n e u t r a l ,   P u b l i c K e y T o k e n = b 7 7 a 5 c 5 6 1 9 3 4 e 0 8 9 "   o r d e r = " 9 9 9 "   k e y = " d e l e t e I f E m p t y "   v a l u e = " F a l s e "   g r o u p O r d e r = " - 1 "   i s G e n e r a t e d = " f a l s e " / >  
                             < p a r a m e t e r   i d = " 3 7 0 a d 6 7 a - f 7 3 3 - 4 6 8 1 - b d d e - a 0 a 7 2 f 6 4 5 c c 5 "   n a m e = " F i e l d   i n d e x "   t y p e = " S y s t e m . I n t 3 2 ,   m s c o r l i b ,   V e r s i o n = 4 . 0 . 0 . 0 ,   C u l t u r e = n e u t r a l ,   P u b l i c K e y T o k e n = b 7 7 a 5 c 5 6 1 9 3 4 e 0 8 9 "   o r d e r = " 9 9 9 "   k e y = " i n d e x "   v a l u e = " "   g r o u p O r d e r = " - 1 "   i s G e n e r a t e d = " f a l s e " / >  
                             < p a r a m e t e r   i d = " 4 c e e f 3 9 a - 4 6 a 1 - 4 0 d c - 8 d 7 a - 1 a 3 8 9 d a 3 a b e 8 "   n a m e = " F o r m a t   X M L   c o n t e n t "   t y p e = " S y s t e m . B o o l e a n ,   m s c o r l i b ,   V e r s i o n = 4 . 0 . 0 . 0 ,   C u l t u r e = n e u t r a l ,   P u b l i c K e y T o k e n = b 7 7 a 5 c 5 6 1 9 3 4 e 0 8 9 "   o r d e r = " 9 9 9 "   k e y = " f o r m a t X m l C o n t e n t "   v a l u e = " F a l s e "   g r o u p O r d e r = " - 1 "   i s G e n e r a t e d = " f a l s e " / >  
         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            < p a r a m e t e r   i d = " a 8 e 0 4 a 3 7 - e b b e - 4 7 9 e - 8 1 a 8 - 0 b 8 d 6 4 8 c c e 6 5 "   n a m e = " P a r e n t   f i e l d   i n d e x "   t y p e = " S y s t e m . I n t 3 2 ,   m s c o r l i b ,   V e r s i o n = 4 . 0 . 0 . 0 ,   C u l t u r e = n e u t r a l ,   P u b l i c K e y T o k e n = b 7 7 a 5 c 5 6 1 9 3 4 e 0 8 9 "   o r d e r = " 9 9 9 "   k e y = " p a r e n t I n d e x "   v a l u e = " "   g r o u p O r d e r = " - 1 "   i s G e n e r a t e d = " f a l s e " / >  
                         < / p a r a m e t e r s >  
                     < / c o n t e n t C o n t r o l >  
                 < / c o n t e n t C o n t r o l s >  
                 < q u e s t i o n s   x m l n s = " h t t p : / / b i g h a n d . c o m / w o r d / b i g h a n d d o c u m e n t c r e a t i o n / " >  
                     < q u e s t i o n   i d = " 0 4 d 7 9 8 8 f - 0 5 1 c - 4 b f 5 - a c 7 4 - 0 4 4 e 4 e 6 5 9 b 8 2 "   n a m e = " I m a g e "   a s s e m b l y = " I p h e l i o n . O u t l i n e . C o n t r o l s . d l l "   t y p e = " I p h e l i o n . O u t l i n e . C o n t r o l s . Q u e s t i o n C o n t r o l s . V i e w M o d e l s . I m a g e L i s t V i e w M o d e l "   o r d e r = " 0 "   a c t i v e = " t r u e "   g r o u p = " & l t ; D e f a u l t & g t ; "   r e s u l t T y p e = " s i n g l e "   d i s p l a y T y p e = " A l l "   p a g e C o l u m n S p a n = " c o l u m n S p a n 6 "   p a r e n t I d = " 0 0 0 0 0 0 0 0 - 0 0 0 0 - 0 0 0 0 - 0 0 0 0 - 0 0 0 0 0 0 0 0 0 0 0 0 " >  
                         < p a r a m e t e r s >  
                             < p a r a m e t e r   i d = " 1 6 b 7 5 9 7 f - 5 0 0 0 - 4 2 2 a - a b f 3 - 8 9 e 3 c d 6 2 2 b 9 9 "   n a m e = " A l l o w   u n s e l e c t   l a s t   i t e m "   t y p e = " S y s t e m . B o o l e a n ,   m s c o r l i b ,   V e r s i o n = 4 . 0 . 0 . 0 ,   C u l t u r e = n e u t r a l ,   P u b l i c K e y T o k e n = b 7 7 a 5 c 5 6 1 9 3 4 e 0 8 9 "   o r d e r = " 9 9 9 "   k e y = " u n s e l e c t L a s t "   v a l u e = " T r u e "   g r o u p O r d e r = " - 1 "   i s G e n e r a t e d = " f a l s e " / >  
                             < p a r a m e t e r   i d = " 1 3 5 6 8 6 c f - 9 a 5 3 - 4 1 e a - b a 6 e - 8 d e 0 4 6 b 5 b 6 8 6 "   n a m e = " D e f a u l t   z o o m "   t y p e = " S y s t e m . I n t 3 2 ,   m s c o r l i b ,   V e r s i o n = 4 . 0 . 0 . 0 ,   C u l t u r e = n e u t r a l ,   P u b l i c K e y T o k e n = b 7 7 a 5 c 5 6 1 9 3 4 e 0 8 9 "   o r d e r = " 9 9 9 "   k e y = " z o o m "   v a l u e = " "   g r o u p O r d e r = " - 1 "   i s G e n e r a t e d = " f a l s e " / >  
                             < p a r a m e t e r   i d = " e f 3 c 6 4 b 1 - c 0 5 8 - 4 a 5 a - 8 6 6 f - 3 4 7 0 d 1 2 5 6 3 c f "   n a m e = " H e i g h t "   t y p e = " S y s t e m . I n t 3 2 ,   m s c o r l i b ,   V e r s i o n = 4 . 0 . 0 . 0 ,   C u l t u r e = n e u t r a l ,   P u b l i c K e y T o k e n = b 7 7 a 5 c 5 6 1 9 3 4 e 0 8 9 "   o r d e r = " 9 9 9 "   k e y = " h e i g h t "   v a l u e = " 3 8 0 "   g r o u p O r d e r = " - 1 "   i s G e n e r a t e d = " f a l s e " / >  
                             < p a r a m e t e r   i d = " 3 e e e 8 e 2 6 - 1 5 7 6 - 4 6 c b - 8 e 1 1 - a 1 a e 0 4 1 6 5 8 5 c "   n a m e = " H i d e   f i l e   e x t e n s i o n "   t y p e = " S y s t e m . B o o l e a n ,   m s c o r l i b ,   V e r s i o n = 4 . 0 . 0 . 0 ,   C u l t u r e = n e u t r a l ,   P u b l i c K e y T o k e n = b 7 7 a 5 c 5 6 1 9 3 4 e 0 8 9 "   o r d e r = " 9 9 9 "   k e y = " h i d e F i l e E x t "   v a l u e = " F a l s e "   g r o u p O r d e r = " - 1 "   i s G e n e r a t e d = " f a l s e " / >  
                             < p a r a m e t e r   i d = " 1 7 a 4 e 9 0 4 - 3 8 e c - 4 7 d f - a 6 3 b - 7 6 c 9 5 8 3 1 f 1 b b " 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            < p a r a m e t e r   i d = " 1 5 2 8 8 c c d - 4 0 0 1 - 4 2 b 7 - b 3 9 2 - e a 7 a a 9 f f a a 0 a "   n a m e = " M a x   s e l e c t i o n s "   t y p e = " S y s t e m . I n t 3 2 ,   m s c o r l i b ,   V e r s i o n = 4 . 0 . 0 . 0 ,   C u l t u r e = n e u t r a l ,   P u b l i c K e y T o k e n = b 7 7 a 5 c 5 6 1 9 3 4 e 0 8 9 "   o r d e r = " 9 9 9 "   k e y = " m a x S e l e c t e d "   v a l u e = " 1 "   g r o u p O r d e r = " - 1 "   i s G e n e r a t e d = " f a l s e " / >  
                             < p a r a m e t e r   i d = " a 0 9 1 1 b 4 4 - 8 0 4 b - 4 b 0 a - a 2 2 c - 2 9 9 4 d f e a 0 2 a 1 "   n a m e = " M i n   s e l e c t i o n s "   t y p e = " S y s t e m . I n t 3 2 ,   m s c o r l i b ,   V e r s i o n = 4 . 0 . 0 . 0 ,   C u l t u r e = n e u t r a l ,   P u b l i c K e y T o k e n = b 7 7 a 5 c 5 6 1 9 3 4 e 0 8 9 "   o r d e r = " 9 9 9 "   k e y = " m i n S e l e c t e d "   v a l u e = " 0 "   g r o u p O r d e r = " - 1 "   i s G e n e r a t e d = " f a l s e " / >  
                             < p a r a m e t e r   i d = " 8 f 4 1 c 3 7 b - d 8 8 7 - 4 6 c 2 - b 3 f 1 - f 9 8 9 4 7 2 e b b f 1 " 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e l e c t   a n   i m a g e   i f   y o u   d o   & # x A ; n o t   w a n t   a   p l a i n   c o v e r & l t ; / t e x t & g t ; & # x A ; & l t ; / u i L o c a l i z e d S t r i n g & g t ; "   a r g u m e n t = " U I L o c a l i z e d S t r i n g "   g r o u p O r d e r = " - 1 "   i s G e n e r a t e d = " f a l s e " / >  
                         < / p a r a m e t e r s >  
                         < w i z a r d C u s t o m i z a t i o n s / >  
                     < / q u e s t i o n >  
                     < q u e s t i o n   i d = " 0 1 9 b a 9 c 6 - 7 d a a - 4 0 c d - 8 c c 5 - f a d 9 c a 4 1 6 5 3 2 "   n a m e = " T i t l e "   a s s e m b l y = " I p h e l i o n . O u t l i n e . C o n t r o l s . d l l "   t y p e = " I p h e l i o n . O u t l i n e . C o n t r o l s . Q u e s t i o n C o n t r o l s . V i e w M o d e l s . T e x t B o x V i e w M o d e l "   o r d e r = " 1 "   a c t i v e = " t r u e "   g r o u p = " & l t ; D e f a u l t & g t ; "   r e s u l t T y p e = " s i n g l e "   d i s p l a y T y p e = " A l l "   p a g e C o l u m n S p a n = " c o l u m n S p a n 6 "   p a r e n t I d = " 0 0 0 0 0 0 0 0 - 0 0 0 0 - 0 0 0 0 - 0 0 0 0 - 0 0 0 0 0 0 0 0 0 0 0 0 " >  
                         < p a r a m e t e r s >  
                             < p a r a m e t e r   i d = " 2 4 7 d a c 5 0 - 6 3 4 2 - 4 3 2 8 - 9 8 7 3 - 3 8 4 7 d 9 b 4 3 a c 5 "   n a m e = " A l l o w   r e t u r n "   t y p e = " S y s t e m . B o o l e a n ,   m s c o r l i b ,   V e r s i o n = 4 . 0 . 0 . 0 ,   C u l t u r e = n e u t r a l ,   P u b l i c K e y T o k e n = b 7 7 a 5 c 5 6 1 9 3 4 e 0 8 9 "   o r d e r = " 9 9 9 "   k e y = " m u l t i l i n e "   v a l u e = " F a l s e "   g r o u p O r d e r = " - 1 "   i s G e n e r a t e d = " f a l s e " / >  
                             < p a r a m e t e r   i d = " 5 b 4 6 8 0 7 b - 7 8 0 d - 4 a 2 f - 8 1 b 8 - 0 d b c e 3 f d a 3 6 8 "   n a m e = " H e i g h t "   t y p e = " S y s t e m . I n t 3 2 ,   m s c o r l i b ,   V e r s i o n = 4 . 0 . 0 . 0 ,   C u l t u r e = n e u t r a l ,   P u b l i c K e y T o k e n = b 7 7 a 5 c 5 6 1 9 3 4 e 0 8 9 "   o r d e r = " 9 9 9 "   k e y = " h e i g h t "   v a l u e = " "   g r o u p O r d e r = " - 1 "   i s G e n e r a t e d = " f a l s e " / >  
         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            < p a r a m e t e r   i d = " d 8 e e 2 5 4 6 - e 6 1 4 - 4 e 7 f - 9 8 3 0 - 8 0 d 1 d a b b 4 5 0 3 "   n a m e = " R e m e m b e r   l a s t   v a l u e "   t y p e = " S y s t e m . B o o l e a n ,   m s c o r l i b ,   V e r s i o n = 4 . 0 . 0 . 0 ,   C u l t u r e = n e u t r a l ,   P u b l i c K e y T o k e n = b 7 7 a 5 c 5 6 1 9 3 4 e 0 8 9 "   o r d e r = " 9 9 9 "   k e y = " r e m e m b e r L a s t V a l u e "   v a l u e = " F a l s e "   g r o u p O r d e r = " - 1 "   i s G e n e r a t e d = " f a l s e " / >  
                             < p a r a m e t e r   i d = " f f f c 4 5 2 c - 6 0 8 a - 4 9 7 e - b b e 0 - 3 b f 1 e 9 b 1 2 a c 0 "   n a m e = " R e q u i r e d   f i e l d "   t y p e = " S y s t e m . B o o l e a n ,   m s c o r l i b ,   V e r s i o n = 4 . 0 . 0 . 0 ,   C u l t u r e = n e u t r a l ,   P u b l i c K e y T o k e n = b 7 7 a 5 c 5 6 1 9 3 4 e 0 8 9 "   o r d e r = " 9 9 9 "   k e y = " r e q u i r e d "   v a l u e = " F a l s e "   g r o u p O r d e r = " - 1 "   i s G e n e r a t e d = " f a l s e " / >  
                             < p a r a m e t e r   i d = " d 5 6 1 6 c 6 b - 4 b 3 4 - 4 0 3 e - 9 2 5 b - 4 1 e 2 c 4 d f a c 2 3 "   n a m e = " S e p a r a t e   l i n e s "   t y p e = " S y s t e m . B o o l e a n ,   m s c o r l i b ,   V e r s i o n = 4 . 0 . 0 . 0 ,   C u l t u r e = n e u t r a l ,   P u b l i c K e y T o k e n = b 7 7 a 5 c 5 6 1 9 3 4 e 0 8 9 "   o r d e r = " 9 9 9 "   k e y = " s p l i t L i n e s "   v a l u e = " F a l s e "   g r o u p O r d e r = " - 1 "   i s G e n e r a t e d = " f a l s e " / >  
                             < p a r a m e t e r   i d = " f 1 c 4 4 b 7 9 - e 8 0 0 - 4 3 f c - a 4 d a - f 2 e 4 2 2 e d 9 2 6 f "   n a m e = " S h o w   c h a r a c t e r   c o u n t "   t y p e = " S y s t e m . B o o l e a n ,   m s c o r l i b ,   V e r s i o n = 4 . 0 . 0 . 0 ,   C u l t u r e = n e u t r a l ,   P u b l i c K e y T o k e n = b 7 7 a 5 c 5 6 1 9 3 4 e 0 8 9 "   o r d e r = " 9 9 9 "   k e y = " s h o w C o u n t e r "   v a l u e = " F a l s e "   g r o u p O r d e r = " - 1 "   i s G e n e r a t e d = " f a l s e " / >  
                             < p a r a m e t e r   i d = " 4 8 a b 0 1 9 6 - 6 a d 6 - 4 9 8 e - a c 1 6 - f 4 a 2 2 f 3 7 a c 8 6 " 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T i t l e & l t ; / t e x t & g t ; & # x A ; & l t ; / u i L o c a l i z e d S t r i n g & g t ; "   a r g u m e n t = " U I L o c a l i z e d S t r i n g "   g r o u p O r d e r = " - 1 "   i s G e n e r a t e d = " f a l s e " / >  
                             < p a r a m e t e r   i d = " 7 d 4 e 3 0 4 a - 0 4 1 4 - 4 5 e 4 - 8 7 0 2 - 0 d 5 d d 2 4 b 3 6 8 f "   n a m e = " W i d t h   t y p e "   t y p e = " I p h e l i o n . O u t l i n e . M o d e l . I n t e r f a c e s . Q u e s t i o n C o n t r o l L a y o u t ,   I p h e l i o n . O u t l i n e . M o d e l ,   V e r s i o n = 2 . 3 . 0 . 3 1 ,   C u l t u r e = n e u t r a l ,   P u b l i c K e y T o k e n = n u l l "   o r d e r = " 9 9 9 "   k e y = " l a y o u t "   v a l u e = " F u l l "   g r o u p O r d e r = " - 1 "   i s G e n e r a t e d = " f a l s e " / >  
                             < p a r a m e t e r   i d = " 5 b c 1 c 4 e 9 - 6 6 0 f - 4 b 9 4 - 8 6 8 b - b f d b 5 1 3 1 f 1 1 a "   n a m e = " W r a p   t e x t "   t y p e = " S y s t e m . B o o l e a n ,   m s c o r l i b ,   V e r s i o n = 4 . 0 . 0 . 0 ,   C u l t u r e = n e u t r a l ,   P u b l i c K e y T o k e n = b 7 7 a 5 c 5 6 1 9 3 4 e 0 8 9 "   o r d e r = " 9 9 9 "   k e y = " w r a p T e x t "   v a l u e = " T r u e "   g r o u p O r d e r = " - 1 "   i s G e n e r a t e d = " f a l s e " / >  
                         < / p a r a m e t e r s >  
                         < w i z a r d C u s t o m i z a t i o n s / >  
                     < / q u e s t i o n >  
                     < q u e s t i o n   i d = " 0 e e 6 b c 4 1 - d d 1 6 - 4 a 7 6 - a d 5 a - 5 f 4 4 1 a 6 7 c 0 5 1 "   n a m e = " S u b t i t l e "   a s s e m b l y = " I p h e l i o n . O u t l i n e . C o n t r o l s . d l l "   t y p e = " I p h e l i o n . O u t l i n e . C o n t r o l s . Q u e s t i o n C o n t r o l s . V i e w M o d e l s . T e x t B o x V i e w M o d e l "   o r d e r = " 2 "   a c t i v e = " t r u e "   g r o u p = " & l t ; D e f a u l t & g t ; "   r e s u l t T y p e = " s i n g l e "   d i s p l a y T y p e = " A l l "   p a g e C o l u m n S p a n = " c o l u m n S p a n 6 "   p a r e n t I d = " 0 0 0 0 0 0 0 0 - 0 0 0 0 - 0 0 0 0 - 0 0 0 0 - 0 0 0 0 0 0 0 0 0 0 0 0 " >  
                         < p a r a m e t e r s >  
                             < p a r a m e t e r   i d = " 8 6 0 6 0 9 9 4 - 1 3 f 9 - 4 6 2 6 - 9 7 a 6 - c 6 c 0 2 3 c e d 6 b 0 "   n a m e = " A l l o w   r e t u r n "   t y p e = " S y s t e m . B o o l e a n ,   m s c o r l i b ,   V e r s i o n = 4 . 0 . 0 . 0 ,   C u l t u r e = n e u t r a l ,   P u b l i c K e y T o k e n = b 7 7 a 5 c 5 6 1 9 3 4 e 0 8 9 "   o r d e r = " 9 9 9 "   k e y = " m u l t i l i n e "   v a l u e = " F a l s e "   g r o u p O r d e r = " - 1 "   i s G e n e r a t e d = " f a l s e " / >  
                             < p a r a m e t e r   i d = " 7 b 3 3 4 9 7 d - a 2 7 f - 4 6 4 4 - b 3 0 7 - 4 d 1 2 f b 5 c 6 6 9 0 "   n a m e = " H e i g h t "   t y p e = " S y s t e m . I n t 3 2 ,   m s c o r l i b ,   V e r s i o n = 4 . 0 . 0 . 0 ,   C u l t u r e = n e u t r a l ,   P u b l i c K e y T o k e n = b 7 7 a 5 c 5 6 1 9 3 4 e 0 8 9 "   o r d e r = " 9 9 9 "   k e y = " h e i g h t "   v a l u e = " "   g r o u p O r d e r = " - 1 "   i s G e n e r a t e d = " f a l s e " / >  
         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            < p a r a m e t e r   i d = " 1 3 c 2 3 7 1 6 - c b c 1 - 4 1 e d - 9 2 f e - c f 6 8 a 2 a 5 5 3 9 9 "   n a m e = " R e m e m b e r   l a s t   v a l u e "   t y p e = " S y s t e m . B o o l e a n ,   m s c o r l i b ,   V e r s i o n = 4 . 0 . 0 . 0 ,   C u l t u r e = n e u t r a l ,   P u b l i c K e y T o k e n = b 7 7 a 5 c 5 6 1 9 3 4 e 0 8 9 "   o r d e r = " 9 9 9 "   k e y = " r e m e m b e r L a s t V a l u e "   v a l u e = " F a l s e "   g r o u p O r d e r = " - 1 "   i s G e n e r a t e d = " f a l s e " / >  
                             < p a r a m e t e r   i d = " 6 e 5 4 9 8 b 9 - 8 e 3 7 - 4 e 2 8 - a f 6 2 - e 1 8 0 b 4 d 2 5 3 e 4 "   n a m e = " R e q u i r e d   f i e l d "   t y p e = " S y s t e m . B o o l e a n ,   m s c o r l i b ,   V e r s i o n = 4 . 0 . 0 . 0 ,   C u l t u r e = n e u t r a l ,   P u b l i c K e y T o k e n = b 7 7 a 5 c 5 6 1 9 3 4 e 0 8 9 "   o r d e r = " 9 9 9 "   k e y = " r e q u i r e d "   v a l u e = " F a l s e "   g r o u p O r d e r = " - 1 "   i s G e n e r a t e d = " f a l s e " / >  
                             < p a r a m e t e r   i d = " 3 c 6 f 1 b 5 5 - e f c f - 4 d 2 9 - 9 3 3 3 - 6 6 3 1 5 5 9 e 8 2 d b "   n a m e = " S e p a r a t e   l i n e s "   t y p e = " S y s t e m . B o o l e a n ,   m s c o r l i b ,   V e r s i o n = 4 . 0 . 0 . 0 ,   C u l t u r e = n e u t r a l ,   P u b l i c K e y T o k e n = b 7 7 a 5 c 5 6 1 9 3 4 e 0 8 9 "   o r d e r = " 9 9 9 "   k e y = " s p l i t L i n e s "   v a l u e = " F a l s e "   g r o u p O r d e r = " - 1 "   i s G e n e r a t e d = " f a l s e " / >  
                             < p a r a m e t e r   i d = " 8 8 e b f e d b - b 1 7 9 - 4 0 0 4 - 9 f 4 7 - 9 6 c e 7 a 5 b e e a 2 "   n a m e = " S h o w   c h a r a c t e r   c o u n t "   t y p e = " S y s t e m . B o o l e a n ,   m s c o r l i b ,   V e r s i o n = 4 . 0 . 0 . 0 ,   C u l t u r e = n e u t r a l ,   P u b l i c K e y T o k e n = b 7 7 a 5 c 5 6 1 9 3 4 e 0 8 9 "   o r d e r = " 9 9 9 "   k e y = " s h o w C o u n t e r "   v a l u e = " F a l s e "   g r o u p O r d e r = " - 1 "   i s G e n e r a t e d = " f a l s e " / >  
                             < p a r a m e t e r   i d = " e 6 2 0 c f f 5 - b 0 9 7 - 4 7 f 9 - b e 7 7 - 3 8 8 c b e 7 c e 5 7 2 " 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S u b t i t l e & l t ; / t e x t & g t ; & # x A ; & l t ; / u i L o c a l i z e d S t r i n g & g t ; "   a r g u m e n t = " U I L o c a l i z e d S t r i n g "   g r o u p O r d e r = " - 1 "   i s G e n e r a t e d = " f a l s e " / >  
                             < p a r a m e t e r   i d = " 5 a a 8 3 5 a 8 - 2 5 9 c - 4 5 4 6 - a 7 d 8 - f 4 5 a a 2 f 7 9 9 d f "   n a m e = " W i d t h   t y p e "   t y p e = " I p h e l i o n . O u t l i n e . M o d e l . I n t e r f a c e s . Q u e s t i o n C o n t r o l L a y o u t ,   I p h e l i o n . O u t l i n e . M o d e l ,   V e r s i o n = 2 . 3 . 0 . 3 1 ,   C u l t u r e = n e u t r a l ,   P u b l i c K e y T o k e n = n u l l "   o r d e r = " 9 9 9 "   k e y = " l a y o u t "   v a l u e = " F u l l "   g r o u p O r d e r = " - 1 "   i s G e n e r a t e d = " f a l s e " / >  
                             < p a r a m e t e r   i d = " c c d 9 7 8 b c - 4 e 5 c - 4 1 6 c - b 3 a b - f 6 0 3 0 7 6 7 f d f 1 "   n a m e = " W r a p   t e x t "   t y p e = " S y s t e m . B o o l e a n ,   m s c o r l i b ,   V e r s i o n = 4 . 0 . 0 . 0 ,   C u l t u r e = n e u t r a l ,   P u b l i c K e y T o k e n = b 7 7 a 5 c 5 6 1 9 3 4 e 0 8 9 "   o r d e r = " 9 9 9 "   k e y = " w r a p T e x t "   v a l u e = " T r u e "   g r o u p O r d e r = " - 1 "   i s G e n e r a t e d = " f a l s e " / >  
                         < / p a r a m e t e r s >  
                         < w i z a r d C u s t o m i z a t i o n s / >  
                     < / q u e s t i o n >  
                     < q u e s t i o n   i d = " 4 b 7 9 4 c 7 d - a 4 f d - 4 4 f c - b e 2 3 - d 3 c 5 9 9 7 e 2 b f 8 "   n a m e = " L o g o   L i g h t   o r   D a r k "   a s s e m b l y = " I p h e l i o n . O u t l i n e . C o n t r o l s . d l l "   t y p e = " I p h e l i o n . O u t l i n e . C o n t r o l s . Q u e s t i o n C o n t r o l s . V i e w M o d e l s . S e l e c t i o n L i s t V i e w M o d e l "   o r d e r = " 3 "   a c t i v e = " t r u e "   g r o u p = " & l t ; D e f a u l t & g t ; "   r e s u l t T y p e = " s i n g l e "   d i s p l a y T y p e = " A l l "   p a g e C o l u m n S p a n = " c o l u m n S p a n 3 "   p a r e n t I d = " 0 0 0 0 0 0 0 0 - 0 0 0 0 - 0 0 0 0 - 0 0 0 0 - 0 0 0 0 0 0 0 0 0 0 0 0 " >  
                         < p a r a m e t e r s >  
                             < p a r a m e t e r   i d = " 4 c 5 7 f 5 4 c - 0 f 3 c - 4 9 d 3 - 9 a a c - a 8 2 e 8 7 e 9 3 e 4 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e 4 0 4 2 3 5 3 - 4 e 1 7 - 4 9 b 3 - 9 2 2 9 - 4 5 7 8 c b a 1 4 0 7 3 "   n a m e = " M a x   s e l e c t i o n s "   t y p e = " S y s t e m . I n t 3 2 ,   m s c o r l i b ,   V e r s i o n = 4 . 0 . 0 . 0 ,   C u l t u r e = n e u t r a l ,   P u b l i c K e y T o k e n = b 7 7 a 5 c 5 6 1 9 3 4 e 0 8 9 "   o r d e r = " 9 9 9 "   k e y = " m a x S e l e c t e d "   v a l u e = " 0 "   g r o u p O r d e r = " - 1 "   i s G e n e r a t e d = " f a l s e " / >  
                             < p a r a m e t e r   i d = " 0 e a 7 d d 2 b - e f e d - 4 5 a 6 - 8 6 0 3 - 5 1 6 4 2 9 8 5 f 9 c 6 "   n a m e = " M i n   s e l e c t i o n s "   t y p e = " S y s t e m . I n t 3 2 ,   m s c o r l i b ,   V e r s i o n = 4 . 0 . 0 . 0 ,   C u l t u r e = n e u t r a l ,   P u b l i c K e y T o k e n = b 7 7 a 5 c 5 6 1 9 3 4 e 0 8 9 "   o r d e r = " 9 9 9 "   k e y = " m i n S e l e c t e d "   v a l u e = " 0 "   g r o u p O r d e r = " - 1 "   i s G e n e r a t e d = " f a l s e " / >  
                             < p a r a m e t e r   i d = " f a c e 8 b 1 9 - 0 8 b 0 - 4 a 8 d - b 3 5 c - 0 2 4 4 a 9 1 6 a b 9 5 "   n a m e = " N u m b e r   o f   c o l u m n s "   t y p e = " I p h e l i o n . O u t l i n e . C o n t r o l s . Q u e s t i o n C o n t r o l s . V i e w M o d e l s . Q u e s t i o n C o l u m n s ,   I p h e l i o n . O u t l i n e . C o n t r o l s ,   V e r s i o n = 2 . 3 . 0 . 3 1 ,   C u l t u r e = n e u t r a l ,   P u b l i c K e y T o k e n = n u l l "   o r d e r = " 9 9 9 "   k e y = " n u m b e r O f C o l u m n s "   v a l u e = " T w o C o l u m n "   g r o u p O r d e r = " - 1 "   i s G e n e r a t e d = " f a l s e " / >  
                             < p a r a m e t e r   i d = " e 1 2 0 e 9 d f - 4 3 d 2 - 4 3 2 3 - 9 3 b 9 - b 4 4 8 e 5 5 8 2 4 3 9 "   n a m e = " R e m e m b e r   l a s t   v a l u e s "   t y p e = " S y s t e m . B o o l e a n ,   m s c o r l i b ,   V e r s i o n = 4 . 0 . 0 . 0 ,   C u l t u r e = n e u t r a l ,   P u b l i c K e y T o k e n = b 7 7 a 5 c 5 6 1 9 3 4 e 0 8 9 "   o r d e r = " 9 9 9 "   k e y = " r e m e m b e r L a s t V a l u e "   v a l u e = " F a l s e "   g r o u p O r d e r = " - 1 "   i s G e n e r a t e d = " f a l s e " / >  
                             < p a r a m e t e r   i d = " d 3 c 3 d 9 4 8 - 0 d 0 0 - 4 c 5 5 - a 5 f 9 - 7 4 6 0 1 e e 5 4 7 a 5 "   n a m e = " S e l e c t i o n   m o d e "   t y p e = " I p h e l i o n . O u t l i n e . C o n t r o l s . Q u e s t i o n C o n t r o l s . V i e w M o d e l s . Q u e s t i o n S e l e c t i o n M o d e ,   I p h e l i o n . O u t l i n e . C o n t r o l s ,   V e r s i o n = 2 . 3 . 0 . 3 1 ,   C u l t u r e = n e u t r a l ,   P u b l i c K e y T o k e n = n u l l "   o r d e r = " 9 9 9 "   k e y = " s e l e c t i o n M o d e "   v a l u e = " S i n g l e "   g r o u p O r d e r = " - 1 "   i s G e n e r a t e d = " f a l s e " / >  
         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            < p a r a m e t e r   i d = " 8 0 e 4 2 6 6 6 - b 7 7 8 - 4 d 9 6 - 9 6 c 1 - a 1 7 2 4 7 9 c d 3 8 5 " 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a 4 8 f 5 4 7 9 - 2 3 f d - 4 c f 0 - a 5 a 8 - 8 1 4 f 8 f d 8 a 8 6 5 "   n a m e = " C o v e r   T e x t   L i g h t   o r   D a r k "   a s s e m b l y = " I p h e l i o n . O u t l i n e . C o n t r o l s . d l l "   t y p e = " I p h e l i o n . O u t l i n e . C o n t r o l s . Q u e s t i o n C o n t r o l s . V i e w M o d e l s . S e l e c t i o n L i s t V i e w M o d e l "   o r d e r = " 4 "   a c t i v e = " t r u e "   g r o u p = " & l t ; D e f a u l t & g t ; "   r e s u l t T y p e = " s i n g l e "   d i s p l a y T y p e = " A l l "   p a g e C o l u m n S p a n = " c o l u m n S p a n 3 "   p a r e n t I d = " 0 0 0 0 0 0 0 0 - 0 0 0 0 - 0 0 0 0 - 0 0 0 0 - 0 0 0 0 0 0 0 0 0 0 0 0 " >  
                         < p a r a m e t e r s >  
         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            < p a r a m e t e r   i d = " a 3 7 d 9 2 d 1 - 9 c d c - 4 3 4 0 - b f 9 2 - 6 c a 7 0 f 9 8 d e 4 f "   n a m e = " M a x   s e l e c t i o n s "   t y p e = " S y s t e m . I n t 3 2 ,   m s c o r l i b ,   V e r s i o n = 4 . 0 . 0 . 0 ,   C u l t u r e = n e u t r a l ,   P u b l i c K e y T o k e n = b 7 7 a 5 c 5 6 1 9 3 4 e 0 8 9 "   o r d e r = " 9 9 9 "   k e y = " m a x S e l e c t e d "   v a l u e = " 0 "   g r o u p O r d e r = " - 1 "   i s G e n e r a t e d = " f a l s e " / >  
                             < p a r a m e t e r   i d = " 3 4 7 0 c 5 6 e - 7 5 7 a - 4 8 6 c - 8 1 b 1 - 7 4 7 1 1 c 8 2 4 a 7 7 "   n a m e = " M i n   s e l e c t i o n s "   t y p e = " S y s t e m . I n t 3 2 ,   m s c o r l i b ,   V e r s i o n = 4 . 0 . 0 . 0 ,   C u l t u r e = n e u t r a l ,   P u b l i c K e y T o k e n = b 7 7 a 5 c 5 6 1 9 3 4 e 0 8 9 "   o r d e r = " 9 9 9 "   k e y = " m i n S e l e c t e d "   v a l u e = " 0 "   g r o u p O r d e r = " - 1 "   i s G e n e r a t e d = " f a l s e " / >  
         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            < p a r a m e t e r   i d = " 8 6 1 b 7 7 7 b - 8 9 0 5 - 4 7 9 d - b d 5 5 - 9 0 6 0 d f 7 8 f 3 2 b "   n a m e = " R e m e m b e r   l a s t   v a l u e s "   t y p e = " S y s t e m . B o o l e a n ,   m s c o r l i b ,   V e r s i o n = 4 . 0 . 0 . 0 ,   C u l t u r e = n e u t r a l ,   P u b l i c K e y T o k e n = b 7 7 a 5 c 5 6 1 9 3 4 e 0 8 9 "   o r d e r = " 9 9 9 "   k e y = " r e m e m b e r L a s t V a l u e "   v a l u e = " F a l s e "   g r o u p O r d e r = " - 1 "   i s G e n e r a t e d = " f a l s e " / >  
         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            < p a r a m e t e r   i d = " 2 0 0 8 0 3 6 d - 3 8 c e - 4 1 d 2 - a f f d - f 4 3 4 e a 6 4 a 3 1 d "   n a m e = " W i d t h   t y p e "   t y p e = " I p h e l i o n . O u t l i n e . M o d e l . I n t e r f a c e s . Q u e s t i o n C o n t r o l L a y o u t ,   I p h e l i o n . O u t l i n e . M o d e l ,   V e r s i o n = 2 . 3 . 0 . 3 1 ,   C u l t u r e = n e u t r a l ,   P u b l i c K e y T o k e n = n u l l "   o r d e r = " 9 9 9 "   k e y = " l a y o u t "   v a l u e = " H a l f "   g r o u p O r d e r = " - 1 "   i s G e n e r a t e d = " f a l s e " / >  
                         < / p a r a m e t e r s >  
                         < w i z a r d C u s t o m i z a t i o n s / >  
                     < / q u e s t i o n >  
                     < q u e s t i o n   i d = " 3 a b 8 2 f 1 2 - 1 4 2 6 - 4 e 6 5 - a 3 9 d - b 2 0 2 d c 1 7 a c c d "   n a m e = " O v e r r i d e   l o g o "   a s s e m b l y = " I p h e l i o n . O u t l i n e . C o n t r o l s . d l l "   t y p e = " I p h e l i o n . O u t l i n e . C o n t r o l s . Q u e s t i o n C o n t r o l s . V i e w M o d e l s . C h e c k B o x V i e w M o d e l "   o r d e r = " 5 "   a c t i v e = " t r u e "   g r o u p = " & l t ; D e f a u l t & g t ; "   r e s u l t T y p e = " s i n g l e "   d i s p l a y T y p e = " A l l "   p a g e C o l u m n S p a n = " c o l u m n S p a n 6 "   p a r e n t I d = " 0 0 0 0 0 0 0 0 - 0 0 0 0 - 0 0 0 0 - 0 0 0 0 - 0 0 0 0 0 0 0 0 0 0 0 0 " >  
                         < p a r a m e t e r s >  
                             < p a r a m e t e r   i d = " 6 9 d 3 1 d 7 9 - 1 7 2 8 - 4 3 a 7 - a 5 f e - f 6 3 2 5 b 6 f a b b a "   n a m e = " D i s p l a y   c o n t e n t   v a l u e "   t y p e = " S y s t e m . B o o l e a n ,   m s c o r l i b ,   V e r s i o n = 4 . 0 . 0 . 0 ,   C u l t u r e = n e u t r a l ,   P u b l i c K e y T o k e n = b 7 7 a 5 c 5 6 1 9 3 4 e 0 8 9 "   o r d e r = " 9 9 9 "   k e y = " d i s p l a y C o n t e n t "   v a l u e = " F a l s e "   g r o u p O r d e r = " - 1 "   i s G e n e r a t e d = " f a l s e " / >  
                             < p a r a m e t e r   i d = " 7 5 a 5 b 6 b d - e 1 3 3 - 4 3 9 9 - a 4 c b - 8 6 8 a 8 8 1 d 7 b 6 b "   n a m e = " D o c u m e n t   t e x t   ( c h e c k e d ) "   t y p e = " S y s t e m . S t r i n g ,   m s c o r l i b ,   V e r s i o n = 4 . 0 . 0 . 0 ,   C u l t u r e = n e u t r a l ,   P u b l i c K e y T o k e n = b 7 7 a 5 c 5 6 1 9 3 4 e 0 8 9 "   o r d e r = " 9 9 9 "   k e y = " d o c u m e n t T e x t " 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i = & q u o t ; h t t p : / / w w w . w 3 . o r g / 2 0 0 1 / X M L S c h e m a - i n s t a n c e & q u o t ;   x m l n s : x s d = & q u o t ; h t t p : / / w w w . w 3 . o r g / 2 0 0 1 / X M L S c h e m a & q u o t ; & g t ; & # x A ;     & l t ; t y p e & g t ; f i x e d & l t ; / t y p e & g t ; & # x A ;     & l t ; t e x t   / & g t ; & # x A ; & l t ; / l o c a l i z e d S t r i n g & g t ; "   a r g u m e n t = " E x p r e s s i o n L o c a l i z e d S t r i n g "   g r o u p O r d e r = " - 1 "   i s G e n e r a t e d = " f a l s e " / >  
                             < p a r a m e t e r   i d = " c e 8 c 9 8 6 4 - 2 a d e - 4 c 5 8 - b 1 e 0 - f a 1 f 1 7 3 6 c 5 7 f "   n a m e = " R e m e m b e r   l a s t   v a l u e s "   t y p e = " S y s t e m . B o o l e a n ,   m s c o r l i b ,   V e r s i o n = 4 . 0 . 0 . 0 ,   C u l t u r e = n e u t r a l ,   P u b l i c K e y T o k e n = b 7 7 a 5 c 5 6 1 9 3 4 e 0 8 9 "   o r d e r = " 9 9 9 "   k e y = " r e m e m b e r L a s t V a l u e "   v a l u e = " F a l s e "   g r o u p O r d e r = " - 1 "   i s G e n e r a t e d = " f a l s e " / >  
                             < p a r a m e t e r   i d = " 7 f f 7 a 7 b 7 - c a a 3 - 4 5 1 2 - 8 8 8 5 - 2 4 0 4 4 0 a 0 e 6 5 5 "   n a m e = " U p d a t e   f r o m "   t y p e = " S y s t e m . S t r i n g ,   m s c o r l i b ,   V e r s i o n = 4 . 0 . 0 . 0 ,   C u l t u r e = n e u t r a l ,   P u b l i c K e y T o k e n = b 7 7 a 5 c 5 6 1 9 3 4 e 0 8 9 "   o r d e r = " 9 9 9 "   k e y = " u p d a t e F i e l d "   v a l u e = " "   a r g u m e n t = " F o r m a t S t r i n g "   g r o u p O r d e r = " - 1 "   i s G e n e r a t e d = " f a l s e " / >  
                             < p a r a m e t e r   i d = " a 7 4 9 4 8 c a - 6 f 4 e - 4 0 7 a - 8 9 7 9 - 1 8 4 6 6 9 6 9 4 2 9 a " 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l a b e l & l t ; / t y p e & g t ; & # x A ;     & l t ; t e x t & g t ; W i z a r d   C o m m o n - L o g o   O v e r r i d e & l t ; / t e x t & g t ; & # x A ; & l t ; / u i L o c a l i z e d S t r i n g & g t ; "   a r g u m e n t = " U I L o c a l i z e d S t r i n g "   g r o u p O r d e r = " - 1 "   i s G e n e r a t e d = " f a l s e " / >  
                         < / p a r a m e t e r s >  
                         < w i z a r d C u s t o m i z a t i o n s / >  
                     < / q u e s t i o n >  
                 < / q u e s t i o n s >  
                 < c o m m a n d s   x m l n s = " h t t p : / / b i g h a n d . c o m / w o r d / b i g h a n d d o c u m e n t c r e a t i o n / " >  
                     < c o m m a n d   i d = " 7 7 5 b 5 a 8 5 - d 6 c 1 - 4 6 4 a - 8 a 1 e - 1 e 0 6 2 7 5 0 b b 9 3 "   n a m e = " Q V I S   S h o w   L o c a l   L o g o "   a s s e m b l y = " I p h e l i o n . O u t l i n e . M o d e l . d l l "   t y p e = " I p h e l i o n . O u t l i n e . M o d e l . C o m m a n d s . Q u e s t i o n V i s i b i l i t y C o m m a n d "   o r d e r = " 0 "   a c t i v e = " t r u e "   c o m m a n d T y p e = " f r a g m e n t " >  
                         < p a r a m e t e r s >  
                             < p a r a m e t e r   i d = " 3 b 9 0 3 1 0 0 - 0 4 e 1 - 4 6 4 b - 8 8 8 d - 6 7 4 b 5 2 6 9 e 3 7 7 " 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            < p a r a m e t e r   i d = " 6 0 f b 9 b 3 7 - 0 8 d f - 4 5 7 1 - 8 1 2 6 - 7 4 e 6 d 3 5 5 c d d 7 "   n a m e = " S h o w   v a l u e s "   t y p e = " S y s t e m . S t r i n g ,   m s c o r l i b ,   V e r s i o n = 4 . 0 . 0 . 0 ,   C u l t u r e = n e u t r a l ,   P u b l i c K e y T o k e n = b 7 7 a 5 c 5 6 1 9 3 4 e 0 8 9 "   o r d e r = " 2 "   k e y = " f i e l d V a l u e s "   v a l u e = " "   a r g u m e n t = " I t e m L i s t C o n t r o l "   g r o u p O r d e r = " - 1 "   i s G e n e r a t e d = " f a l s e " / >  
                             < p a r a m e t e r   i d = " 5 4 c a 2 9 d f - 3 e 5 3 - 4 f 1 1 - b d b 3 - 6 7 0 6 3 3 8 0 3 e 4 0 "   n a m e = " C h e c k   f i e l d ( s ) "   t y p e = " I p h e l i o n . O u t l i n e . M o d e l . E n t i t i e s . P a r a m e t e r F i e l d D e s c r i p t o r ,   I p h e l i o n . O u t l i n e . M o d e l ,   V e r s i o n = 2 . 3 . 0 . 3 1 ,   C u l t u r e = n e u t r a l ,   P u b l i c K e y T o k e n = n u l l "   o r d e r = " 9 9 9 "   k e y = " c h e c k F i e l d "   v a l u e = " "   a r g u m e n t = " M u l t i p l e C o n t r o l "   g r o u p O r d e r = " - 1 "   i s G e n e r a t e d = " f a l s e " / >  
                             < p a r a m e t e r   i d = " c 5 2 b 2 5 2 3 - 1 7 7 a - 4 3 7 2 - 9 2 d e - 3 0 5 c d 7 a 2 f 1 3 f "   n a m e = " L i n k e d   c o m m a n d s "   t y p e = " S y s t e m . G u i d ,   m s c o r l i b ,   V e r s i o n = 4 . 0 . 0 . 0 ,   C u l t u r e = n e u t r a l ,   P u b l i c K e y T o k e n = b 7 7 a 5 c 5 6 1 9 3 4 e 0 8 9 "   o r d e r = " 9 9 9 "   k e y = " l i n k e d C o m m a n d "   v a l u e = " "   a r g u m e n t = " M u l t i p l e C o m m a n d C h o o s e r "   g r o u p O r d e r = " - 1 "   i s G e n e r a t e d = " f a l s e " / >  
                             < p a r a m e t e r   i d = " f 0 7 b e 3 9 b - 0 a 4 2 - 4 c f f - b 6 1 d - d 4 7 d 0 a 0 e 8 f 0 4 "   n a m e = " L i n k e d   q u e s t i o n s "   t y p e = " S y s t e m . G u i d ,   m s c o r l i b ,   V e r s i o n = 4 . 0 . 0 . 0 ,   C u l t u r e = n e u t r a l ,   P u b l i c K e y T o k e n = b 7 7 a 5 c 5 6 1 9 3 4 e 0 8 9 "   o r d e r = " 9 9 9 "   k e y = " l i n k e d Q u e s t i o n "   v a l u e = " 3 a b 8 2 f 1 2 - 1 4 2 6 - 4 e 6 5 - a 3 9 d - b 2 0 2 d c 1 7 a c c d "   a r g u m e n t = " M u l t i p l e C o n t r o l "   g r o u p O r d e r = " - 1 "   i s G e n e r a t e d = " f a l s e " / >  
                             < p a r a m e t e r   i d = " b 1 8 b 3 e b 8 - 1 4 3 9 - 4 2 7 e - b e 6 b - 7 8 7 4 9 c f 0 a e 6 1 "   n a m e = " R e p l a c e   v a l u e s   w i t h   l a b e l s "   t y p e = " S y s t e m . B o o l e a n ,   m s c o r l i b ,   V e r s i o n = 4 . 0 . 0 . 0 ,   C u l t u r e = n e u t r a l ,   P u b l i c K e y T o k e n = b 7 7 a 5 c 5 6 1 9 3 4 e 0 8 9 "   o r d e r = " 9 9 9 "   k e y = " u s e L a b e l s "   v a l u e = " T r u e "   g r o u p O r d e r = " - 1 "   i s G e n e r a t e d = " f a l s e " / >  
                         < / p a r a m e t e r s >  
                     < / c o m m a n d >  
                     < c o m m a n d   i d = " 2 9 8 e 5 4 a 1 - a f 6 3 - 4 6 3 c - 8 4 5 d - 1 4 8 a 5 4 b c 7 b 0 7 "   n a m e = " L o c a l   L o g o "   a s s e m b l y = " I p h e l i o n . O u t l i n e . M o d e l . d l l "   t y p e = " I p h e l i o n . O u t l i n e . M o d e l . C o m m a n d s . S e t F i e l d V a l u e C o m m a n d "   o r d e r = " 1 "   a c t i v e = " t r u e "   c o m m a n d T y p e = " f r a g m e n t " >  
                         < p a r a m e t e r s >  
                             < p a r a m e t e r   i d = " 8 6 0 0 d 3 a 5 - d 6 1 e - 4 4 7 6 - 9 d 3 1 - b 3 7 d 5 5 9 c 9 b 8 e " 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q u o t ;   f i e l d = & q u o t ; 8 1 e 3 e 9 e a - 9 b 6 0 - 4 9 7 8 - a 8 8 a - e 3 d d b 2 6 9 6 2 1 7 | 3 a b 8 2 f 1 2 - 1 4 2 6 - 4 e 6 5 - a 3 9 d - b 2 0 2 d c 1 7 a c c d | 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            < / p a r a m e t e r s >  
                     < / c o m m a n d >  
                     < c o m m a n d   i d = " c d 0 7 c 5 c 6 - 2 f c 1 - 4 a 8 f - 8 8 9 5 - 6 c d d 3 7 f 3 0 7 f f "   n a m e = " S h o w   q u e s t i o n   f o r m "   a s s e m b l y = " I p h e l i o n . O u t l i n e . M o d e l . d l l "   t y p e = " I p h e l i o n . O u t l i n e . M o d e l . C o m m a n d s . S h o w F o r m C o m m a n d "   o r d e r = " 2 "   a c t i v e = " t r u e "   c o m m a n d T y p e = " f r a g m e n t " >  
                         < p a r a m e t e r s >  
                             < p a r a m e t e r   i d = " b e e 7 5 9 5 4 - a a 1 c - 4 0 5 a - b 1 a f - f 0 4 2 b 2 a a a 5 d d "   n a m e = " D i s p l a y   t y p e "   t y p e = " I p h e l i o n . O u t l i n e . M o d e l . C o m m a n d s . F o r m T y p e ,   I p h e l i o n . O u t l i n e . M o d e l ,   V e r s i o n = 2 . 3 . 0 . 3 1 ,   C u l t u r e = n e u t r a l ,   P u b l i c K e y T o k e n = n u l l "   o r d e r = " 0 "   k e y = " f o r m T y p e "   v a l u e = " D i a l o g "   g r o u p O r d e r = " - 1 "   i s G e n e r a t e d = " f a l s e " / >  
                             < p a r a m e t e r   i d = " 5 a d b 1 d c a - b 5 2 e - 4 7 0 3 - b 7 d 0 - d c b b 9 a 8 8 5 f b 2 "   n a m e = " A s s e m b l y   n a m e "   t y p e = " S y s t e m . S t r i n g ,   m s c o r l i b ,   V e r s i o n = 4 . 0 . 0 . 0 ,   C u l t u r e = n e u t r a l ,   P u b l i c K e y T o k e n = b 7 7 a 5 c 5 6 1 9 3 4 e 0 8 9 "   o r d e r = " 1 "   k e y = " a s s e m b l y "   v a l u e = " I p h e l i o n . O u t l i n e . C o n t r o l s . d l l "   g r o u p O r d e r = " - 1 "   i s G e n e r a t e d = " f a l s e " / >  
                             < p a r a m e t e r   i d = " 4 d 1 7 5 c a a - 6 5 8 9 - 4 8 5 4 - 9 0 2 8 - 8 c a a 0 6 9 9 1 0 d b "   n a m e = " T y p e   n a m e "   t y p e = " S y s t e m . S t r i n g ,   m s c o r l i b ,   V e r s i o n = 4 . 0 . 0 . 0 ,   C u l t u r e = n e u t r a l ,   P u b l i c K e y T o k e n = b 7 7 a 5 c 5 6 1 9 3 4 e 0 8 9 "   o r d e r = " 2 "   k e y = " t y p e "   v a l u e = " I p h e l i o n . O u t l i n e . C o n t r o l s . Q u e s t i o n F o r m "   g r o u p O r d e r = " - 1 "   i s G e n e r a t e d = " f a l s e " / >  
                             < p a r a m e t e r   i d = " 6 3 8 0 8 b f f - b 9 c a - 4 c 5 e - 9 2 a f - 9 f 7 0 f 6 6 5 9 e 0 7 "   n a m e = " H i d e   q u i c k   f i l l "   t y p e = " S y s t e m . B o o l e a n ,   m s c o r l i b ,   V e r s i o n = 4 . 0 . 0 . 0 ,   C u l t u r e = n e u t r a l ,   P u b l i c K e y T o k e n = b 7 7 a 5 c 5 6 1 9 3 4 e 0 8 9 "   o r d e r = " 3 "   k e y = " h i d e Q u i c k F i l l "   v a l u e = " F a l s e "   g r o u p O r d e r = " - 1 "   i s G e n e r a t e d = " f a l s e " / >  
                         < / p a r a m e t e r s >  
                     < / c o m m a n d >  
                     < c o m m a n d   i d = " 8 1 0 2 d a 5 6 - 1 7 5 6 - 4 a c a - a f 5 3 - b 4 e a 4 8 6 f 6 7 d f "   n a m e = " R e n d e r   S m a r t   B l o c k   f i e l d s "   a s s e m b l y = " I p h e l i o n . O u t l i n e . M o d e l . d l l "   t y p e = " I p h e l i o n . O u t l i n e . M o d e l . C o m m a n d s . R e n d e r F r a g m e n t C o m m a n d "   o r d e r = " 3 "   a c t i v e = " t r u e "   c o m m a n d T y p e = " f r a g m e n t " >  
                         < p a r a m e t e r s / >  
                     < / c o m m a n d >  
                     < c o m m a n d   i d = " 8 1 8 c 5 4 4 9 - f 0 1 8 - 4 d 9 7 - a 1 1 3 - a 4 3 9 0 e c c 8 b b 9 "   n a m e = " D e l e t e   r a n g e   o n   c a n c e l "   a s s e m b l y = " I p h e l i o n . O u t l i n e . P o w e r P o i n t . d l l "   t y p e = " I p h e l i o n . O u t l i n e . P o w e r P o i n t . C o m m a n d s . D e l e t e S l i d e C o m m a n d "   o r d e r = " 4 "   a c t i v e = " t r u e "   c o m m a n d T y p e = " f r a g m e n t " >  
                         < p a r a m e t e r s / >  
                     < / c o m m a n d >  
                 < / c o m m a n d s >  
                 < f i e l d s   x m l n s = " h t t p : / / b i g h a n d . c o m / w o r d / b i g h a n d d o c u m e n t c r e a t i o n / " >  
                     < f i e l d   i d = " 9 0 b 0 3 9 7 8 - e 2 1 7 - 4 e 3 2 - a 4 f e - a 3 2 c b a 5 7 d 1 8 6 "   n a m e = " T e x t "   t y p e = " "   o r d e r = " 9 9 9 "   e n t i t y I d = " 0 1 9 b a 9 c 6 - 7 d a a - 4 0 c d - 8 c c 5 - f a d 9 c a 4 1 6 5 3 2 "   l i n k e d E n t i t y I d = " 0 0 0 0 0 0 0 0 - 0 0 0 0 - 0 0 0 0 - 0 0 0 0 - 0 0 0 0 0 0 0 0 0 0 0 0 "   l i n k e d F i e l d I d = " 0 0 0 0 0 0 0 0 - 0 0 0 0 - 0 0 0 0 - 0 0 0 0 - 0 0 0 0 0 0 0 0 0 0 0 0 "   l i n k e d F i e l d I n d e x = " 0 "   i n d e x = " 0 "   f i e l d T y p e = " q u e s t i o n "   f o r m a t E v a l u a t o r T y p e = " f o r m a t S t r i n g "   h i d d e n = " f a l s e " / >  
                     < f i e l d   i d = " 6 0 1 2 4 0 4 c - d 3 6 8 - 4 5 b 8 - a 6 6 e - 7 a d 6 8 8 0 d 9 e 4 6 "   n a m e = " L o c a t i o n "   t y p e = " "   o r d e r = " 9 9 9 "   e n t i t y I d = " 0 9 4 a 3 b 3 a - 5 2 e f - 4 8 4 8 - 9 6 f 7 - b 0 c e 0 4 b d e 2 e 8 "   l i n k e d E n t i t y I d = " 0 0 0 0 0 0 0 0 - 0 0 0 0 - 0 0 0 0 - 0 0 0 0 - 0 0 0 0 0 0 0 0 0 0 0 0 "   l i n k e d F i e l d I d = " 0 0 0 0 0 0 0 0 - 0 0 0 0 - 0 0 0 0 - 0 0 0 0 - 0 0 0 0 0 0 0 0 0 0 0 0 "   l i n k e d F i e l d I n d e x = " 0 "   i n d e x = " 0 "   f i e l d T y p e = " c o i "   f o r m a t E v a l u a t o r T y p e = " f o r m a t S t r i n g "   h i d d e n = " f a l s e " > A m s t e r d a m < / f i e l d >  
                     < f i e l d   i d = " 9 0 b 0 3 9 7 8 - e 2 1 7 - 4 e 3 2 - a 4 f e - a 3 2 c b a 5 7 d 1 8 6 "   n a m e = " T e x t "   t y p e = " "   o r d e r = " 9 9 9 "   e n t i t y I d = " 0 e e 6 b c 4 1 - d d 1 6 - 4 a 7 6 - a d 5 a - 5 f 4 4 1 a 6 7 c 0 5 1 "   l i n k e d E n t i t y I d = " 0 0 0 0 0 0 0 0 - 0 0 0 0 - 0 0 0 0 - 0 0 0 0 - 0 0 0 0 0 0 0 0 0 0 0 0 "   l i n k e d F i e l d I d = " 0 0 0 0 0 0 0 0 - 0 0 0 0 - 0 0 0 0 - 0 0 0 0 - 0 0 0 0 0 0 0 0 0 0 0 0 "   l i n k e d F i e l d I n d e x = " 0 "   i n d e x = " 0 "   f i e l d T y p e = " q u e s t i o n "   f o r m a t E v a l u a t o r T y p e = " f o r m a t S t r i n g "   h i d d e n = " f a l s e " / >  
                     < f i e l d   i d = " 4 8 6 8 6 8 f 2 - e 0 4 a - 4 5 5 b - b b 1 5 - 0 d a 9 7 0 d 3 0 5 b 0 "   n a m e = " T e x t   F i e l d "   t y p e = " "   o r d e r = " 9 9 9 "   e n t i t y I d = " 3 a b 8 2 f 1 2 - 1 4 2 6 - 4 e 6 5 - a 3 9 d - b 2 0 2 d c 1 7 a c c d "   l i n k e d E n t i t y I d = " 0 0 0 0 0 0 0 0 - 0 0 0 0 - 0 0 0 0 - 0 0 0 0 - 0 0 0 0 0 0 0 0 0 0 0 0 "   l i n k e d F i e l d I d = " 0 0 0 0 0 0 0 0 - 0 0 0 0 - 0 0 0 0 - 0 0 0 0 - 0 0 0 0 0 0 0 0 0 0 0 0 "   l i n k e d F i e l d I n d e x = " 0 "   i n d e x = " 0 "   f i e l d T y p e = " q u e s t i o n "   f o r m a t E v a l u a t o r T y p e = " f o r m a t S t r i n g "   h i d d e n = " f a l s e " / >  
                     < f i e l d   i d = " 8 1 e 3 e 9 e a - 9 b 6 0 - 4 9 7 8 - a 8 8 a - e 3 d d b 2 6 9 6 2 1 7 "   n a m e = " V a l u e   F i e l d "   t y p e = " S y s t e m . B o o l e a n ,   m s c o r l i b ,   V e r s i o n = 4 . 0 . 0 . 0 ,   C u l t u r e = n e u t r a l ,   P u b l i c K e y T o k e n = b 7 7 a 5 c 5 6 1 9 3 4 e 0 8 9 "   o r d e r = " 9 9 9 "   e n t i t y I d = " 3 a b 8 2 f 1 2 - 1 4 2 6 - 4 e 6 5 - a 3 9 d - b 2 0 2 d c 1 7 a c c d "   l i n k e d E n t i t y I d = " 0 0 0 0 0 0 0 0 - 0 0 0 0 - 0 0 0 0 - 0 0 0 0 - 0 0 0 0 0 0 0 0 0 0 0 0 "   l i n k e d F i e l d I d = " 0 0 0 0 0 0 0 0 - 0 0 0 0 - 0 0 0 0 - 0 0 0 0 - 0 0 0 0 0 0 0 0 0 0 0 0 "   l i n k e d F i e l d I n d e x = " 0 "   i n d e x = " 0 "   f i e l d T y p e = " q u e s t i o n "   f o r m a t E v a l u a t o r T y p e = " f o r m a t S t r i n g "   h i d d e n = " f a l s e " / >  
                     < f i e l d   i d = " 1 8 4 5 7 3 0 2 - b e 9 7 - 4 2 4 d - 8 7 3 5 - 2 1 2 b c d 9 6 e 2 a 2 "   n a m e = " S e l e c t e d   I t e m s "   t y p e = " "   o r d e r = " 9 9 9 "   e n t i t y I d = " 4 b 7 9 4 c 7 d - a 4 f d - 4 4 f c - b e 2 3 - d 3 c 5 9 9 7 e 2 b f 8 "   l i n k e d E n t i t y I d = " 0 0 0 0 0 0 0 0 - 0 0 0 0 - 0 0 0 0 - 0 0 0 0 - 0 0 0 0 0 0 0 0 0 0 0 0 "   l i n k e d F i e l d I d = " 0 0 0 0 0 0 0 0 - 0 0 0 0 - 0 0 0 0 - 0 0 0 0 - 0 0 0 0 0 0 0 0 0 0 0 0 "   l i n k e d F i e l d I n d e x = " 0 "   i n d e x = " 0 "   f i e l d T y p e = " q u e s t i o n "   f o r m a t E v a l u a t o r T y p e = " f o r m a t S t r i n g "   h i d d e n = " f a l s e " > L i c h t < / f i e l d >  
                     < f i e l d   i d = " 3 3 7 c d 5 c 0 - 5 d 4 e - 4 2 3 e - 9 3 0 d - a f e d 7 d f b 9 7 e 9 "   n a m e = " S e l e c t e d   T e x t "   t y p e = " S y s t e m . S t r i n g , 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 L i c h t | < / f i e l d > 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i e l d >  
                     < f i e l d   i d = " a e 9 c a 6 1 7 - 6 d b b - 4 f 8 3 - 8 c a 9 - 3 9 f e 5 a 2 e 2 b d 5 "   n a m e = " S e l e c t e d   V a l u e 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 T r u e | F a l s e | < / f i e l d >  
                     < f i e l d   i d = " 1 8 4 5 7 3 0 2 - b e 9 7 - 4 2 4 d - 8 7 3 5 - 2 1 2 b c d 9 6 e 2 a 2 "   n a m e = " S e l e c t e d   I t e m s "   t y p e = " "   o r d e r = " 9 9 9 "   e n t i t y I d = " a 4 8 f 5 4 7 9 - 2 3 f d - 4 c f 0 - a 5 a 8 - 8 1 4 f 8 f d 8 a 8 6 5 "   l i n k e d E n t i t y I d = " 0 0 0 0 0 0 0 0 - 0 0 0 0 - 0 0 0 0 - 0 0 0 0 - 0 0 0 0 0 0 0 0 0 0 0 0 "   l i n k e d F i e l d I d = " 0 0 0 0 0 0 0 0 - 0 0 0 0 - 0 0 0 0 - 0 0 0 0 - 0 0 0 0 0 0 0 0 0 0 0 0 "   l i n k e d F i e l d I n d e x = " 0 "   i n d e x = " 0 "   f i e l d T y p e = " q u e s t i o n "   f o r m a t E v a l u a t o r T y p e = " f o r m a t S t r i n g "   h i d d e n = " f a l s e " > L i c h t < / f i e l d >  
                     < f i e l d   i d = " 3 3 7 c d 5 c 0 - 5 d 4 e - 4 2 3 e - 9 3 0 d - a f e d 7 d f b 9 7 e 9 "   n a m e = " S e l e c t e d   T e x t "   t y p e = " S y s t e m . S t r i n g , 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 L i c h t | < / f i e l d > 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i e l d >  
                     < f i e l d   i d = " a e 9 c a 6 1 7 - 6 d b b - 4 f 8 3 - 8 c a 9 - 3 9 f e 5 a 2 e 2 b d 5 "   n a m e = " S e l e c t e d   V a l u e 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 T r u e | F a l s e | < / f i e l d >  
                     < f i e l d   i d = " 1 8 4 5 7 3 0 2 - b e 9 7 - 4 2 4 d - 8 7 3 5 - 2 1 2 b c d 9 6 e 2 a 2 "   n a m e = " S e l e c t e d   I t e m s "   t y p e = " "   o r d e r = " 9 9 9 "   e n t i t y I d = " c 8 3 f 4 9 e d - b e d 8 - 4 c 1 6 - 9 4 9 2 - 2 8 e 9 b e a c e a 1 1 "   l i n k e d E n t i t y I d = " 0 0 0 0 0 0 0 0 - 0 0 0 0 - 0 0 0 0 - 0 0 0 0 - 0 0 0 0 0 0 0 0 0 0 0 0 "   l i n k e d F i e l d I d = " 0 0 0 0 0 0 0 0 - 0 0 0 0 - 0 0 0 0 - 0 0 0 0 - 0 0 0 0 0 0 0 0 0 0 0 0 "   l i n k e d F i e l d I n d e x = " 0 "   i n d e x = " 0 "   f i e l d T y p e = " q u e s t i o n "   f o r m a t E v a l u a t o r T y p e = " f o r m a t S t r i n g "   h i d d e n = " f a l s e " / >  
                     < f i e l d   i d = " a e 9 c a 6 1 7 - 6 d b b - 4 f 8 3 - 8 c a 9 - 3 9 f e 5 a 2 e 2 b d 5 "   n a m e = " S e l e c t e d   V a l u e 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 F a l s e | < / f i e l d >  
                     < f i e l d   i d = " 3 3 7 c d 5 c 0 - 5 d 4 e - 4 2 3 e - 9 3 0 d - a f e d 7 d f b 9 7 e 9 "   n a m e = " S e l e c t e d   T e x t "   t y p e = " S y s t e m . S t r i n g , 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            < f i e l d   i d = " 9 a 9 2 6 9 a e - 1 d 5 b - 4 3 6 5 - 9 d a 1 - 6 3 7 c 5 f 3 3 0 a 8 f "   n a m e = " A u t h o r "   t y p e = " "   o r d e r = " 9 9 9 "   e n t i t y I d = " 2 a 5 8 0 5 d b - 2 1 f b - 4 5 7 d - 9 3 0 c - b 3 f 1 0 a a f 7 d b a "   l i n k e d E n t i t y I d = " 0 0 0 0 0 0 0 0 - 0 0 0 0 - 0 0 0 0 - 0 0 0 0 - 0 0 0 0 0 0 0 0 0 0 0 0 "   l i n k e d F i e l d I d = " 0 0 0 0 0 0 0 0 - 0 0 0 0 - 0 0 0 0 - 0 0 0 0 - 0 0 0 0 0 0 0 0 0 0 0 0 "   l i n k e d F i e l d I n d e x = " 0 "   i n d e x = " 0 "   f i e l d T y p e = " q u e s t i o n "   f o r m a t E v a l u a t o r T y p e = " f o r m a t S t r i n g "   h i d d e n = " f a l s e " / >  
                     < f i e l d   i d = " a f 0 2 0 c 1 a - f 8 2 6 - 4 9 4 c - b b a a - 2 1 0 0 b 3 9 7 7 0 a 7 "   n a m e = " C l i e n t "   t y p e = " "   o r d e r = " 9 9 9 "   e n t i t y I d = " 2 a 5 8 0 5 d b - 2 1 f b - 4 5 7 d - 9 3 0 c - b 3 f 1 0 a a f 7 d b a "   l i n k e d E n t i t y I d = " 0 0 0 0 0 0 0 0 - 0 0 0 0 - 0 0 0 0 - 0 0 0 0 - 0 0 0 0 0 0 0 0 0 0 0 0 "   l i n k e d F i e l d I d = " 0 0 0 0 0 0 0 0 - 0 0 0 0 - 0 0 0 0 - 0 0 0 0 - 0 0 0 0 0 0 0 0 0 0 0 0 "   l i n k e d F i e l d I n d e x = " 0 "   i n d e x = " 0 "   f i e l d T y p e = " q u e s t i o n "   f o r m a t E v a l u a t o r T y p e = " f o r m a t S t r i n g "   c o i D o c u m e n t F i e l d = " C l i e n t "   h i d d e n = " f a l s e " / >  
                     < f i e l d   i d = " d 1 a 0 c 0 3 d - 0 2 5 8 - 4 7 a c - b b 6 d - 4 5 8 a 7 8 e 5 6 4 7 4 "   n a m e = " C l i e n t N a m e "   t y p e = " "   o r d e r = " 9 9 9 "   e n t i t y I d = " 2 a 5 8 0 5 d b - 2 1 f b - 4 5 7 d - 9 3 0 c - b 3 f 1 0 a a f 7 d b a "   l i n k e d E n t i t y I d = " 0 0 0 0 0 0 0 0 - 0 0 0 0 - 0 0 0 0 - 0 0 0 0 - 0 0 0 0 0 0 0 0 0 0 0 0 "   l i n k e d F i e l d I d = " 0 0 0 0 0 0 0 0 - 0 0 0 0 - 0 0 0 0 - 0 0 0 0 - 0 0 0 0 0 0 0 0 0 0 0 0 "   l i n k e d F i e l d I n d e x = " 0 "   i n d e x = " 0 "   f i e l d T y p e = " q u e s t i o n "   f o r m a t E v a l u a t o r T y p e = " f o r m a t S t r i n g "   c o i D o c u m e n t F i e l d = " C l i e n t N a m e "   h i d d e n = " f a l s e " / >  
                     < f i e l d   i d = " 9 0 1 6 3 5 3 d - 0 a b 3 - 4 5 1 f - 9 8 2 8 - 3 f e e 9 6 c f 6 8 b a "   n a m e = " C o n n e c t e d " 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            < f i e l d   i d = " 2 4 0 3 d 3 4 2 - 5 3 3 b - 4 5 e 7 - 8 4 b 2 - 6 2 d 6 8 1 2 9 0 4 8 5 "   n a m e = " C r e a t e   n e w   v e r s i o n " 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            < f i e l d   i d = " d 8 d 8 a 1 b 7 - 2 9 f 2 - 4 1 8 4 - b 4 b b - 9 4 e 8 6 8 1 1 b 1 d c "   n a m e = " D o c F o l d e r I d "   t y p e = " "   o r d e r = " 9 9 9 "   e n t i t y I d = " 2 a 5 8 0 5 d b - 2 1 f b - 4 5 7 d - 9 3 0 c - b 3 f 1 0 a a f 7 d b a "   l i n k e d E n t i t y I d = " 0 0 0 0 0 0 0 0 - 0 0 0 0 - 0 0 0 0 - 0 0 0 0 - 0 0 0 0 0 0 0 0 0 0 0 0 "   l i n k e d F i e l d I d = " 0 0 0 0 0 0 0 0 - 0 0 0 0 - 0 0 0 0 - 0 0 0 0 - 0 0 0 0 0 0 0 0 0 0 0 0 "   l i n k e d F i e l d I n d e x = " 0 "   i n d e x = " 0 "   f i e l d T y p e = " q u e s t i o n "   f o r m a t E v a l u a t o r T y p e = " f o r m a t S t r i n g "   h i d d e n = " f a l s e " / >  
                     < f i e l d   i d = " 7 2 9 0 4 a 4 7 - 5 7 8 0 - 4 5 9 c - b e 7 a - 4 4 8 f 9 a d 8 d 6 b 4 "   n a m e = " D o c I d F o r m a t "   t y p e = " "   o r d e r = " 9 9 9 "   e n t i t y I d = " 2 a 5 8 0 5 d b - 2 1 f b - 4 5 7 d - 9 3 0 c - b 3 f 1 0 a a f 7 d b a "   l i n k e d E n t i t y I d = " 2 a 5 8 0 5 d b - 2 1 f b - 4 5 7 d - 9 3 0 c - b 3 f 1 0 a a f 7 d b a "   l i n k e d F i e l d I d = " 0 0 0 0 0 0 0 0 - 0 0 0 0 - 0 0 0 0 - 0 0 0 0 - 0 0 0 0 0 0 0 0 0 0 0 0 "   l i n k e d F i e l d I n d e x = " 0 "   i n d e x = " 0 "   f i e l d T y p e = " q u e s t i o n "   f o r m a t = " I F ( F I E L D V A L U E ( & q u o t ; L a b e l s . D M S   D o c I D   S e t t i n g s - & q u o t ;   & a m p ;   & # x A ;   F I R S T N O T E M P T Y ( & # x A ;         S P L I T ( { O f f i c e . S e t t i n g s } , 0 , f a l s e , & q u o t ; , & q u o t ; ) , & # x A ;         S P L I T ( { C o u n t r y . S e t t i n g s } , 0 , f a l s e , & q u o t ; , & q u o t ; ) & # x A ;         ) ) & l t ; & g t ; & q u o t ; & q u o t ; , & # x A ;       F O R M A T T E X T ( F I E L D V A L U E ( & q u o t ; L a b e l s . D M S   D o c I D   S e t t i n g s - & q u o t ;   & a m p ;   & # x A ;           F I R S T N O T E M P T Y ( & # x A ;             S P L I T ( { O f f i c e . S e t t i n g s } , 0 , f a l s e , & q u o t ; , & q u o t ; ) , & # x A ;             S P L I T ( { C o u n t r y . S e t t i n g s } , 0 , f a l s e , & q u o t ; , & q u o t ; ) & # x A ;             ) ) , & # x A ;       { D M S . C l i e n t } , & # x A ;       { D M S . M a t t e r } , & # x A ;       { D M S . C l i e n t N a m e } , & # x A ;       { D M S . M a t t e r N a m e } , & # x A ;       { D M S . D o c N u m b e r } , & # x A ;       { D M S . D o c V e r s i o n } , & # x A ;       { D M S . T y p i s t } , & # x A ;       { D M S . L i b r a r y } , & # x A ;       { D M S . A u t h o r } , & # x A ;       { S y s t e m   F i e l d s . U s e r . L o g i n } , & # x A ;       { L a b e l s . G e n e r a l   -   B a c k s l a s h } , & # x A ;       { L a b e l s . G e n e r a l   -   F o r w a r d S l a s h } , & # x A ;       I F N O T E M P T Y ( { D M S . L i b r a r y } , & q u o t ; - & q u o t ; , & q u o t ; & q u o t ; ) , & # x A ;       I F N O T E M P T Y ( { D M S . L i b r a r y } , & q u o t ; . & q u o t ; , & q u o t ; & q u o t ; ) , & # x A ;       & q u o t ;   & q u o t ; & # x A ;       ) ,     & # x A ;     F O R M A T T E X T ( { L a b e l s . D M S   D o c I D   S e t t i n g s - D e f a u l t } , & # x A ;     { D M S . C l i e n t } , & # x A ;     { D M S . M a t t e r } , & # x A ;     { D M S . C l i e n t N a m e } , & # x A ;     { D M S . M a t t e r N a m e } , & # x A ;     { D M S . D o c N u m b e r } , & # x A ;     { D M S . D o c V e r s i o n } , & # x A ;     { D M S . T y p i s t } , & # x A ;     { D M S . L i b r a r y } , & # x A ;     { D M S . A u t h o r } , & # x A ;     { S y s t e m   F i e l d s . U s e r . L o g i n } , & # x A ;     { L a b e l s . G e n e r a l   -   B a c k s l a s h } , & # x A ;     { L a b e l s . G e n e r a l   -   F o r w a r d S l a s h } , & # x A ;     I F N O T E M P T Y ( { D M S . L i b r a r y } , & q u o t ; - & q u o t ; , & q u o t ; & q u o t ; ) , & # x A ;     I F N O T E M P T Y ( { D M S . L i b r a r y } , & q u o t ; . & q u o t ; , & q u o t ; & q u o t ; ) , & # x A ;     & q u o t ;   & q u o t ; & # x A ;     ) & # x A ; ) "   f o r m a t E v a l u a t o r T y p e = " e x p r e s s i o n "   h i d d e n = " f a l s e " / >  
                     < f i e l d   i d = " a 1 f 2 3 1 e a - a 0 0 f - 4 6 0 6 - 9 f a b - d 2 a c d 8 5 9 d 3 a d "   n a m e = " D o c N u m b e r "   t y p e = " "   o r d e r = " 9 9 9 "   e n t i t y I d = " 2 a 5 8 0 5 d b - 2 1 f b - 4 5 7 d - 9 3 0 c - b 3 f 1 0 a a f 7 d b a "   l i n k e d E n t i t y I d = " 0 0 0 0 0 0 0 0 - 0 0 0 0 - 0 0 0 0 - 0 0 0 0 - 0 0 0 0 0 0 0 0 0 0 0 0 "   l i n k e d F i e l d I d = " 0 0 0 0 0 0 0 0 - 0 0 0 0 - 0 0 0 0 - 0 0 0 0 - 0 0 0 0 0 0 0 0 0 0 0 0 "   l i n k e d F i e l d I n d e x = " 0 "   i n d e x = " 0 "   f i e l d T y p e = " q u e s t i o n "   f o r m a t E v a l u a t o r T y p e = " f o r m a t S t r i n g "   h i d d e n = " f a l s e " / >  
                     < f i e l d   i d = " 7 a b e a 0 f 8 - 4 6 b 7 - 4 9 6 8 - b b 1 2 - 0 4 a 8 9 9 f 0 d 7 7 8 "   n a m e = " D o c S u b T y p e "   t y p e = " "   o r d e r = " 9 9 9 "   e n t i t y I d = " 2 a 5 8 0 5 d b - 2 1 f b - 4 5 7 d - 9 3 0 c - b 3 f 1 0 a a f 7 d b a "   l i n k e d E n t i t y I d = " 0 0 0 0 0 0 0 0 - 0 0 0 0 - 0 0 0 0 - 0 0 0 0 - 0 0 0 0 0 0 0 0 0 0 0 0 "   l i n k e d F i e l d I d = " 0 0 0 0 0 0 0 0 - 0 0 0 0 - 0 0 0 0 - 0 0 0 0 - 0 0 0 0 0 0 0 0 0 0 0 0 "   l i n k e d F i e l d I n d e x = " 0 "   i n d e x = " 0 "   f i e l d T y p e = " q u e s t i o n "   f o r m a t E v a l u a t o r T y p e = " f o r m a t S t r i n g "   h i d d e n = " f a l s e " / >  
                     < f i e l d   i d = " 6 4 f f 0 0 3 6 - a 6 a f - 4 b 1 1 - a 4 e a - 4 0 2 a 2 f 2 7 3 e 2 1 "   n a m e = " D o c T y p e "   t y p e = " "   o r d e r = " 9 9 9 "   e n t i t y I d = " 2 a 5 8 0 5 d b - 2 1 f b - 4 5 7 d - 9 3 0 c - b 3 f 1 0 a a f 7 d b a "   l i n k e d E n t i t y I d = " 0 0 0 0 0 0 0 0 - 0 0 0 0 - 0 0 0 0 - 0 0 0 0 - 0 0 0 0 0 0 0 0 0 0 0 0 "   l i n k e d F i e l d I d = " 0 0 0 0 0 0 0 0 - 0 0 0 0 - 0 0 0 0 - 0 0 0 0 - 0 0 0 0 0 0 0 0 0 0 0 0 "   l i n k e d F i e l d I n d e x = " 0 "   i n d e x = " 0 "   f i e l d T y p e = " q u e s t i o n "   f o r m a t E v a l u a t o r T y p e = " f o r m a t S t r i n g "   h i d d e n = " f a l s e " / >  
                     < f i e l d   i d = " c 9 0 9 4 b 9 c - 5 2 f d - 4 4 0 3 - b b 8 3 - 9 b b 3 a b 5 3 6 8 a d "   n a m e = " D o c V e r s i o n "   t y p e = " "   o r d e r = " 9 9 9 "   e n t i t y I d = " 2 a 5 8 0 5 d b - 2 1 f b - 4 5 7 d - 9 3 0 c - b 3 f 1 0 a a f 7 d b a "   l i n k e d E n t i t y I d = " 0 0 0 0 0 0 0 0 - 0 0 0 0 - 0 0 0 0 - 0 0 0 0 - 0 0 0 0 0 0 0 0 0 0 0 0 "   l i n k e d F i e l d I d = " 0 0 0 0 0 0 0 0 - 0 0 0 0 - 0 0 0 0 - 0 0 0 0 - 0 0 0 0 0 0 0 0 0 0 0 0 "   l i n k e d F i e l d I n d e x = " 0 "   i n d e x = " 0 "   f i e l d T y p e = " q u e s t i o n "   f o r m a t E v a l u a t o r T y p e = " f o r m a t S t r i n g "   h i d d e n = " f a l s e " / >  
                     < f i e l d   i d = " 2 f e f 3 f 1 9 - 2 3 2 d - 4 1 4 2 - b 5 2 5 - 1 1 d 8 a 7 6 a 6 e 9 b "   n a m e = " L i b r a r y "   t y p e = " "   o r d e r = " 9 9 9 "   e n t i t y I d = " 2 a 5 8 0 5 d b - 2 1 f b - 4 5 7 d - 9 3 0 c - b 3 f 1 0 a a f 7 d b a "   l i n k e d E n t i t y I d = " 0 0 0 0 0 0 0 0 - 0 0 0 0 - 0 0 0 0 - 0 0 0 0 - 0 0 0 0 0 0 0 0 0 0 0 0 "   l i n k e d F i e l d I d = " 0 0 0 0 0 0 0 0 - 0 0 0 0 - 0 0 0 0 - 0 0 0 0 - 0 0 0 0 0 0 0 0 0 0 0 0 "   l i n k e d F i e l d I n d e x = " 0 "   i n d e x = " 0 "   f i e l d T y p e = " q u e s t i o n "   f o r m a t E v a l u a t o r T y p e = " f o r m a t S t r i n g "   h i d d e n = " f a l s e " / >  
                     < f i e l d   i d = " 3 6 2 d d c e b - 8 f c 2 - 4 e a d - b 5 3 5 - e d 9 e 8 3 5 9 8 3 8 4 "   n a m e = " M a t t e r "   t y p e = " "   o r d e r = " 9 9 9 "   e n t i t y I d = " 2 a 5 8 0 5 d b - 2 1 f b - 4 5 7 d - 9 3 0 c - b 3 f 1 0 a a f 7 d b a "   l i n k e d E n t i t y I d = " 0 0 0 0 0 0 0 0 - 0 0 0 0 - 0 0 0 0 - 0 0 0 0 - 0 0 0 0 0 0 0 0 0 0 0 0 "   l i n k e d F i e l d I d = " 0 0 0 0 0 0 0 0 - 0 0 0 0 - 0 0 0 0 - 0 0 0 0 - 0 0 0 0 0 0 0 0 0 0 0 0 "   l i n k e d F i e l d I n d e x = " 0 "   i n d e x = " 0 "   f i e l d T y p e = " q u e s t i o n "   f o r m a t E v a l u a t o r T y p e = " f o r m a t S t r i n g "   c o i D o c u m e n t F i e l d = " M a t t e r "   h i d d e n = " f a l s e " / >  
                     < f i e l d   i d = " a 3 e e f 5 1 4 - 2 4 7 f - 4 2 8 1 - b 6 a 2 - 3 b 4 d 3 4 b c 6 8 c f "   n a m e = " M a t t e r N a m e "   t y p e = " "   o r d e r = " 9 9 9 "   e n t i t y I d = " 2 a 5 8 0 5 d b - 2 1 f b - 4 5 7 d - 9 3 0 c - b 3 f 1 0 a a f 7 d b a "   l i n k e d E n t i t y I d = " 0 0 0 0 0 0 0 0 - 0 0 0 0 - 0 0 0 0 - 0 0 0 0 - 0 0 0 0 0 0 0 0 0 0 0 0 "   l i n k e d F i e l d I d = " 0 0 0 0 0 0 0 0 - 0 0 0 0 - 0 0 0 0 - 0 0 0 0 - 0 0 0 0 0 0 0 0 0 0 0 0 "   l i n k e d F i e l d I n d e x = " 0 "   i n d e x = " 0 "   f i e l d T y p e = " q u e s t i o n "   f o r m a t E v a l u a t o r T y p e = " f o r m a t S t r i n g "   c o i D o c u m e n t F i e l d = " M a t t e r N a m e "   h i d d e n = " f a l s e " / >  
                     < f i e l d   i d = " 8 e 8 b 5 8 3 6 - 3 9 1 1 - 4 b a 7 - a 8 c b - 6 5 a 2 4 1 a 1 c 8 7 e "   n a m e = " P r o f i l e F i e l d 1 "   t y p e = " "   o r d e r = " 9 9 9 "   e n t i t y I d = " 2 a 5 8 0 5 d b - 2 1 f b - 4 5 7 d - 9 3 0 c - b 3 f 1 0 a a f 7 d b a "   l i n k e d E n t i t y I d = " 0 0 0 0 0 0 0 0 - 0 0 0 0 - 0 0 0 0 - 0 0 0 0 - 0 0 0 0 0 0 0 0 0 0 0 0 "   l i n k e d F i e l d I d = " 0 0 0 0 0 0 0 0 - 0 0 0 0 - 0 0 0 0 - 0 0 0 0 - 0 0 0 0 0 0 0 0 0 0 0 0 "   l i n k e d F i e l d I n d e x = " 0 "   i n d e x = " 0 "   f i e l d T y p e = " q u e s t i o n "   f o r m a t E v a l u a t o r T y p e = " f o r m a t S t r i n g "   h i d d e n = " f a l s e " / >  
                     < f i e l d   i d = " 5 6 3 d b a 8 1 - 2 9 2 6 - 4 7 c 2 - a 4 3 0 - b 4 f 6 2 a 1 e 2 8 1 7 "   n a m e = " P r o f i l e F i e l d 1 D e s c r i p t i o n "   t y p e = " "   o r d e r = " 9 9 9 "   e n t i t y I d = " 2 a 5 8 0 5 d b - 2 1 f b - 4 5 7 d - 9 3 0 c - b 3 f 1 0 a a f 7 d b a "   l i n k e d E n t i t y I d = " 0 0 0 0 0 0 0 0 - 0 0 0 0 - 0 0 0 0 - 0 0 0 0 - 0 0 0 0 0 0 0 0 0 0 0 0 "   l i n k e d F i e l d I d = " 0 0 0 0 0 0 0 0 - 0 0 0 0 - 0 0 0 0 - 0 0 0 0 - 0 0 0 0 0 0 0 0 0 0 0 0 "   l i n k e d F i e l d I n d e x = " 0 "   i n d e x = " 0 "   f i e l d T y p e = " q u e s t i o n "   f o r m a t E v a l u a t o r T y p e = " f o r m a t S t r i n g "   h i d d e n = " f a l s e " / >  
                     < f i e l d   i d = " c c b 4 a b 0 1 - c c f 4 - 4 5 1 3 - 8 b b c - 6 e f 2 1 4 5 b 1 6 a 6 "   n a m e = " P r o f i l e F i e l d 2 "   t y p e = " "   o r d e r = " 9 9 9 "   e n t i t y I d = " 2 a 5 8 0 5 d b - 2 1 f b - 4 5 7 d - 9 3 0 c - b 3 f 1 0 a a f 7 d b a "   l i n k e d E n t i t y I d = " 0 0 0 0 0 0 0 0 - 0 0 0 0 - 0 0 0 0 - 0 0 0 0 - 0 0 0 0 0 0 0 0 0 0 0 0 "   l i n k e d F i e l d I d = " 0 0 0 0 0 0 0 0 - 0 0 0 0 - 0 0 0 0 - 0 0 0 0 - 0 0 0 0 0 0 0 0 0 0 0 0 "   l i n k e d F i e l d I n d e x = " 0 "   i n d e x = " 0 "   f i e l d T y p e = " q u e s t i o n "   f o r m a t E v a l u a t o r T y p e = " f o r m a t S t r i n g "   h i d d e n = " f a l s e " / >  
                     < f i e l d   i d = " c 0 4 7 b 3 6 9 - 4 d f e - 4 4 6 0 - 8 9 6 1 - 5 e d b 5 3 4 4 7 c f f "   n a m e = " P r o f i l e F i e l d 2 D e s c r i p t i o n "   t y p e = " "   o r d e r = " 9 9 9 "   e n t i t y I d = " 2 a 5 8 0 5 d b - 2 1 f b - 4 5 7 d - 9 3 0 c - b 3 f 1 0 a a f 7 d b a "   l i n k e d E n t i t y I d = " 0 0 0 0 0 0 0 0 - 0 0 0 0 - 0 0 0 0 - 0 0 0 0 - 0 0 0 0 0 0 0 0 0 0 0 0 "   l i n k e d F i e l d I d = " 0 0 0 0 0 0 0 0 - 0 0 0 0 - 0 0 0 0 - 0 0 0 0 - 0 0 0 0 0 0 0 0 0 0 0 0 "   l i n k e d F i e l d I n d e x = " 0 "   i n d e x = " 0 "   f i e l d T y p e = " q u e s t i o n "   f o r m a t E v a l u a t o r T y p e = " f o r m a t S t r i n g "   h i d d e n = " f a l s e " / >  
                     < f i e l d   i d = " 0 a c 0 d 9 8 3 - 7 d 0 f - 4 0 b 2 - a e 0 2 - c 4 6 9 a d 3 7 b 7 f e "   n a m e = " R e f r e s h O n P r o f i l e C h a n g e "   t y p e = " "   o r d e r = " 9 9 9 "   e n t i t y I d = " 2 a 5 8 0 5 d b - 2 1 f b - 4 5 7 d - 9 3 0 c - b 3 f 1 0 a a f 7 d b a "   l i n k e d E n t i t y I d = " 0 0 0 0 0 0 0 0 - 0 0 0 0 - 0 0 0 0 - 0 0 0 0 - 0 0 0 0 0 0 0 0 0 0 0 0 "   l i n k e d F i e l d I d = " 0 0 0 0 0 0 0 0 - 0 0 0 0 - 0 0 0 0 - 0 0 0 0 - 0 0 0 0 0 0 0 0 0 0 0 0 "   l i n k e d F i e l d I n d e x = " 0 "   i n d e x = " 0 "   f i e l d T y p e = " q u e s t i o n "   f o r m a t E v a l u a t o r T y p e = " f o r m a t S t r i n g "   h i d d e n = " f a l s e " / >  
                     < f i e l d   i d = " a 0 6 3 5 d f 7 - 3 c 7 1 - 4 e b c - 9 b 8 6 - 0 d d d f e a 3 d 5 3 6 "   n a m e = " R e f r e s h O n S a v e A s "   t y p e = " "   o r d e r = " 9 9 9 "   e n t i t y I d = " 2 a 5 8 0 5 d b - 2 1 f b - 4 5 7 d - 9 3 0 c - b 3 f 1 0 a a f 7 d b a "   l i n k e d E n t i t y I d = " 0 0 0 0 0 0 0 0 - 0 0 0 0 - 0 0 0 0 - 0 0 0 0 - 0 0 0 0 0 0 0 0 0 0 0 0 "   l i n k e d F i e l d I d = " 0 0 0 0 0 0 0 0 - 0 0 0 0 - 0 0 0 0 - 0 0 0 0 - 0 0 0 0 0 0 0 0 0 0 0 0 "   l i n k e d F i e l d I n d e x = " 0 "   i n d e x = " 0 "   f i e l d T y p e = " q u e s t i o n "   f o r m a t E v a l u a t o r T y p e = " f o r m a t S t r i n g "   h i d d e n = " f a l s e " / >  
                     < f i e l d   i d = " 0 1 a 5 9 1 9 e - 9 f 8 0 - 4 7 f 4 - 9 3 c 4 - a 9 7 8 7 8 0 8 8 c 9 c "   n a m e = " S e r v e r "   t y p e = " "   o r d e r = " 9 9 9 "   e n t i t y I d = " 2 a 5 8 0 5 d b - 2 1 f b - 4 5 7 d - 9 3 0 c - b 3 f 1 0 a a f 7 d b a "   l i n k e d E n t i t y I d = " 0 0 0 0 0 0 0 0 - 0 0 0 0 - 0 0 0 0 - 0 0 0 0 - 0 0 0 0 0 0 0 0 0 0 0 0 "   l i n k e d F i e l d I d = " 0 0 0 0 0 0 0 0 - 0 0 0 0 - 0 0 0 0 - 0 0 0 0 - 0 0 0 0 0 0 0 0 0 0 0 0 "   l i n k e d F i e l d I n d e x = " 0 "   i n d e x = " 0 "   f i e l d T y p e = " q u e s t i o n "   f o r m a t E v a l u a t o r T y p e = " f o r m a t S t r i n g "   h i d d e n = " f a l s e " / >  
                     < f i e l d   i d = " a 0 0 2 e 7 8 a - 8 e 1 8 - 4 3 7 5 - b e f 7 - 9 f 6 8 7 e 9 3 1 f 6 5 "   n a m e = " T i t l e "   t y p e = " "   o r d e r = " 9 9 9 "   e n t i t y I d = " 2 a 5 8 0 5 d b - 2 1 f b - 4 5 7 d - 9 3 0 c - b 3 f 1 0 a a f 7 d b a "   l i n k e d E n t i t y I d = " 0 0 0 0 0 0 0 0 - 0 0 0 0 - 0 0 0 0 - 0 0 0 0 - 0 0 0 0 0 0 0 0 0 0 0 0 "   l i n k e d F i e l d I d = " 0 0 0 0 0 0 0 0 - 0 0 0 0 - 0 0 0 0 - 0 0 0 0 - 0 0 0 0 0 0 0 0 0 0 0 0 "   l i n k e d F i e l d I n d e x = " 0 "   i n d e x = " 0 "   f i e l d T y p e = " q u e s t i o n "   f o r m a t E v a l u a t o r T y p e = " f o r m a t S t r i n g "   h i d d e n = " f a l s e " / >  
                     < f i e l d   i d = " 7 5 3 2 7 c a 1 - c 6 c b - 4 7 8 0 - 8 a 2 2 - 2 1 8 1 7 3 d 5 2 c 3 7 "   n a m e = " T y p i s t "   t y p e = " "   o r d e r = " 9 9 9 "   e n t i t y I d = " 2 a 5 8 0 5 d b - 2 1 f b - 4 5 7 d - 9 3 0 c - b 3 f 1 0 a a f 7 d b a "   l i n k e d E n t i t y I d = " 0 0 0 0 0 0 0 0 - 0 0 0 0 - 0 0 0 0 - 0 0 0 0 - 0 0 0 0 0 0 0 0 0 0 0 0 "   l i n k e d F i e l d I d = " 0 0 0 0 0 0 0 0 - 0 0 0 0 - 0 0 0 0 - 0 0 0 0 - 0 0 0 0 0 0 0 0 0 0 0 0 "   l i n k e d F i e l d I n d e x = " 0 "   i n d e x = " 0 "   f i e l d T y p e = " q u e s t i o n "   f o r m a t E v a l u a t o r T y p e = " f o r m a t S t r i n g "   h i d d e n = " f a l s e " / >  
                     < f i e l d   i d = " 3 8 8 a 1 e 1 3 - 9 9 7 8 - 4 5 4 7 - 8 c 3 9 - 2 9 b 8 9 a 1 1 d 7 2 a "   n a m e = " W o r k s p a c e I d "   t y p e = " "   o r d e r = " 9 9 9 "   e n t i t y I d = " 2 a 5 8 0 5 d b - 2 1 f b - 4 5 7 d - 9 3 0 c - b 3 f 1 0 a a f 7 d b a "   l i n k e d E n t i t y I d = " 0 0 0 0 0 0 0 0 - 0 0 0 0 - 0 0 0 0 - 0 0 0 0 - 0 0 0 0 0 0 0 0 0 0 0 0 "   l i n k e d F i e l d I d = " 0 0 0 0 0 0 0 0 - 0 0 0 0 - 0 0 0 0 - 0 0 0 0 - 0 0 0 0 0 0 0 0 0 0 0 0 "   l i n k e d F i e l d I n d e x = " 0 "   i n d e x = " 0 "   f i e l d T y p e = " q u e s t i o n "   f o r m a t E v a l u a t o r T y p e = " f o r m a t S t r i n g "   h i d d e n = " f a l s e " / >  
                     < f i e l d   i d = " 6 1 3 3 8 c 1 d - 5 0 7 a - 4 3 b 6 - a 0 e 1 - 5 9 b 7 3 b 3 3 9 b 9 8 "   n a m e = " D i s c l a i m e r   1 "   t y p e = " "   o r d e r = " 9 9 9 "   e n t i t y I d = " 8 9 2 2 f c e c - 7 e d 9 - 4 3 8 2 - 9 a 6 4 - 4 1 4 e 8 0 4 c 5 d 2 d "   l i n k e d E n t i t y I d = " 0 0 0 0 0 0 0 0 - 0 0 0 0 - 0 0 0 0 - 0 0 0 0 - 0 0 0 0 0 0 0 0 0 0 0 0 "   l i n k e d F i e l d I d = " 0 0 0 0 0 0 0 0 - 0 0 0 0 - 0 0 0 0 - 0 0 0 0 - 0 0 0 0 0 0 0 0 0 0 0 0 "   l i n k e d F i e l d I n d e x = " 0 "   i n d e x = " 0 "   f i e l d T y p e = " q u e s t i o n "   f o r m a t E v a l u a t o r T y p e = " f o r m a t S t r i n g "   h i d d e n = " f a l s e " / >  
                     < f i e l d   i d = " 6 1 b 1 6 f 5 c - b 0 8 6 - 4 5 f 2 - 8 3 0 a - 2 2 8 9 b 7 a 3 3 1 7 e "   n a m e = " D i s c l a i m e r   2 "   t y p e = " "   o r d e r = " 9 9 9 "   e n t i t y I d = " 8 9 2 2 f c e c - 7 e d 9 - 4 3 8 2 - 9 a 6 4 - 4 1 4 e 8 0 4 c 5 d 2 d "   l i n k e d E n t i t y I d = " 0 0 0 0 0 0 0 0 - 0 0 0 0 - 0 0 0 0 - 0 0 0 0 - 0 0 0 0 0 0 0 0 0 0 0 0 "   l i n k e d F i e l d I d = " 0 0 0 0 0 0 0 0 - 0 0 0 0 - 0 0 0 0 - 0 0 0 0 - 0 0 0 0 0 0 0 0 0 0 0 0 "   l i n k e d F i e l d I n d e x = " 0 "   i n d e x = " 0 "   f i e l d T y p e = " q u e s t i o n "   f o r m a t E v a l u a t o r T y p e = " f o r m a t S t r i n g "   h i d d e n = " f a l s e " / >  
                     < f i e l d   i d = " 1 4 8 3 f b 6 6 - 9 6 c 4 - 4 3 a b - 8 9 f 8 - 1 5 8 9 0 a a 3 e 7 7 f "   n a m e = " D i s c l a i m e r   3 "   t y p e = " "   o r d e r = " 9 9 9 "   e n t i t y I d = " 8 9 2 2 f c e c - 7 e d 9 - 4 3 8 2 - 9 a 6 4 - 4 1 4 e 8 0 4 c 5 d 2 d "   l i n k e d E n t i t y I d = " 0 0 0 0 0 0 0 0 - 0 0 0 0 - 0 0 0 0 - 0 0 0 0 - 0 0 0 0 0 0 0 0 0 0 0 0 "   l i n k e d F i e l d I d = " 0 0 0 0 0 0 0 0 - 0 0 0 0 - 0 0 0 0 - 0 0 0 0 - 0 0 0 0 0 0 0 0 0 0 0 0 "   l i n k e d F i e l d I n d e x = " 0 "   i n d e x = " 0 "   f i e l d T y p e = " q u e s t i o n "   f o r m a t E v a l u a t o r T y p e = " f o r m a t S t r i n g "   h i d d e n = " f a l s e " / >  
                     < f i e l d   i d = " d 1 b 2 5 e 2 1 - 2 1 8 f - 4 a e 8 - b b 4 a - 3 1 d 4 5 5 5 9 f d 5 8 "   n a m e = " D i s c l a i m e r   4 "   t y p e = " "   o r d e r = " 9 9 9 "   e n t i t y I d = " 8 9 2 2 f c e c - 7 e d 9 - 4 3 8 2 - 9 a 6 4 - 4 1 4 e 8 0 4 c 5 d 2 d "   l i n k e d E n t i t y I d = " 0 0 0 0 0 0 0 0 - 0 0 0 0 - 0 0 0 0 - 0 0 0 0 - 0 0 0 0 0 0 0 0 0 0 0 0 "   l i n k e d F i e l d I d = " 0 0 0 0 0 0 0 0 - 0 0 0 0 - 0 0 0 0 - 0 0 0 0 - 0 0 0 0 0 0 0 0 0 0 0 0 "   l i n k e d F i e l d I n d e x = " 0 "   i n d e x = " 0 "   f i e l d T y p e = " q u e s t i o n "   f o r m a t E v a l u a t o r T y p e = " f o r m a t S t r i n g "   h i d d e n = " f a l s e " / >  
                     < f i e l d   i d = " c b f 5 1 a 3 f - 5 e c 6 - 4 5 d 8 - 8 b a 8 - e 8 c f a b 2 6 3 1 e c "   n a m e = " D i s c l a i m e r   5 "   t y p e = " "   o r d e r = " 9 9 9 "   e n t i t y I d = " 8 9 2 2 f c e c - 7 e d 9 - 4 3 8 2 - 9 a 6 4 - 4 1 4 e 8 0 4 c 5 d 2 d "   l i n k e d E n t i t y I d = " 0 0 0 0 0 0 0 0 - 0 0 0 0 - 0 0 0 0 - 0 0 0 0 - 0 0 0 0 0 0 0 0 0 0 0 0 "   l i n k e d F i e l d I d = " 0 0 0 0 0 0 0 0 - 0 0 0 0 - 0 0 0 0 - 0 0 0 0 - 0 0 0 0 0 0 0 0 0 0 0 0 "   l i n k e d F i e l d I n d e x = " 0 "   i n d e x = " 0 "   f i e l d T y p e = " q u e s t i o n "   f o r m a t E v a l u a t o r T y p e = " f o r m a t S t r i n g "   h i d d e n = " f a l s e " / >  
                     < f i e l d   i d = " 7 5 c 0 f 9 c 2 - 2 4 8 0 - 4 1 e 3 - a 5 d 1 - 7 3 d b 6 7 c 8 7 0 5 5 "   n a m e = " D i s c l a i m e r   6 "   t y p e = " "   o r d e r = " 9 9 9 "   e n t i t y I d = " 8 9 2 2 f c e c - 7 e d 9 - 4 3 8 2 - 9 a 6 4 - 4 1 4 e 8 0 4 c 5 d 2 d "   l i n k e d E n t i t y I d = " 0 0 0 0 0 0 0 0 - 0 0 0 0 - 0 0 0 0 - 0 0 0 0 - 0 0 0 0 0 0 0 0 0 0 0 0 "   l i n k e d F i e l d I d = " 0 0 0 0 0 0 0 0 - 0 0 0 0 - 0 0 0 0 - 0 0 0 0 - 0 0 0 0 0 0 0 0 0 0 0 0 "   l i n k e d F i e l d I n d e x = " 0 "   i n d e x = " 0 "   f i e l d T y p e = " q u e s t i o n "   f o r m a t E v a l u a t o r T y p e = " f o r m a t S t r i n g "   h i d d e n = " f a l s e " / >  
                     < f i e l d   i d = " 1 f b c 3 9 a c - f 3 3 7 - 4 8 8 6 - 8 1 b 5 - 7 5 c 4 d a e 8 9 2 a 5 "   n a m e = " D i s p l a y   N a m e "   t y p e = " "   o r d e r = " 9 9 9 "   e n t i t y I d = " 8 9 2 2 f c e c - 7 e d 9 - 4 3 8 2 - 9 a 6 4 - 4 1 4 e 8 0 4 c 5 d 2 d "   l i n k e d E n t i t y I d = " 0 0 0 0 0 0 0 0 - 0 0 0 0 - 0 0 0 0 - 0 0 0 0 - 0 0 0 0 0 0 0 0 0 0 0 0 "   l i n k e d F i e l d I d = " 0 0 0 0 0 0 0 0 - 0 0 0 0 - 0 0 0 0 - 0 0 0 0 - 0 0 0 0 0 0 0 0 0 0 0 0 "   l i n k e d F i e l d I n d e x = " 0 "   i n d e x = " 0 "   f i e l d T y p e = " q u e s t i o n "   f o r m a t E v a l u a t o r T y p e = " f o r m a t S t r i n g "   h i d d e n = " f a l s e " > C M S   D e r k s   S t a r   B u s m a n n   N . V . < / f i e l d >  
                     < f i e l d   i d = " c 7 8 8 d 6 c a - 8 e 2 9 - 4 0 8 c - a a a 8 - b 1 e f 5 5 0 7 d a e 8 "   n a m e = " E m a i l "   t y p e = " "   o r d e r = " 9 9 9 "   e n t i t y I d = " 8 9 2 2 f c e c - 7 e d 9 - 4 3 8 2 - 9 a 6 4 - 4 1 4 e 8 0 4 c 5 d 2 d "   l i n k e d E n t i t y I d = " 0 0 0 0 0 0 0 0 - 0 0 0 0 - 0 0 0 0 - 0 0 0 0 - 0 0 0 0 0 0 0 0 0 0 0 0 "   l i n k e d F i e l d I d = " 0 0 0 0 0 0 0 0 - 0 0 0 0 - 0 0 0 0 - 0 0 0 0 - 0 0 0 0 0 0 0 0 0 0 0 0 "   l i n k e d F i e l d I n d e x = " 0 "   i n d e x = " 0 "   f i e l d T y p e = " q u e s t i o n "   f o r m a t E v a l u a t o r T y p e = " f o r m a t S t r i n g "   h i d d e n = " f a l s e " / >  
                     < f i e l d   i d = " f 5 8 d d c f 2 - c 6 0 e - 4 b 4 4 - a e a d - 9 d 3 a 3 d a 4 d 7 e c "   n a m e = " E n t i t y   N a m e   1 "   t y p e = " "   o r d e r = " 9 9 9 "   e n t i t y I d = " 8 9 2 2 f c e c - 7 e d 9 - 4 3 8 2 - 9 a 6 4 - 4 1 4 e 8 0 4 c 5 d 2 d "   l i n k e d E n t i t y I d = " 0 0 0 0 0 0 0 0 - 0 0 0 0 - 0 0 0 0 - 0 0 0 0 - 0 0 0 0 0 0 0 0 0 0 0 0 "   l i n k e d F i e l d I d = " 0 0 0 0 0 0 0 0 - 0 0 0 0 - 0 0 0 0 - 0 0 0 0 - 0 0 0 0 0 0 0 0 0 0 0 0 "   l i n k e d F i e l d I n d e x = " 0 "   i n d e x = " 0 "   f i e l d T y p e = " q u e s t i o n "   f o r m a t E v a l u a t o r T y p e = " f o r m a t S t r i n g "   h i d d e n = " f a l s e " > C M S   D e r k s   S t a r   B u s m a n n   N . V . < / f i e l d >  
                     < f i e l d   i d = " c c d c b 1 9 6 - d a 2 b - 4 3 d f - 8 c 0 b - 4 9 d 1 5 c 3 f 5 8 a f "   n a m e = " E n t i t y   N a m e   2 "   t y p e = " "   o r d e r = " 9 9 9 "   e n t i t y I d = " 8 9 2 2 f c e c - 7 e d 9 - 4 3 8 2 - 9 a 6 4 - 4 1 4 e 8 0 4 c 5 d 2 d "   l i n k e d E n t i t y I d = " 0 0 0 0 0 0 0 0 - 0 0 0 0 - 0 0 0 0 - 0 0 0 0 - 0 0 0 0 0 0 0 0 0 0 0 0 "   l i n k e d F i e l d I d = " 0 0 0 0 0 0 0 0 - 0 0 0 0 - 0 0 0 0 - 0 0 0 0 - 0 0 0 0 0 0 0 0 0 0 0 0 "   l i n k e d F i e l d I n d e x = " 0 "   i n d e x = " 0 "   f i e l d T y p e = " q u e s t i o n "   f o r m a t E v a l u a t o r T y p e = " f o r m a t S t r i n g "   h i d d e n = " f a l s e " / >  
                     < f i e l d   i d = " 8 b b 1 6 5 2 8 - f d d a - 4 a 8 8 - a 5 0 b - 1 4 5 b 8 1 8 2 9 6 a 1 "   n a m e = " E n t i t y   N a m e   3 "   t y p e = " "   o r d e r = " 9 9 9 "   e n t i t y I d = " 8 9 2 2 f c e c - 7 e d 9 - 4 3 8 2 - 9 a 6 4 - 4 1 4 e 8 0 4 c 5 d 2 d "   l i n k e d E n t i t y I d = " 0 0 0 0 0 0 0 0 - 0 0 0 0 - 0 0 0 0 - 0 0 0 0 - 0 0 0 0 0 0 0 0 0 0 0 0 "   l i n k e d F i e l d I d = " 0 0 0 0 0 0 0 0 - 0 0 0 0 - 0 0 0 0 - 0 0 0 0 - 0 0 0 0 0 0 0 0 0 0 0 0 "   l i n k e d F i e l d I n d e x = " 0 "   i n d e x = " 0 "   f i e l d T y p e = " q u e s t i o n "   f o r m a t E v a l u a t o r T y p e = " f o r m a t S t r i n g "   h i d d e n = " f a l s e " / >  
                     < f i e l d   i d = " a e 2 5 4 9 2 4 - b e 2 2 - 4 0 a 2 - 9 b b b - 8 7 3 8 2 0 1 f 3 e f f "   n a m e = " E n t i t y   N a m e   4 "   t y p e = " "   o r d e r = " 9 9 9 "   e n t i t y I d = " 8 9 2 2 f c e c - 7 e d 9 - 4 3 8 2 - 9 a 6 4 - 4 1 4 e 8 0 4 c 5 d 2 d "   l i n k e d E n t i t y I d = " 0 0 0 0 0 0 0 0 - 0 0 0 0 - 0 0 0 0 - 0 0 0 0 - 0 0 0 0 0 0 0 0 0 0 0 0 "   l i n k e d F i e l d I d = " 0 0 0 0 0 0 0 0 - 0 0 0 0 - 0 0 0 0 - 0 0 0 0 - 0 0 0 0 0 0 0 0 0 0 0 0 "   l i n k e d F i e l d I n d e x = " 0 "   i n d e x = " 0 "   f i e l d T y p e = " q u e s t i o n "   f o r m a t E v a l u a t o r T y p e = " f o r m a t S t r i n g "   h i d d e n = " f a l s e " / >  
                     < f i e l d   i d = " 1 0 7 5 1 3 a d - 8 2 e f - 4 1 b 6 - a 5 c d - f 4 8 5 5 7 c e 4 b 9 4 "   n a m e = " F a x   N u m b e r "   t y p e = " "   o r d e r = " 9 9 9 "   e n t i t y I d = " 8 9 2 2 f c e c - 7 e d 9 - 4 3 8 2 - 9 a 6 4 - 4 1 4 e 8 0 4 c 5 d 2 d "   l i n k e d E n t i t y I d = " 0 0 0 0 0 0 0 0 - 0 0 0 0 - 0 0 0 0 - 0 0 0 0 - 0 0 0 0 0 0 0 0 0 0 0 0 "   l i n k e d F i e l d I d = " 0 0 0 0 0 0 0 0 - 0 0 0 0 - 0 0 0 0 - 0 0 0 0 - 0 0 0 0 0 0 0 0 0 0 0 0 "   l i n k e d F i e l d I n d e x = " 0 "   i n d e x = " 0 "   f i e l d T y p e = " q u e s t i o n "   f o r m a t E v a l u a t o r T y p e = " f o r m a t S t r i n g "   h i d d e n = " f a l s e " / >  
                     < f i e l d   i d = " 3 a c 9 6 6 0 b - 6 d 6 6 - 4 0 a 6 - a 4 c c - 6 3 6 9 2 b 9 b f 5 3 f "   n a m e = " O f f i c e   B u i l d i n g   A d d r e s s "   t y p e = " "   o r d e r = " 9 9 9 "   e n t i t y I d = " 8 9 2 2 f c e c - 7 e d 9 - 4 3 8 2 - 9 a 6 4 - 4 1 4 e 8 0 4 c 5 d 2 d "   l i n k e d E n t i t y I d = " 0 0 0 0 0 0 0 0 - 0 0 0 0 - 0 0 0 0 - 0 0 0 0 - 0 0 0 0 0 0 0 0 0 0 0 0 "   l i n k e d F i e l d I d = " 0 0 0 0 0 0 0 0 - 0 0 0 0 - 0 0 0 0 - 0 0 0 0 - 0 0 0 0 0 0 0 0 0 0 0 0 "   l i n k e d F i e l d I n d e x = " 0 "   i n d e x = " 0 "   f i e l d T y p e = " q u e s t i o n "   f o r m a t E v a l u a t o r T y p e = " f o r m a t S t r i n g "   h i d d e n = " f a l s e " / >  
                     < f i e l d   i d = " b 8 a 8 2 f 6 6 - 3 3 4 3 - 4 4 3 f - a c 6 a - 3 6 5 2 4 3 e 1 2 b e 2 "   n a m e = " O f f i c e   D X "   t y p e = " "   o r d e r = " 9 9 9 "   e n t i t y I d = " 8 9 2 2 f c e c - 7 e d 9 - 4 3 8 2 - 9 a 6 4 - 4 1 4 e 8 0 4 c 5 d 2 d "   l i n k e d E n t i t y I d = " 0 0 0 0 0 0 0 0 - 0 0 0 0 - 0 0 0 0 - 0 0 0 0 - 0 0 0 0 0 0 0 0 0 0 0 0 "   l i n k e d F i e l d I d = " 0 0 0 0 0 0 0 0 - 0 0 0 0 - 0 0 0 0 - 0 0 0 0 - 0 0 0 0 0 0 0 0 0 0 0 0 "   l i n k e d F i e l d I n d e x = " 0 "   i n d e x = " 0 "   f i e l d T y p e = " q u e s t i o n "   f o r m a t E v a l u a t o r T y p e = " f o r m a t S t r i n g "   h i d d e n = " f a l s e " / >  
                     < f i e l d   i d = " 9 5 9 6 2 6 b d - 7 c a 9 - 4 8 9 7 - 9 0 f 7 - 1 5 d 7 c 9 1 5 f a 5 2 "   n a m e = " O f f i c e   F a x   N u m b e r "   t y p e = " "   o r d e r = " 9 9 9 "   e n t i t y I d = " 8 9 2 2 f c e c - 7 e d 9 - 4 3 8 2 - 9 a 6 4 - 4 1 4 e 8 0 4 c 5 d 2 d "   l i n k e d E n t i t y I d = " 0 0 0 0 0 0 0 0 - 0 0 0 0 - 0 0 0 0 - 0 0 0 0 - 0 0 0 0 0 0 0 0 0 0 0 0 "   l i n k e d F i e l d I d = " 0 0 0 0 0 0 0 0 - 0 0 0 0 - 0 0 0 0 - 0 0 0 0 - 0 0 0 0 0 0 0 0 0 0 0 0 "   l i n k e d F i e l d I n d e x = " 0 "   i n d e x = " 0 "   f i e l d T y p e = " q u e s t i o n "   f o r m a t E v a l u a t o r T y p e = " f o r m a t S t r i n g "   h i d d e n = " f a l s e " / >  
                     < f i e l d   i d = " 9 a 9 1 9 4 6 a - 0 7 0 a - 4 d d c - 8 e 3 7 - 9 6 2 f 0 7 1 5 0 6 b 4 "   n a m e = " O f f i c e   I d "   t y p e = " "   o r d e r = " 9 9 9 "   e n t i t y I d = " 8 9 2 2 f c e c - 7 e d 9 - 4 3 8 2 - 9 a 6 4 - 4 1 4 e 8 0 4 c 5 d 2 d "   l i n k e d E n t i t y I d = " 0 0 0 0 0 0 0 0 - 0 0 0 0 - 0 0 0 0 - 0 0 0 0 - 0 0 0 0 0 0 0 0 0 0 0 0 "   l i n k e d F i e l d I d = " 0 0 0 0 0 0 0 0 - 0 0 0 0 - 0 0 0 0 - 0 0 0 0 - 0 0 0 0 0 0 0 0 0 0 0 0 "   l i n k e d F i e l d I n d e x = " 0 "   i n d e x = " 0 "   f i e l d T y p e = " q u e s t i o n "   f o r m a t E v a l u a t o r T y p e = " f o r m a t S t r i n g "   h i d d e n = " f a l s e " / >  
                     < f i e l d   i d = " f 9 0 c a a 9 6 - 6 3 4 0 - 4 7 7 6 - 9 5 b e - 9 e 5 4 0 8 7 9 9 2 7 5 "   n a m e = " O f f i c e   L o c a t i o n "   t y p e = " "   o r d e r = " 9 9 9 "   e n t i t y I d = " 8 9 2 2 f c e c - 7 e d 9 - 4 3 8 2 - 9 a 6 4 - 4 1 4 e 8 0 4 c 5 d 2 d "   l i n k e d E n t i t y I d = " 0 0 0 0 0 0 0 0 - 0 0 0 0 - 0 0 0 0 - 0 0 0 0 - 0 0 0 0 0 0 0 0 0 0 0 0 "   l i n k e d F i e l d I d = " 0 0 0 0 0 0 0 0 - 0 0 0 0 - 0 0 0 0 - 0 0 0 0 - 0 0 0 0 0 0 0 0 0 0 0 0 "   l i n k e d F i e l d I n d e x = " 0 "   i n d e x = " 0 "   f i e l d T y p e = " q u e s t i o n "   f o r m a t E v a l u a t o r T y p e = " f o r m a t S t r i n g "   h i d d e n = " f a l s e " / >  
                     < f i e l d   i d = " f 5 8 f 6 8 0 f - 7 6 b 3 - 4 b f d - b 1 7 5 - 1 3 4 0 e 1 0 e a 5 a 5 "   n a m e = " O f f i c e   L o c a t i o n   D e f a u l t   V a l u e "   t y p e = " "   o r d e r = " 9 9 9 "   e n t i t y I d = " 8 9 2 2 f c e c - 7 e d 9 - 4 3 8 2 - 9 a 6 4 - 4 1 4 e 8 0 4 c 5 d 2 d "   l i n k e d E n t i t y I d = " 0 0 0 0 0 0 0 0 - 0 0 0 0 - 0 0 0 0 - 0 0 0 0 - 0 0 0 0 0 0 0 0 0 0 0 0 "   l i n k e d F i e l d I d = " 0 0 0 0 0 0 0 0 - 0 0 0 0 - 0 0 0 0 - 0 0 0 0 - 0 0 0 0 0 0 0 0 0 0 0 0 "   l i n k e d F i e l d I n d e x = " 0 "   i n d e x = " 0 "   f i e l d T y p e = " q u e s t i o n "   f o r m a t E v a l u a t o r T y p e = " f o r m a t S t r i n g "   h i d d e n = " f a l s e " / >  
                     < f i e l d   i d = " 3 f 7 5 b 4 3 c - 1 3 8 3 - 4 6 b 6 - b 3 d c - 0 c a 3 b 7 d f b 9 b 9 "   n a m e = " O f f i c e   P o s t a l   A d d r e s s "   t y p e = " "   o r d e r = " 9 9 9 "   e n t i t y I d = " 8 9 2 2 f c e c - 7 e d 9 - 4 3 8 2 - 9 a 6 4 - 4 1 4 e 8 0 4 c 5 d 2 d "   l i n k e d E n t i t y I d = " 0 0 0 0 0 0 0 0 - 0 0 0 0 - 0 0 0 0 - 0 0 0 0 - 0 0 0 0 0 0 0 0 0 0 0 0 "   l i n k e d F i e l d I d = " 0 0 0 0 0 0 0 0 - 0 0 0 0 - 0 0 0 0 - 0 0 0 0 - 0 0 0 0 0 0 0 0 0 0 0 0 "   l i n k e d F i e l d I n d e x = " 0 "   i n d e x = " 0 "   f i e l d T y p e = " q u e s t i o n "   f o r m a t E v a l u a t o r T y p e = " f o r m a t S t r i n g "   h i d d e n = " f a l s e " / >  
                     < f i e l d   i d = " b 6 c 4 4 e 2 9 - 6 9 5 1 - 4 9 a e - a f 1 d - 3 0 f f b 2 6 3 7 6 6 b "   n a m e = " O f f i c e   R e f e r e n c e "   t y p e = " "   o r d e r = " 9 9 9 "   e n t i t y I d = " 8 9 2 2 f c e c - 7 e d 9 - 4 3 8 2 - 9 a 6 4 - 4 1 4 e 8 0 4 c 5 d 2 d "   l i n k e d E n t i t y I d = " 0 0 0 0 0 0 0 0 - 0 0 0 0 - 0 0 0 0 - 0 0 0 0 - 0 0 0 0 0 0 0 0 0 0 0 0 "   l i n k e d F i e l d I d = " 0 0 0 0 0 0 0 0 - 0 0 0 0 - 0 0 0 0 - 0 0 0 0 - 0 0 0 0 0 0 0 0 0 0 0 0 "   l i n k e d F i e l d I n d e x = " 0 "   i n d e x = " 0 "   f i e l d T y p e = " q u e s t i o n "   f o r m a t E v a l u a t o r T y p e = " f o r m a t S t r i n g "   h i d d e n = " f a l s e " / >  
                     < f i e l d   i d = " 4 b a b 1 0 2 b - f 2 f 8 - 4 5 6 8 - b 8 0 c - 4 3 4 6 6 0 a 7 e b 4 8 "   n a m e = " O f f i c e   S e t t i n g s "   t y p e = " "   o r d e r = " 9 9 9 "   e n t i t y I d = " 8 9 2 2 f c e c - 7 e d 9 - 4 3 8 2 - 9 a 6 4 - 4 1 4 e 8 0 4 c 5 d 2 d "   l i n k e d E n t i t y I d = " 0 0 0 0 0 0 0 0 - 0 0 0 0 - 0 0 0 0 - 0 0 0 0 - 0 0 0 0 0 0 0 0 0 0 0 0 "   l i n k e d F i e l d I d = " 0 0 0 0 0 0 0 0 - 0 0 0 0 - 0 0 0 0 - 0 0 0 0 - 0 0 0 0 0 0 0 0 0 0 0 0 "   l i n k e d F i e l d I n d e x = " 0 "   i n d e x = " 0 "   f i e l d T y p e = " q u e s t i o n "   f o r m a t E v a l u a t o r T y p e = " f o r m a t S t r i n g "   h i d d e n = " f a l s e " / >  
                     < f i e l d   i d = " 7 3 5 a 3 4 6 c - f 5 d e - 4 6 d 7 - 8 a 5 9 - f 1 9 b 2 6 e b 2 f 4 9 "   n a m e = " O f f i c e   S w i t c h b o a r d   N u m b e r "   t y p e = " "   o r d e r = " 9 9 9 "   e n t i t y I d = " 8 9 2 2 f c e c - 7 e d 9 - 4 3 8 2 - 9 a 6 4 - 4 1 4 e 8 0 4 c 5 d 2 d "   l i n k e d E n t i t y I d = " 0 0 0 0 0 0 0 0 - 0 0 0 0 - 0 0 0 0 - 0 0 0 0 - 0 0 0 0 0 0 0 0 0 0 0 0 "   l i n k e d F i e l d I d = " 0 0 0 0 0 0 0 0 - 0 0 0 0 - 0 0 0 0 - 0 0 0 0 - 0 0 0 0 0 0 0 0 0 0 0 0 "   l i n k e d F i e l d I n d e x = " 0 "   i n d e x = " 0 "   f i e l d T y p e = " q u e s t i o n "   f o r m a t E v a l u a t o r T y p e = " f o r m a t S t r i n g "   h i d d e n = " f a l s e " / >  
                     < f i e l d   i d = " 2 1 8 a b 6 3 1 - 6 a 5 1 - 4 b c 0 - b 8 e d - 0 a 5 c 4 5 a 1 3 f 0 d "   n a m e = " O f f i c e   T y p e "   t y p e = " "   o r d e r = " 9 9 9 "   e n t i t y I d = " 8 9 2 2 f c e c - 7 e d 9 - 4 3 8 2 - 9 a 6 4 - 4 1 4 e 8 0 4 c 5 d 2 d "   l i n k e d E n t i t y I d = " 0 0 0 0 0 0 0 0 - 0 0 0 0 - 0 0 0 0 - 0 0 0 0 - 0 0 0 0 0 0 0 0 0 0 0 0 "   l i n k e d F i e l d I d = " 0 0 0 0 0 0 0 0 - 0 0 0 0 - 0 0 0 0 - 0 0 0 0 - 0 0 0 0 0 0 0 0 0 0 0 0 "   l i n k e d F i e l d I n d e x = " 0 "   i n d e x = " 0 "   f i e l d T y p e = " q u e s t i o n "   f o r m a t E v a l u a t o r T y p e = " f o r m a t S t r i n g "   h i d d e n = " f a l s e " / >  
                     < f i e l d   i d = " 0 2 c 4 6 b 2 a - b 9 a 7 - 4 8 e 0 - 9 5 5 8 - d b e 8 9 5 9 f e 8 6 0 "   n a m e = " P h o n e   N u m b e r "   t y p e = " "   o r d e r = " 9 9 9 "   e n t i t y I d = " 8 9 2 2 f c e c - 7 e d 9 - 4 3 8 2 - 9 a 6 4 - 4 1 4 e 8 0 4 c 5 d 2 d "   l i n k e d E n t i t y I d = " 0 0 0 0 0 0 0 0 - 0 0 0 0 - 0 0 0 0 - 0 0 0 0 - 0 0 0 0 0 0 0 0 0 0 0 0 "   l i n k e d F i e l d I d = " 0 0 0 0 0 0 0 0 - 0 0 0 0 - 0 0 0 0 - 0 0 0 0 - 0 0 0 0 0 0 0 0 0 0 0 0 "   l i n k e d F i e l d I n d e x = " 0 "   i n d e x = " 0 "   f i e l d T y p e = " q u e s t i o n "   f o r m a t E v a l u a t o r T y p e = " f o r m a t S t r i n g "   h i d d e n = " f a l s e " / >  
                     < f i e l d   i d = " f 6 9 a e d d 5 - 7 e 8 a - 4 d 4 9 - 8 c 0 8 - 9 9 b d 5 0 c e 5 7 a 3 "   n a m e = " R e f e r e n c e "   t y p e = " "   o r d e r = " 9 9 9 "   e n t i t y I d = " 8 9 2 2 f c e c - 7 e d 9 - 4 3 8 2 - 9 a 6 4 - 4 1 4 e 8 0 4 c 5 d 2 d "   l i n k e d E n t i t y I d = " 0 0 0 0 0 0 0 0 - 0 0 0 0 - 0 0 0 0 - 0 0 0 0 - 0 0 0 0 0 0 0 0 0 0 0 0 "   l i n k e d F i e l d I d = " 0 0 0 0 0 0 0 0 - 0 0 0 0 - 0 0 0 0 - 0 0 0 0 - 0 0 0 0 0 0 0 0 0 0 0 0 "   l i n k e d F i e l d I n d e x = " 0 "   i n d e x = " 0 "   f i e l d T y p e = " q u e s t i o n "   f o r m a t E v a l u a t o r T y p e = " f o r m a t S t r i n g "   h i d d e n = " f a l s e " / >  
                     < f i e l d   i d = " 7 5 7 c a a 9 9 - 4 1 c 7 - 4 a 3 1 - a a 9 7 - d 9 e b a 1 3 3 8 a 3 b "   n a m e = " S e t t i n g s "   t y p e = " "   o r d e r = " 9 9 9 "   e n t i t y I d = " 8 9 2 2 f c e c - 7 e d 9 - 4 3 8 2 - 9 a 6 4 - 4 1 4 e 8 0 4 c 5 d 2 d "   l i n k e d E n t i t y I d = " 0 0 0 0 0 0 0 0 - 0 0 0 0 - 0 0 0 0 - 0 0 0 0 - 0 0 0 0 0 0 0 0 0 0 0 0 "   l i n k e d F i e l d I d = " 0 0 0 0 0 0 0 0 - 0 0 0 0 - 0 0 0 0 - 0 0 0 0 - 0 0 0 0 0 0 0 0 0 0 0 0 "   l i n k e d F i e l d I n d e x = " 0 "   i n d e x = " 0 "   f i e l d T y p e = " q u e s t i o n "   f o r m a t E v a l u a t o r T y p e = " f o r m a t S t r i n g "   h i d d e n = " f a l s e " / >  
                     < f i e l d   i d = " 3 8 5 f a e c c - 4 4 9 b - 4 4 9 4 - 9 0 d b - 3 c f 4 6 6 c 3 1 a 8 1 "   n a m e = " U r l "   t y p e = " "   o r d e r = " 9 9 9 "   e n t i t y I d = " 8 9 2 2 f c e c - 7 e d 9 - 4 3 8 2 - 9 a 6 4 - 4 1 4 e 8 0 4 c 5 d 2 d "   l i n k e d E n t i t y I d = " 0 0 0 0 0 0 0 0 - 0 0 0 0 - 0 0 0 0 - 0 0 0 0 - 0 0 0 0 0 0 0 0 0 0 0 0 "   l i n k e d F i e l d I d = " 0 0 0 0 0 0 0 0 - 0 0 0 0 - 0 0 0 0 - 0 0 0 0 - 0 0 0 0 0 0 0 0 0 0 0 0 "   l i n k e d F i e l d I n d e x = " 0 "   i n d e x = " 0 "   f i e l d T y p e = " q u e s t i o n "   f o r m a t E v a l u a t o r T y p e = " f o r m a t S t r i n g "   h i d d e n = " f a l s e " / >  
                     < f i e l d   i d = " b 7 c e f a 4 1 - f 9 d 1 - 4 f 7 3 - a b f 3 - c e 1 4 0 e 7 a 8 4 9 7 "   n a m e = " D a t e "   t y p e = " S y s t e m . D a t e T i m e ,   m s c o r l i b ,   V e r s i o n = 4 . 0 . 0 . 0 ,   C u l t u r e = n e u t r a l ,   P u b l i c K e y T o k e n = b 7 7 a 5 c 5 6 1 9 3 4 e 0 8 9 "   d a t a F o r m a t = " d   M M M M   y y y y "   o r d e r = " 9 9 9 "   e n t i t y I d = " 4 a 2 e f a 0 0 - b 1 c 8 - 4 3 f c - b 2 f d - e e 3 e c 4 2 f 9 0 7 b "   l i n k e d E n t i t y I d = " 0 0 0 0 0 0 0 0 - 0 0 0 0 - 0 0 0 0 - 0 0 0 0 - 0 0 0 0 0 0 0 0 0 0 0 0 "   l i n k e d F i e l d I d = " 0 0 0 0 0 0 0 0 - 0 0 0 0 - 0 0 0 0 - 0 0 0 0 - 0 0 0 0 0 0 0 0 0 0 0 0 "   l i n k e d F i e l d I n d e x = " 0 "   i n d e x = " 0 "   f i e l d T y p e = " q u e s t i o n "   f o r m a t E v a l u a t o r T y p e = " f o r m a t S t r i n g "   h i d d e n = " f a l s e " > 1 2   m e i   2 0 2 6 < / f i e l d >  
                     < f i e l d   i d = " 9 0 b 0 3 9 7 8 - e 2 1 7 - 4 e 3 2 - a 4 f e - a 3 2 c b a 5 7 d 1 8 6 "   n a m e = " T e x t "   t y p e = " "   o r d e r = " 9 9 9 "   e n t i t y I d = " a d e 4 a 4 5 4 - e 7 d d - 4 5 b f - a 2 1 9 - 2 b 5 9 a b 9 f 2 4 1 4 "   l i n k e d E n t i t y I d = " 0 0 0 0 0 0 0 0 - 0 0 0 0 - 0 0 0 0 - 0 0 0 0 - 0 0 0 0 0 0 0 0 0 0 0 0 "   l i n k e d F i e l d I d = " 0 0 0 0 0 0 0 0 - 0 0 0 0 - 0 0 0 0 - 0 0 0 0 - 0 0 0 0 0 0 0 0 0 0 0 0 "   l i n k e d F i e l d I n d e x = " 0 "   i n d e x = " 0 "   f i e l d T y p e = " q u e s t i o n "   f o r m a t E v a l u a t o r T y p e = " f o r m a t S t r i n g "   h i d d e n = " f a l s e " / >  
         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1 "   f i e l d T y p e = " q u e s t i o n "   f o r m a t E v a l u a t o r T y p e = " f o r m a t S t r i n g "   h i d d e n = " f a l s e " > F a l s e < / f i e l d >  
         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1 "   f i e l d T y p e = " q u e s t i o n "   f o r m a t E v a l u a t o r T y p e = " f o r m a t S t r i n g "   h i d d e n = " f a l s e " > F a l s e < / f i e l d >  
                     < f i e l d   i d = " a 8 9 2 6 b a 1 - 7 2 1 c - 4 0 c 7 - b 5 1 2 - 8 6 f 2 f 6 e b 9 b 5 5 "   n a m e = " I m a g e P a t h "   t y p e = " "   o r d e r = " 9 9 9 "   e n t i t y I d = " 2 f 4 e 3 e 8 3 - 5 0 8 8 - 4 d b 9 - b 1 f 7 - 6 c 5 0 7 d e d c 7 4 5 "   l i n k e d E n t i t y I d = " 0 0 0 0 0 0 0 0 - 0 0 0 0 - 0 0 0 0 - 0 0 0 0 - 0 0 0 0 0 0 0 0 0 0 0 0 "   l i n k e d F i e l d I d = " 0 0 0 0 0 0 0 0 - 0 0 0 0 - 0 0 0 0 - 0 0 0 0 - 0 0 0 0 0 0 0 0 0 0 0 0 "   l i n k e d F i e l d I n d e x = " 0 "   i n d e x = " 0 "   f i e l d T y p e = " q u e s t i o n "   f o r m a t E v a l u a t o r T y p e = " f o r m a t S t r i n g "   h i d d e n = " f a l s e " > C : \ P r o g r a m D a t a \ B i g H a n d \ B i g H a n d   D o c u m e n t   C r e a t i o n \ C o r e \ I m a g e s \ T h e m e   I m a g e s \ C M S   B l u e . j p g < / f i e l d >  
                     < f i e l d   i d = " b 4 c c 1 3 1 9 - 5 4 a 1 - 4 d f 6 - a c e 4 - f 1 4 7 3 0 c 7 c 1 e b "   n a m e = " S e t t i n g s "   t y p e = " "   o r d e r = " 9 9 9 "   e n t i t y I d = " 0 9 4 a 3 b 3 a - 5 2 e f - 4 8 4 8 - 9 6 f 7 - b 0 c e 0 4 b d e 2 e 8 "   l i n k e d E n t i t y I d = " 0 0 0 0 0 0 0 0 - 0 0 0 0 - 0 0 0 0 - 0 0 0 0 - 0 0 0 0 0 0 0 0 0 0 0 0 "   l i n k e d F i e l d I d = " 0 0 0 0 0 0 0 0 - 0 0 0 0 - 0 0 0 0 - 0 0 0 0 - 0 0 0 0 0 0 0 0 0 0 0 0 "   l i n k e d F i e l d I n d e x = " 0 "   i n d e x = " 0 "   f i e l d T y p e = " c o i "   f o r m a t E v a l u a t o r T y p e = " f o r m a t S t r i n g "   h i d d e n = " f a l s e " / >  
         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 N e t h e r l a n d s < / f i e l d >  
                     < f i e l d   i d = " b 6 4 0 1 b 6 0 - 6 f 7 5 - 4 6 e d - b 4 d 6 - 5 3 c a 7 4 1 9 5 f 8 8 "   n a m e = " S e t t i n g s "   t y p e = " "   o r d e r = " 9 9 9 "   e n t i t y I d = " 7 c b 9 6 0 b 3 - 2 8 b c - 4 1 e 3 - 8 a d 4 - e 0 5 b 5 8 3 a 6 8 4 b "   l i n k e d E n t i t y I d = " 0 0 0 0 0 0 0 0 - 0 0 0 0 - 0 0 0 0 - 0 0 0 0 - 0 0 0 0 0 0 0 0 0 0 0 0 "   l i n k e d F i e l d I d = " 0 0 0 0 0 0 0 0 - 0 0 0 0 - 0 0 0 0 - 0 0 0 0 - 0 0 0 0 0 0 0 0 0 0 0 0 "   l i n k e d F i e l d I n d e x = " 0 "   i n d e x = " 0 "   f i e l d T y p e = " c o i "   f o r m a t E v a l u a t o r T y p e = " f o r m a t S t r i n g "   h i d d e n = " f a l s e " > D S B , C M S , D e f a u l t , D e f a u l t , D e f a u l t , D e f a u l t , D e f a u l t , D e f a u l t , D e f a u l t , C M S < / f i e l d >  
         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 p e t r a . h e e m s k e r k @ c m s - d s b . c o m < / f i e l d >  
                     < f i e l d   i d = " f 6 8 a 9 c f 7 - 6 d 4 5 - 4 4 5 b - 9 1 d c - 1 4 1 5 6 5 f 5 b d 1 b "   n a m e = " F i l e   P a t h s - L o g o s   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 C : \ P r o g r a m D a t a \ B i g H a n d \ B i g H a n d   D o c u m e n t   C r e a t i o n \ C o r e \ I m a g e s \ L o g o s \ P P T \ < / f i e l d >  
                     < f i e l d   i d = " a e e 2 8 f 9 f - 4 9 e d - 4 8 e 4 - b 6 2 7 - a b 7 e a f f 6 b 5 9 c "   n a m e = " L o g o   N a m e - P P T   H e a d e r   D a r k " 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 C M S _ L o g o _ H e a d e r _ P P T _ [ F I R M N A M E ] _ p o s . p n g < / f i e l d >  
                     < f i e l d   i d = " 5 0 a 0 4 f a a - e 7 8 8 - 4 7 2 5 - b 5 f f - 6 8 d 6 5 6 5 2 3 6 0 0 "   n a m e = " P i t c h - B a c k   P a g e - 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 T h e   i n f o r m a t i o n   h e l d   i n   t h i s   p u b l i c a t i o n   i s   f o r   g e n e r a l   p u r p o s e s   a n d   g u i d a n c e   o n l y   a n d   d o e s   n o t   p u r p o r t   t o   c o n s t i t u t e   l e g a l   o r   p r o f e s s i o n a l   a d v i c e . < / f i e l d >  
                     < f i e l d   i d = " 6 d 5 4 8 0 6 9 - 7 7 1 1 - 4 d 0 6 - b e f a - d c a 9 e 5 e b 2 4 f 0 "   n a m e = " P i t c h - B a c k   p a g e - L a w N o w   S u b   T e x 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 S i g n   u p   n o w   f o r   t h e   f r e e   o n l i n e   e m a i l   a l e r t   s e r v i c e   d e l i v e r i n g   c o m m e n t a r y ,   a n a l y s e s   a n d   i n s i g h t s   f r o m   C M S   e x p e r t s   o n   t h e   l e g a l   i s s u e s   a f f e c t i n g   y o u r   b u s i n e s s ,   d i r e c t l y   t o   y o u r   i n b o x . < / f i e l d >  
                     < f i e l d   i d = " 1 2 1 5 8 d 1 8 - 9 9 3 9 - 4 2 5 6 - b b 3 9 - b a 0 0 2 c e 4 6 f e 6 "   n a m e = " P i t c h - B a c k   p a g e - L a w N o w   U R L " 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 c m s . l a w / s u b s c r i p t i o n < / f i e l d >  
                     < f i e l d   i d = " 6 7 0 6 5 3 8 4 - 5 7 4 e - 4 2 d e - 9 d e d - c 9 4 8 f a a 2 9 5 c 1 "   n a m e = " S t a f f 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 5 8 < / f i e l d >  
                     < f i e l d   i d = " 3 0 e 1 6 a a e - 3 a f 4 - 4 f 7 4 - 9 d 4 0 - b 2 f 8 a 5 f 4 5 b 6 d "   n a m e = " L a w y e r s 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 5 2 < / f i e l d >  
                     < f i e l d   i d = " 6 b c 6 8 b f 1 - 3 5 a e - 4 2 5 2 - b 0 b 6 - 7 1 3 0 1 f b b 5 b 8 f "   n a m e = " N o 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 1 0 , 0 0 0 < / f i e l d >  
                     < f i e l d   i d = " a 0 3 1 c 3 d c - e c e a - 4 0 5 d - a 4 0 d - 5 9 2 b b b 6 9 3 7 6 9 "   n a m e = " N o 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 7 , 2 0 0 < / f i e l d >  
                     < f i e l d   i d = " 2 d 4 5 7 7 2 5 - b 3 8 4 - 4 3 b 0 - 8 3 4 0 - 5 d 2 9 7 2 8 6 5 e f f "   n a m e = " N e w 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 5 6 < / f i e l d >  
                     < f i e l d   i d = " 5 a 6 1 a 0 c d - 7 c b 8 - 4 9 7 5 - b b 5 4 - 3 b 8 a a 5 0 8 1 e 6 0 "   n a m e = " Y e a r 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 2 0 2 4 , < / f i e l d >  
                     < f i e l d   i d = " 1 c 3 0 5 f 7 c - 0 8 8 5 - 4 e e 5 - a 2 1 7 - b d 9 9 4 6 2 5 4 9 1 3 "   n a m e = " T o t a l 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 1 , 3 0 0 < / f i e l d >  
                     < f i e l d   i d = " 9 b 0 4 2 6 7 f - 0 2 e 0 - 4 2 1 5 - 8 c 0 2 - 3 7 5 3 b d 6 8 5 7 7 9 "   n a m e = " N o 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 8 7 < / f i e l d >  
                     < f i e l d   i d = " b 6 0 8 0 d e 9 - 3 b 0 7 - 4 1 d c - a 6 c c - 2 c 3 6 d f 5 6 6 5 2 f "   n a m e = " N o 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 5 0 < / f i e l d >  
                     < f i e l d   i d = " 6 d 7 d f b d 2 - 4 7 2 a - 4 0 3 e - 8 9 7 7 - 3 0 0 b 6 4 f 0 1 4 a d "   n a m e = " N o P r a c t i c e G r o u p 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 1 9   P r a c t i c e   a n d   S e c t o r   G r o u p s  
 w o r k i n g   a c r o s s   o f f i c e s < / f i e l d >  
                     < f i e l d   i d = " 2 e 6 a 1 8 1 2 - e 8 d 9 - 4 1 f 9 - b 9 1 c - 2 2 1 4 d f 9 7 5 3 4 3 "   n a m e = " 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 2 . 0 7 3 b n < / f i e l d >  
                     < f i e l d   i d = " 8 8 9 c 7 3 d 5 - e 0 9 9 - 4 e 1 f - b 0 6 c - 1 f 2 e d f 5 9 f 7 e 3 "   n a m e = " Y e a r 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 t u r n o v e r   f o r   2 0 2 4 < / f i e l d >  
                     < f i e l d   i d = " b d 9 8 4 3 c c - d 2 5 9 - 4 2 1 c - 9 3 5 3 - f 5 d 7 e c 6 f 0 2 2 b "   n a m e = " 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 S t a f f < / f i e l d >  
                     < f i e l d   i d = " d e 2 9 4 7 8 2 - f 9 a b - 4 c 3 2 - 8 b 8 4 - a 6 2 a 6 0 d 2 c 2 c 2 "   n a m e = " 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 L a w y e r s < / f i e l d >  
                     < f i e l d   i d = " 6 b f a 6 1 f 2 - f 2 1 9 - 4 5 8 5 - 9 3 2 8 - 7 1 4 9 9 9 0 c 3 1 6 c "   n a m e = " 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 o f f i c e s < / f i e l d >  
                     < f i e l d   i d = " d c b 8 4 7 f 1 - e 3 2 1 - 4 9 4 c - b b f b - 3 6 0 8 2 2 f 4 5 8 e c "   n a m e = " 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 c i t i e s < / f i e l d >  
                     < f i e l d   i d = " 4 0 5 c c 4 7 8 - 6 d 7 3 - 4 2 d e - 9 7 2 5 - 6 2 a f 3 1 c 4 c d 3 f "   n a m e = " 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 c o u n t r i e s < / f i e l d >  
                     < f i e l d   i d = " 6 4 f 1 e 0 d 8 - b e 6 9 - 4 c a 7 - b a d 0 - 3 f a 5 c 4 b 5 c a 7 f "   n a m e = " N o 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 9 2 < / f i e l d >  
                     < f i e l d   i d = " f 0 b 8 d 7 0 2 - c b 7 4 - 4 c 4 1 - 8 e e f - 4 a a 2 4 c f 4 b 7 b e "   n a m e = " P a r t n e r s _ T E 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 & l t ; b & g t ; & l t ; f o n t   s i z e = " 6 4 " & g t ; 5 6 & l t ; / f o n t & g t ;   n e w   p a r t n e r s & l t ; / b & g t ;   & l t ; b & g t ; i n   2 0 2 4 , & l t ; / b & g t ;   t a k i n g   t h e   t o t a l   t o   o v e r   < / f i e l d >  
                     < f i e l d   i d = " 9 c 7 0 2 e d f - 2 3 8 f - 4 3 4 2 - 9 d 1 1 - 4 9 e 8 0 1 8 f f a a 9 "   n a m e = " T u r n o v e r _ 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
 2 . 0 7 3 b n < / f i e l d >  
                     < f i e l d   i d = " c 0 0 1 a 3 5 e - 2 7 4 a - 4 9 f 7 - 9 c c f - a 5 5 9 c 9 3 6 1 b 9 2 "   n a m e = " C o r e - C M S   E E I G   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  i s   a n   i n t e r n a t i o n a l   o r g a n i s a t i o n   o f   i n d e p e n d e n t   l a w   f i r m s   (  C M S   M e m b e r   F i r m s  ) .   C M S   L T F   L i m i t e d   ( C M S   L T F )   i s   a   c o m p a n y   l i m i t e d   b y   g u a r a n t e e   i n c o r p o r a t e d   i n   E n g l a n d   & a m p ;   W a l e s   ( n o .   1 5 3 6 7 7 5 2 )   w h o s e   r e g i s t e r e d   o f f i c e   i s   a t   C a n n o n   P l a c e ,   7 8   C a n n o n   S t r e e t ,   L o n d o n   E C 4 N   6 A F   U n i t e d   K i n g d o m .   C M S   L T F   c o o r d i n a t e s   t h e   C M S   M e m b e r   F i r m s .   C M S   L T F   p r o v i d e s   n o   c l i e n t   s e r v i c e s .   S u c h   s e r v i c e s   a r e   s o l e l y   p r o v i d e d   b y   C M S   L T F  s   C M S   M e m b e r   F i r m s   i n   t h e i r   r e s p e c t i v e   j u r i s d i c t i o n s .   C M S   L T F   a n d   e a c h   o f   i t s   C M S   M e m b e r   F i r m s   a r e   s e p a r a t e   a n d   l e g a l l y   d i s t i n c t   e n t i t i e s ,   a n d   n o   s u c h   e n t i t y   h a s   a n y   a u t h o r i t y   t o   b i n d   a n y   o t h e r .   C M S   L T F   a n d   e a c h   C M S   M e m b e r   F i r m   a r e   l i a b l e   o n l y   f o r   t h e i r   o w n   a c t s   o r   o m i s s i o n s   a n d   n o t   t h o s e   o f   e a c h   o t h e r .   T h e   b r a n d   n a m e    C M S    a n d   t h e   t e r m    f i r m    a r e   u s e d   t o   r e f e r   t o   s o m e   o r   a l l   o f   t h e   C M S   M e m b e r   F i r m s   o r   t h e i r   o f f i c e s ;   d e t a i l s   c a n   b e   f o u n d   u n d e r    l e g a l   i n f o r m a t i o n    i n   t h e   f o o t e r   o f   c m s . l a w . < / f i e l d >  
                     < f i e l d   i d = " 6 5 8 4 8 4 7 b - d d 2 2 - 4 d 8 f - a e 1 0 - a f b 3 2 2 f f b 6 d 0 "   n a m e = " C o r e - G l o b a l   O f f i c e   L i 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 A b e r d e e n ,   A b u   D h a b i ,   A m s t e r d a m ,   A n t w e r p ,   B a r c e l o n a ,   B e i j i n g ,   B e l g r a d e ,   B e n g a l u r u ,   B e r g e n ,   B e r l i n ,   B o g o t � ,   B r a t i s l a v a ,   B r i s b a n e ,   B r i s t o l ,   B r u s s e l s ,   B u c h a r e s t ,   B u d a p e s t ,   C a s a b l a n c a ,   C h e n n a i ,   C o l o g n e ,   D u b a i ,   D u b l i n ,   D u e s s e l d o r f ,   E b e n e ,   E d i n b u r g h ,   F r a n k f u r t ,   F u n c h a l ,   G e n e v a ,   G l a s g o w ,   G o t h e n b u r g ,   G u r u g r a m ,   H a m b u r g ,   H o n g   K o n g ,   H y d e r a b a d ,   I s t a n b u l ,   J o h a n n e s b u r g ,   K y i v ,   L e i p z i g ,   L i m a ,   L i s b o n ,   L i v e r p o o l ,   L j u b l j a n a ,   L o n d o n ,   L u a n d a ,   L u x e m b o u r g ,   L y o n ,   M a d r i d ,   M a n c h e s t e r ,   M a p u t o ,   M e x i c o   C i t y ,   M i l a n ,   M o m b a s a ,   M o n a c o ,   M u m b a i ,   M u n i c h ,   M u s c a t ,   N a i r o b i ,   N e w   D e l h i ,   O s l o ,   P a r i s ,   P o d g o r i c a ,   P o z n a n ,   P r a g u e ,   R e a d i n g ,   R i o   d e   J a n e i r o ,   R i y a d h ,   R o m e ,   S a n t i a g o   d e   C h i l e ,   S � o   P a u l o ,   S a r a j e v o ,   S h a n g h a i ,   S h e f f i e l d ,   S i l i c o n   V a l l e y ,   S i n g a p o r e ,   S k o p j e ,   S o f i a ,   S t a v a n g e r ,   S t o c k h o l m ,   S t r a s b o u r g ,   S t u t t g a r t ,   S y d n e y ,   T e l   A v i v ,   T i r a n a ,   V i e n n a ,   W a r s a w ,   Z a g r e b   a n d   Z u r i c h . < / f i e l d >  
                     < f i e l d   i d = " d b 4 f 7 3 e b - 7 d a 7 - 4 5 d 7 - 9 2 3 4 - 3 b 7 6 c 8 f 9 b 9 6 5 "   n a m e = " I n i t i a l s "   t y p e = " "   o r d e r = " 9 9 9 "   e n t i t y I d = " f 2 9 4 b 1 d 2 - 1 b 4 5 - 4 e 5 f - 9 4 c 4 - 2 9 5 3 e 5 1 5 0 1 3 7 "   l i n k e d E n t i t y I d = " 0 0 0 0 0 0 0 0 - 0 0 0 0 - 0 0 0 0 - 0 0 0 0 - 0 0 0 0 0 0 0 0 0 0 0 0 "   l i n k e d F i e l d I d = " 0 0 0 0 0 0 0 0 - 0 0 0 0 - 0 0 0 0 - 0 0 0 0 - 0 0 0 0 0 0 0 0 0 0 0 0 "   l i n k e d F i e l d I n d e x = " 0 "   i n d e x = " 0 "   f i e l d T y p e = " c o i "   f o r m a t E v a l u a t o r T y p e = " f o r m a t S t r i n g "   h i d d e n = " f a l s e " / >  
                     < f i e l d   i d = " d 4 8 9 b e 4 e - 7 6 f 4 - 4 a 0 0 - 9 c 2 c - 9 e 3 1 4 e e 9 4 3 a c "   n a m e = " L e t t e r h e a d   S e t t i n g s - D e f a u l 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 F A O _ O F F , Y o u r R e f _ O F F , C M S L o c a t i o n s _ O N , F I L E N U M _ O F F , A u t h o r N a m e _ O N , D M S _ O N , I n c C o u n t r y _ O N , A u t h o r J o b _ O F F , C o m m a s _ O F F , O u r s R e f _ O N , F i r m L o g o D e f a u l t _ O F F < / f i e l d >  
                 < / f i e l d s >  
                 < p r i n t C o n f i g u r a t i o n   s u p p o r t C u s t o m P r i n t = " t r u e "   s h o w P r i n t S e t t i n g s = " t r u e "   s h o w P r i n t O p t i o n s = " t r u e "   x m l n s = " h t t p : / / b i g h a n d . c o m / w o r d / b i g h a n d d o c u m e n t c r e a t i o n / " >  
                     < p r o f i l e s / >  
                 < / p r i n t C o n f i g u r a t i o n >  
                 < s t y l e C o n f i g u r a t i o n   x m l n s = " h t t p : / / b i g h a n d . c o m / w o r d / b i g h a n d d o c u m e n t c r e a t i o n / " / >  
             < / t e m p l a t e >  
         < / d o c u m e n t F r a g m e n t >  
     < / d o c u m e n t F r a g m e n t s >  
 < / d o c u m e n t F r a g m e n t D a t a > 
</file>

<file path=customXml/item4.xml>��< ? x m l   v e r s i o n = " 1 . 0 "   e n c o d i n g = " u t f - 1 6 " ? > < t e m p l a t e   x m l n s : x s d = " h t t p : / / w w w . w 3 . o r g / 2 0 0 1 / X M L S c h e m a "   x m l n s : x s i = " h t t p : / / w w w . w 3 . o r g / 2 0 0 1 / X M L S c h e m a - i n s t a n c e "   i d = " 1 7 f 4 5 2 f c - b 4 8 3 - 4 e b d - a 8 c 7 - c 5 3 c 9 8 3 0 5 7 f b "   n a m e = " & l t ; ? x m l   v e r s i o n = & q u o t ; 1 . 0 & q u o t ;   e n c o d i n g = & q u o t ; u t f - 1 6 & q u o t ; ? & g t ; & # x A ; & l t ; u i L o c a l i z e d S t r i n g   x m l n s : x s d = & q u o t ; h t t p : / / w w w . w 3 . o r g / 2 0 0 1 / X M L S c h e m a & q u o t ;   x m l n s : x s i = & q u o t ; h t t p : / / w w w . w 3 . o r g / 2 0 0 1 / X M L S c h e m a - i n s t a n c e & q u o t ; & g t ; & # x A ;     & l t ; t y p e & g t ; l a b e l & l t ; / t y p e & g t ; & # x A ;     & l t ; t e x t & g t ; T e m p l a t e   N a m e - P P T   S t a n d a r d   1 6 : 9 & l t ; / t e x t & g t ; & # x A ; & l t ; / u i L o c a l i z e d S t r i n g & g t ; "   d o c u m e n t I d = " 6 e 1 c 5 b 2 8 - 9 4 c 8 - 4 4 e c - a 7 0 e - b 4 a 4 b 8 7 6 2 d 1 a "   t e m p l a t e F u l l N a m e = " C : \ P r o g r a m D a t a \ B i g H a n d \ B i g H a n d   D o c u m e n t   C r e a t i o n \ C o r e \ T e m p l a t e s \ C M S   P o w e r P o i n t   1 6 _ 9   -   S u p e r g r a p h i c . p o t x "   v e r s i o n = " 0 "   d e f a u l t C o i C h e c k s u m = " W Q n s I f h Z L 3 h q x w 0 4 f 5 3 H j f I J X + U q h J E f S w O 4 g r h g d Z 4 = "   c o i C h e c k s u m = " R 7 E V G O R s 8 H l a 8 P q 0 V C G H 5 x N T u I D p 9 X y p l M j X K l H l I a 8 = "   s c h e m a V e r s i o n = " 3 "   w o r d V e r s i o n = " 1 6 . 0 "   l a n g u a g e I s o = " n l - N L "   o f f i c e I d = " a a b 8 3 5 0 3 - 5 4 8 8 - 4 1 4 5 - 9 1 a c - f 3 f 7 3 b 3 2 3 d b 0 "   h e l p U r l = " & l t ; ? x m l   v e r s i o n = & q u o t ; 1 . 0 & q u o t ;   e n c o d i n g = & q u o t ; u t f - 1 6 & q u o t ; ? & g t ; & # x A ; & l t ; u i L o c a l i z e d S t r i n g   x m l n s : x s d = & q u o t ; h t t p : / / w w w . w 3 . o r g / 2 0 0 1 / X M L S c h e m a & q u o t ;   x m l n s : x s i = & q u o t ; h t t p : / / w w w . w 3 . o r g / 2 0 0 1 / X M L S c h e m a - i n s t a n c e & q u o t ; & g t ; & # x A ;     & l t ; t y p e & g t ; f i x e d & l t ; / t y p e & g t ; & # x A ;     & l t ; t e x t   / & g t ; & # x A ; & l t ; / u i L o c a l i z e d S t r i n g & g t ; "   i m p o r t D a t a = " f a l s e "   w i z a r d H e i g h t = " 0 "   w i z a r d W i d t h = " 9 2 0 "   w i z a r d P a n e l W i d t h = " 0 "   h i d e W i z a r d I f V a l i d = " f a l s e "   h i d e A u t h o r = " f a l s e "   w i z a r d T a b P o s i t i o n = " n o n e "   x m l n s = " h t t p : / / b i g h a n d . c o m / w o r d / b i g h a n d d o c u m e n t c r e a t i o n / " >  
     < a u t h o r >  
         < l o c a l i z e d P r o f i l e s / >  
         < f r o m S e a r c h C o n t a c t > t r u e < / f r o m S e a r c h C o n t a c t >  
         < i d > b 4 f 1 5 9 6 1 - 3 f 4 f - 4 4 3 5 - b 2 a 4 - 6 7 d 3 b 7 7 a 6 7 5 9 < / i d >  
         < n a m e > P e t r a   H e e m s k e r k < / n a m e >  
         < i n i t i a l s / >  
         < p r i m a r y O f f i c e > A m s t e r d a m < / p r i m a r y O f f i c e >  
         < p r i m a r y O f f i c e I d > a a b 8 3 5 0 3 - 5 4 8 8 - 4 1 4 5 - 9 1 a c - f 3 f 7 3 b 3 2 3 d b 0 < / p r i m a r y O f f i c e I d >  
         < p r i m a r y L a n g u a g e I s o > e n - G B < / p r i m a r y L a n g u a g e I s o >  
         < p h o n e N u m b e r F o r m a t / >  
         < f a x N u m b e r F o r m a t > + 3 1   2 0   3 0 1 6   3 3 3 < / f a x N u m b e r F o r m a t >  
         < m o b i l e N u m b e r F o r m a t / >  
         < j o b D e s c r i p t i o n > A a n d e e l h o u d e r   A d v o c a a t < / j o b D e s c r i p t i o n >  
         < d e p a r t m e n t > 4 0 8   R e a l   E s t a t e   -   l e g a l < / d e p a r t m e n t >  
         < e m a i l > p e t r a . h e e m s k e r k @ c m s - d s b . c o m < / e m a i l >  
         < r a w D i r e c t L i n e > + 3 1   2 0   3 0 1   6 2   9 5 < / r a w D i r e c t L i n e >  
         < r a w D i r e c t F a x > 3 1 2 0 3 0 1 6 3 3 3 < / r a w D i r e c t F a x >  
         < m o b i l e > + 3 1   6   2 7   0 8   2 9   2 0 < / m o b i l e >  
         < l o g i n > p e t r a . h e e m s k e r k @ c m s - d s b . c o m < / l o g i n >  
         < e m p l y e e I d / >  
         < b a r R e g i s t r a t i o n s / >  
     < / a u t h o r >  
     < c o n t e n t C o n t r o l s >  
         < c o n t e n t C o n t r o l   i d = " c 5 e b d 8 6 a - f 0 b 4 - 4 b f 0 - a 8 3 8 - 3 a 2 b 7 e d 4 2 4 a d "   n a m e = " I m a g e . I m a g e P a t h "   a s s e m b l y = " I p h e l i o n . O u t l i n e . P o w e r P o i n t . d l l "   t y p e = " I p h e l i o n . O u t l i n e . P o w e r P o i n t . R e n d e r e r s . I m a g e R e n d e r e r "   o r d e r = " 3 "   a c t i v e = " t r u e "   e n t i t y I d = " 0 4 d 7 9 8 8 f - 0 5 1 c - 4 b f 5 - a c 7 4 - 0 4 4 e 4 e 6 5 9 b 8 2 "   f i e l d I d = " a 8 9 2 6 b a 1 - 7 2 1 c - 4 0 c 7 - b 5 1 2 - 8 6 f 2 f 6 e b 9 b 5 5 "   p a r e n t I d = " 0 0 0 0 0 0 0 0 - 0 0 0 0 - 0 0 0 0 - 0 0 0 0 - 0 0 0 0 0 0 0 0 0 0 0 0 "   l e v e l O r d e r = " 1 0 0 "   c o n t r o l T y p e = " p l a i n T e x t "   c o n t r o l E d i t T y p e = " i n l i n e "   e n c l o s i n g B o o k m a r k = " f a l s e "   f o r m a t E v a l u a t o r T y p e = " e x p r e s s i o n "   t e x t C a s e = " i g n o r e C a s e "   r e m o v e C o n t r o l = " f a l s e "   i g n o r e F o r m a t I f E m p t y = " f a l s e " >  
             < p a r a m e t e r s >  
                 < p a r a m e t e r   i d = " 5 f f c 6 9 5 d - 4 5 3 b - 4 7 8 6 - b 1 9 0 - 4 d 1 3 4 3 9 c 3 c e b "   n a m e = " U n i t   t y p e "   t y p e = " I p h e l i o n . O u t l i n e . C o r e . E n t i t i e s . U n i t T y p e ,   I p h e l i o n . O u t l i n e . C o r e ,   V e r s i o n = 2 . 3 . 0 . 3 1 ,   C u l t u r e = n e u t r a l ,   P u b l i c K e y T o k e n = n u l l "   o r d e r = " 1 "   k e y = " u n i t T y p e T y p e "   v a l u e = " C e n t i m e t e r s "   g r o u p = " S i z e "   g r o u p O r d e r = " - 1 "   i s G e n e r a t e d = " f a l s e " / >  
                 < p a r a m e t e r   i d = " e 7 f e 2 a 1 2 - 7 0 d 4 - 4 4 7 5 - 8 6 7 1 - 8 6 7 b b a 4 e 9 3 9 e "   n a m e = " Z   o r d e r "   t y p e = " I p h e l i o n . O u t l i n e . P o w e r P o i n t . R e n d e r e r s . Z O r d e r ,   I p h e l i o n . O u t l i n e . P o w e r P o i n t ,   V e r s i o n = 2 . 3 . 0 . 3 1 ,   C u l t u r e = n e u t r a l ,   P u b l i c K e y T o k e n = n u l l "   o r d e r = " 4 "   k e y = " z O r d e r "   v a l u e = " S e n d T o B a c k "   g r o u p = " P o s i t i o n "   g r o u p O r d e r = " - 1 "   i s G e n e r a t e d = " f a l s e " / >  
                 < p a r a m e t e r   i d = " e 0 5 1 b e 6 b - 4 2 d 9 - 4 4 0 1 - 8 4 a 1 - a 8 1 9 c 4 e 1 f 3 0 4 "   n a m e = " C r o p   t y p e "   t y p e = " I p h e l i o n . O u t l i n e . P o w e r P o i n t . R e n d e r e r s . C r o p T y p e ,   I p h e l i o n . O u t l i n e . P o w e r P o i n t ,   V e r s i o n = 2 . 3 . 0 . 3 1 ,   C u l t u r e = n e u t r a l ,   P u b l i c K e y T o k e n = n u l l "   o r d e r = " 9 9 9 "   k e y = " c r o p T y p e "   v a l u e = " N o n e "   g r o u p O r d e r = " - 1 "   i s G e n e r a t e d = " f a l s e " / >  
                 < p a r a m e t e r   i d = " 7 c c 4 7 a b f - 4 4 c c - 4 c 3 9 - 8 f b 2 - b 7 6 e 2 7 7 2 0 3 4 a "   n a m e = " D e l e t e   i f   e m p t y "   t y p e = " S y s t e m . B o o l e a n ,   m s c o r l i b ,   V e r s i o n = 4 . 0 . 0 . 0 ,   C u l t u r e = n e u t r a l ,   P u b l i c K e y T o k e n = b 7 7 a 5 c 5 6 1 9 3 4 e 0 8 9 "   o r d e r = " 9 9 9 "   k e y = " d e l e t e I f E m p t y "   v a l u e = " F a l s e "   g r o u p O r d e r = " - 1 "   i s G e n e r a t e d = " f a l s e " / >  
                 < p a r a m e t e r   i d = " a f 5 4 7 c d 7 - f 2 d 7 - 4 3 a e - 8 f 1 1 - 1 2 d 2 3 1 3 3 0 c 9 c "   n a m e = " F i e l d   i n d e x "   t y p e = " S y s t e m . I n t 3 2 ,   m s c o r l i b ,   V e r s i o n = 4 . 0 . 0 . 0 ,   C u l t u r e = n e u t r a l ,   P u b l i c K e y T o k e n = b 7 7 a 5 c 5 6 1 9 3 4 e 0 8 9 "   o r d e r = " 9 9 9 "   k e y = " i n d e x "   v a l u e = " "   g r o u p O r d e r = " - 1 "   i s G e n e r a t e d = " f a l s e " / >  
                 < p a r a m e t e r   i d = " b 6 b 8 a 2 9 6 - 0 5 8 e - 4 f 5 9 - 9 a 6 f - 1 8 3 6 7 b f a 6 2 7 6 "   n a m e = " H e i g h t "   t y p e = " S y s t e m . S i n g l e ,   m s c o r l i b ,   V e r s i o n = 4 . 0 . 0 . 0 ,   C u l t u r e = n e u t r a l ,   P u b l i c K e y T o k e n = b 7 7 a 5 c 5 6 1 9 3 4 e 0 8 9 "   o r d e r = " 9 9 9 "   k e y = " h e i g h t "   v a l u e = " 1 9 . 0 5 "   g r o u p = " S i z e "   g r o u p O r d e r = " - 1 "   i s G e n e r a t e d = " t r u e " / >  
                 < p a r a m e t e r   i d = " 9 5 d 7 9 0 b f - 4 a a 2 - 4 9 5 4 - b 3 f 9 - 5 2 f c 6 0 7 7 d 6 a c "   n a m e = " L o c k   a s p e c t   r a t i o "   t y p e = " S y s t e m . B o o l e a n ,   m s c o r l i b ,   V e r s i o n = 4 . 0 . 0 . 0 ,   C u l t u r e = n e u t r a l ,   P u b l i c K e y T o k e n = b 7 7 a 5 c 5 6 1 9 3 4 e 0 8 9 "   o r d e r = " 9 9 9 "   k e y = " l o c k A s p e c t R a t i o "   v a l u e = " F a l s e "   g r o u p O r d e r = " - 1 "   i s G e n e r a t e d = " f a l s e " / >  
                 < p a r a m e t e r   i d = " 6 1 5 c 0 d c 3 - 5 5 5 f - 4 0 e 0 - 9 7 3 2 - 6 8 b 8 7 c 8 b 3 2 c 4 "   n a m e = " R e t a i n   s h a p e   s e t t i n g s "   t y p e = " S y s t e m . B o o l e a n ,   m s c o r l i b ,   V e r s i o n = 4 . 0 . 0 . 0 ,   C u l t u r e = n e u t r a l ,   P u b l i c K e y T o k e n = b 7 7 a 5 c 5 6 1 9 3 4 e 0 8 9 "   o r d e r = " 9 9 9 "   k e y = " r e t a i n S h a p e S e t t i n g s "   v a l u e = " T r u e "   g r o u p O r d e r = " - 1 "   i s G e n e r a t e d = " f a l s e " / >  
                 < p a r a m e t e r   i d = " 0 1 f 8 f 0 8 e - 3 5 0 6 - 4 9 5 d - a 2 2 3 - 7 f 4 b 6 0 f 8 4 5 0 1 "   n a m e = " W i d t h "   t y p e = " S y s t e m . S i n g l e ,   m s c o r l i b ,   V e r s i o n = 4 . 0 . 0 . 0 ,   C u l t u r e = n e u t r a l ,   P u b l i c K e y T o k e n = b 7 7 a 5 c 5 6 1 9 3 4 e 0 8 9 "   o r d e r = " 9 9 9 "   k e y = " w i d t h "   v a l u e = " 3 3 . 8 7 "   g r o u p = " S i z e "   g r o u p O r d e r = " - 1 "   i s G e n e r a t e d = " t r u e " / >  
             < / p a r a m e t e r s >  
         < / c o n t e n t C o n t r o l >  
         < c o n t e n t C o n t r o l   i d = " 7 d b 2 7 9 c e - 9 5 d 7 - 4 c 6 7 - 9 b 4 d - 7 c 7 8 7 f 3 4 5 3 8 b "   n a m e = " E n t i t y . 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I F ( L E F T ( F I R S T N O T E M P T Y ( & # x A ;       S P L I T ( I F N O T E M P T Y ( { E n t i t y . S e t t i n g s } , { E n t i t y . S e t t i n g s } , & q u o t ; , , , , , , & q u o t ; ) , 0 , f a l s e , & q u o t ; , & q u o t ; ) , & # x A ;       S P L I T ( I F N O T E M P T Y ( { O f f i c e . S e t t i n g s } , { O f f i c e . S e t t i n g s } , & q u o t ; , , , , , , & q u o t ; ) , 0 , f a l s e , & q u o t ; , & q u o t ; ) , & # x A ;       S P L I T ( I F N O T E M P T Y ( { C o u n t r y . S e t t i n g s } , { C o u n t r y . S e t t i n g s } , & q u o t ; , , , , , , & q u o t ; ) , 0 , f a l s e , & q u o t ; , & q u o t ; ) & # x A ;       ) , 4 ) = & q u o t ; C M N O & q u o t ; , & q u o t ; & q u o t ; , & # x A ;       I F ( L E F T ( F I R S T N O T E M P T Y ( & # x A ;       S P L I T ( I F N O T E M P T Y ( { E n t i t y . S e t t i n g s } , { E n t i t y . S e t t i n g s } , & q u o t ; , , , , , , & q u o t ; ) , 0 , f a l s e , & q u o t ; , & q u o t ; ) , & # x A ;       S P L I T ( I F N O T E M P T Y ( { O f f i c e . S e t t i n g s } , { O f f i c e . S e t t i n g s } , & q u o t ; , , , , , , & q u o t ; ) , 0 , f a l s e , & q u o t ; , & q u o t ; ) , & # x A ;       S P L I T ( I F N O T E M P T Y ( { C o u n t r y . S e t t i n g s } , { C o u n t r y . S e t t i n g s } , & q u o t ; , , , , , , & q u o t ; ) , 0 , f a l s e , & q u o t ; , & q u o t ; ) & # x A ;       ) , 5 ) = & q u o t ; D B L U X & q u o t ; , & q u o t ; C M S   L u x e m b o u r g & q u o t ; , & # x A ;       I F ( L E F T ( F I R S T N O T E M P T Y ( & # x A ;       S P L I T ( I F N O T E M P T Y ( { E n t i t y . S e t t i n g s } , { E n t i t y . S e t t i n g s } , & q u o t ; , , , , , , & q u o t ; ) , 0 , f a l s e , & q u o t ; , & q u o t ; ) , & # x A ;       S P L I T ( I F N O T E M P T Y ( { O f f i c e . S e t t i n g s } , { O f f i c e . S e t t i n g s } , & q u o t ; , , , , , , & q u o t ; ) , 0 , f a l s e , & q u o t ; , & q u o t ; ) , & # x A ;       S P L I T ( I F N O T E M P T Y ( { C o u n t r y . S e t t i n g s } , { C o u n t r y . S e t t i n g s } , & q u o t ; , , , , , , & q u o t ; ) , 0 , f a l s e , & q u o t ; , & q u o t ; ) & # x A ;       ) , 2 ) = & q u o t ; F L & q u o t ; , { O f f i c e . E n t i t y . N a m e   1 } , & q u o t ; C M S & q u o t ; ) ) ) & # x A ; "   f o r m a t E v a l u a t o r T y p e = " e x p r e s s i o n "   t e x t C a s e = " i g n o r e C a s e "   r e m o v e C o n t r o l = " f a l s e "   i g n o r e F o r m a t I f E m p t y = " f a l s e " >  
             < p a r a m e t e r s >  
                 < p a r a m e t e r   i d = " b d 1 1 2 8 8 d - 3 5 8 0 - 4 0 4 8 - 9 4 8 0 - 8 7 e a 3 4 1 5 5 2 0 0 "   n a m e = " D e l e t e   i f   e m p t y "   t y p e = " S y s t e m . B o o l e a n ,   m s c o r l i b ,   V e r s i o n = 4 . 0 . 0 . 0 ,   C u l t u r e = n e u t r a l ,   P u b l i c K e y T o k e n = b 7 7 a 5 c 5 6 1 9 3 4 e 0 8 9 "   o r d e r = " 9 9 9 "   k e y = " d e l e t e I f E m p t y "   v a l u e = " F a l s e "   g r o u p O r d e r = " - 1 "   i s G e n e r a t e d = " f a l s e " / >  
                 < p a r a m e t e r   i d = " e c 1 a 8 f 4 b - 1 6 3 2 - 4 4 0 1 - 8 0 0 3 - 7 0 6 d 6 f f 5 e 4 d 5 "   n a m e = " F i e l d   i n d e x "   t y p e = " S y s t e m . I n t 3 2 ,   m s c o r l i b ,   V e r s i o n = 4 . 0 . 0 . 0 ,   C u l t u r e = n e u t r a l ,   P u b l i c K e y T o k e n = b 7 7 a 5 c 5 6 1 9 3 4 e 0 8 9 "   o r d e r = " 9 9 9 "   k e y = " i n d e x "   v a l u e = " "   g r o u p O r d e r = " - 1 "   i s G e n e r a t e d = " f a l s e " / >  
                 < p a r a m e t e r   i d = " 6 d 0 0 9 d c f - 5 2 2 2 - 4 c 7 5 - a 8 1 b - f c 1 6 a d 9 a a 6 0 8 "   n a m e = " F o r m a t   X M L   c o n t e n t "   t y p e = " S y s t e m . B o o l e a n ,   m s c o r l i b ,   V e r s i o n = 4 . 0 . 0 . 0 ,   C u l t u r e = n e u t r a l ,   P u b l i c K e y T o k e n = b 7 7 a 5 c 5 6 1 9 3 4 e 0 8 9 "   o r d e r = " 9 9 9 "   k e y = " f o r m a t X m l C o n t e n t "   v a l u e = " F a l s e "   g r o u p O r d e r = " - 1 "   i s G e n e r a t e d = " f a l s e " / >  
                 < p a r a m e t e r   i d = " a 0 4 d e 9 5 f - 2 5 5 e - 4 7 f 0 - 9 8 8 3 - e a 0 6 6 6 1 3 3 c 2 e " 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c 3 0 a d 8 e e - c 1 7 d - 4 a e 4 - 9 5 4 5 - 2 3 1 d 1 0 4 e b c 5 5 "   n a m e = " P a r e n t   f i e l d   i n d e x "   t y p e = " S y s t e m . I n t 3 2 ,   m s c o r l i b ,   V e r s i o n = 4 . 0 . 0 . 0 ,   C u l t u r e = n e u t r a l ,   P u b l i c K e y T o k e n = b 7 7 a 5 c 5 6 1 9 3 4 e 0 8 9 "   o r d e r = " 9 9 9 "   k e y = " p a r e n t I n d e x "   v a l u e = " "   g r o u p O r d e r = " - 1 "   i s G e n e r a t e d = " f a l s e " / >  
             < / p a r a m e t e r s >  
         < / c o n t e n t C o n t r o l >  
         < c o n t e n t C o n t r o l   i d = " 1 6 c 6 c b b d - 6 1 f 1 - 4 1 1 f - a b 7 e - 2 9 f 0 a b b 2 e 5 6 3 "   n a m e = " F o o t e r   T e x t . T e x t   ( T e m p l a t e ) "   a s s e m b l y = " I p h e l i o n . O u t l i n e . P o w e r P o i n t . d l l "   t y p e = " I p h e l i o n . O u t l i n e . P o w e r P o i n t . R e n d e r e r s . X m l F o r m a t t e d T e x t R e n d e r e r "   o r d e r = " 3 "   a c t i v e = " t r u e "   e n t i t y I d = " a d e 4 a 4 5 4 - e 7 d d - 4 5 b f - a 2 1 9 - 2 b 5 9 a b 9 f 2 4 1 4 "   f i e l d I d = " 9 0 b 0 3 9 7 8 - e 2 1 7 - 4 e 3 2 - a 4 f e - a 3 2 c b a 5 7 d 1 8 6 "   p a r e n t I d = " 0 0 0 0 0 0 0 0 - 0 0 0 0 - 0 0 0 0 - 0 0 0 0 - 0 0 0 0 0 0 0 0 0 0 0 0 "   l e v e l O r d e r = " 1 0 0 "   c o n t r o l T y p e = " p l a i n T e x t "   c o n t r o l E d i t T y p e = " i n l i n e "   e n c l o s i n g B o o k m a r k = " f a l s e "   f o r m a t = " I F ( { C o v e r   T e x t   L i g h t   o r   D a r k . S e l e c t e d   I t e m s } = { L a b e l s . L i g h t } , & # x A ;   R E P L A C E ( & # x A ;   & q u o t ; & l t ; f o n t   c o l o u r = * 2 5 5 , 2 5 5 , 2 5 5 * & g t ; & q u o t ;   & a m p ;   & # x A ;     I F N O T E M P T Y ( { F o o t e r   T e x t . T e x t } , & # x A ;     { F o o t e r   T e x t . T e x t }   & a m p ;   & q u o t ;   |   & q u o t ;   & a m p ;   { D a t e . D a t e } , & # x A ;     { D a t e . D a t e } & # x A ; )   & a m p ;     & q u o t ; & l t ; / f o n t & g t ; & q u o t ;   , & # x A ;   & q u o t ; * & q u o t ; , & # x A ;   C H A R ( 3 4 ) , & # x A ;   t r u e ) & # x A ; , I F N O T E M P T Y ( { F o o t e r   T e x t . T e x t } , & # x A ;   { F o o t e r   T e x t . T e x t }   & a m p ;   & q u o t ;   |   & q u o t ;   & a m p ;   { D a t e . D a t e } , & # x A ;   { D a t e . D a t e } & # x A ; ) ) & # x A ; & # x A ; & # x A ; "   f o r m a t E v a l u a t o r T y p e = " e x p r e s s i o n "   t e x t C a s e = " i g n o r e C a s e "   r e m o v e C o n t r o l = " f a l s e "   i g n o r e F o r m a t I f E m p t y = " f a l s e " >  
             < p a r a m e t e r s >  
                 < p a r a m e t e r   i d = " b 1 0 4 0 9 4 6 - 1 2 5 9 - 4 f c 7 - 9 2 3 2 - a f 2 b 5 7 e 5 f c e b "   n a m e = " D e l e t e   i f   e m p t y "   t y p e = " S y s t e m . B o o l e a n ,   m s c o r l i b ,   V e r s i o n = 4 . 0 . 0 . 0 ,   C u l t u r e = n e u t r a l ,   P u b l i c K e y T o k e n = b 7 7 a 5 c 5 6 1 9 3 4 e 0 8 9 "   o r d e r = " 9 9 9 "   k e y = " d e l e t e I f E m p t y "   v a l u e = " F a l s e "   g r o u p O r d e r = " - 1 "   i s G e n e r a t e d = " f a l s e " / >  
                 < p a r a m e t e r   i d = " 8 a 5 1 5 9 1 e - 5 3 e d - 4 2 c 6 - 8 0 9 6 - f 5 c 0 5 3 5 3 d f c d "   n a m e = " F i e l d   i n d e x "   t y p e = " S y s t e m . I n t 3 2 ,   m s c o r l i b ,   V e r s i o n = 4 . 0 . 0 . 0 ,   C u l t u r e = n e u t r a l ,   P u b l i c K e y T o k e n = b 7 7 a 5 c 5 6 1 9 3 4 e 0 8 9 "   o r d e r = " 9 9 9 "   k e y = " i n d e x "   v a l u e = " "   g r o u p O r d e r = " - 1 "   i s G e n e r a t e d = " f a l s e " / >  
                 < p a r a m e t e r   i d = " f 7 1 d 9 5 d 5 - a f e b - 4 2 0 2 - 9 3 4 c - 1 0 a e d 2 0 7 7 9 d 0 "   n a m e = " P a r e n t   f i e l d   i n d e x "   t y p e = " S y s t e m . I n t 3 2 ,   m s c o r l i b ,   V e r s i o n = 4 . 0 . 0 . 0 ,   C u l t u r e = n e u t r a l ,   P u b l i c K e y T o k e n = b 7 7 a 5 c 5 6 1 9 3 4 e 0 8 9 "   o r d e r = " 9 9 9 "   k e y = " p a r e n t I n d e x "   v a l u e = " "   g r o u p O r d e r = " - 1 "   i s G e n e r a t e d = " f a l s e " / >  
             < / p a r a m e t e r s >  
         < / c o n t e n t C o n t r o l >  
         < c o n t e n t C o n t r o l   i d = " 8 0 2 8 7 f 2 6 - a e 9 0 - 4 3 7 7 - 8 2 4 6 - d 8 d 2 1 6 b 0 4 8 1 8 "   n a m e = " L o g o "   a s s e m b l y = " I p h e l i o n . O u t l i n e . P o w e r P o i n t . d l l "   t y p e = " I p h e l i o n . O u t l i n e . P o w e r P o i n t . R e n d e r e r s . I m a g e R e n d e r e r "   o r d e r = " 3 "   a c t i v e = " t r u e "   e n t i t y I d = " 3 a b 8 2 f 1 2 - 1 4 2 6 - 4 e 6 5 - a 3 9 d - b 2 0 2 d c 1 7 a c c d "   f i e l d I d = " 8 1 e 3 e 9 e a - 9 b 6 0 - 4 9 7 8 - a 8 8 a - e 3 d d b 2 6 9 6 2 1 7 "   p a r e n t I d = " 0 0 0 0 0 0 0 0 - 0 0 0 0 - 0 0 0 0 - 0 0 0 0 - 0 0 0 0 0 0 0 0 0 0 0 0 "   l e v e l O r d e r = " 1 0 0 "   c o n t r o l T y p e = " p l a i n T e x t "   c o n t r o l E d i t T y p e = " i n l i n e "   e n c l o s i n g B o o k m a r k = " f a l s e "   f o r m a t = " { L a b e l s . F i l e   P a t h s - L o g o s   P P T }   & a m p ;   & q u o t ; P P T _ 1 6 x 9 \ & q u o t ;   & a m p ; & # x A ; & # x A ; I F ( F I R S T N O T E M P T Y ( & # x A ;   S P L I T ( I F N O T E M P T Y ( { E n t i t y . S e t t i n g s } , { E n t i t y . S e t t i n g s } , & q u o t ; , & q u o t ; ) , 0 , f a l s e , & q u o t ; , & q u o t ; ) , & # x A ;         S P L I T ( I F N O T E M P T Y ( { O f f i c e . S e t t i n g s } , { O f f i c e . S e t t i n g s } , & q u o t ; , & q u o t ; ) , 0 , f a l s e , & q u o t ; , & q u o t ; ) , & # x A ;         S P L I T ( I F N O T E M P T Y ( { C o u n t r y . S e t t i n g s } , { C o u n t r y . S e t t i n g s } , & q u o t ; , & q u o t ; ) , 0 , f a l s e , & q u o t ; , & q u o t ; ) & # x A ;                     ) = & q u o t ; R R H _ C M S & q u o t ; , & # x A ;                     I F ( { L o g o   L i g h t   o r   D a r k . S e l e c t e d   I t e m s }   =   { L a b e l s . L i g h t } , & # x A ;                       R E P L A C E ( F I E L D V A L U E ( & q u o t ; L a b e l s . L o g o   N a m e - P P T   H e a d e r   & q u o t ;   & a m p ;   & q u o t ; L i g h t & q u o t ; ) , & q u o t ; [ F I R M N A M E ] & q u o t ; , { L a b e l s . P i t c h   L o g o   C M S } , t r u e ) , & # x A ;           R E P L A C E ( F I E L D V A L U E ( & q u o t ; L a b e l s . L o g o   N a m e - P P T   H e a d e r   & q u o t ;   & a m p ;   & q u o t ; D a r k & q u o t ; ) , & q u o t ; [ F I R M N A M E ] & q u o t ; , { L a b e l s . P i t c h   L o g o   C M S } , t r u e ) & # x A ;           ) , & # x A ; & # x A ;   I F ( & # x A ;     O R ( { O v e r r i d e   l o g o . V a l u e   F i e l d } =   T r u e ,   & # x A ;       F I R S T N O T E M P T Y ( & # x A ;                     S P L I T ( I F N O T E M P T Y ( { E n t i t y . S e t t i n g s } , { E n t i t y . S e t t i n g s } , & q u o t ; , , , , & q u o t ; ) , 4 , f a l s e , & q u o t ; , & q u o t ; ) , & # x A ;                                           S P L I T ( I F N O T E M P T Y ( { O f f i c e . S e t t i n g s } , { O f f i c e . S e t t i n g s } , & q u o t ; , , , , & q u o t ; ) , 4 , f a l s e , & q u o t ; , & q u o t ; ) , & # x A ;                                           S P L I T ( I F N O T E M P T Y ( { C o u n t r y . S e t t i n g s } , { C o u n t r y . S e t t i n g s } , & q u o t ; , , , , & q u o t ; ) , 4 , f a l s e , & q u o t ; , & q u o t ; ) & # x A ;               ) = & q u o t ; S P E C E N T & q u o t ;   ) = T r u e , & # x A ;   & # x A ;           I F ( { L o g o   L i g h t   o r   D a r k . S e l e c t e d   I t e m s }   =   { L a b e l s . L i g h t } , & # x A ;           & # x A ;             R E P L A C E ( { L a b e l s . L o g o   N a m e - P P T   H e a d e r   L i g h t } , & q u o t ; [ F I R M N A M E ] & q u o t ; , & # x A ;                   F I R S T N O T E M P T Y ( & # x A ;                       S P L I T ( { E n t i t y . S e t t i n g s } , 0 , f a l s e , & q u o t ; , & q u o t ; ) , & # x A ;                       S P L I T ( { O f f i c e . S e t t i n g s } , 0 , f a l s e , & q u o t ; , & q u o t ; ) , & # x A ;                       S P L I T ( { C o u n t r y . S e t t i n g s } , 0 , f a l s e , & q u o t ; , & q u o t ; ) & # x A ;                 ) , t r u e & # x A ;               ) , & # x A ;           & # x A ;             R E P L A C E ( { L a b e l s . L o g o   N a m e - P P T   H e a d e r   D a r k } , & q u o t ; [ F I R M N A M E ] & q u o t ; , & # x A ;                   F I R S T N O T E M P T Y ( & # x A ;                       S P L I T ( { E n t i t y . S e t t i n g s } , 0 , f a l s e , & q u o t ; , & q u o t ; ) , & # x A ;                       S P L I T ( { O f f i c e . S e t t i n g s } , 0 , f a l s e , & q u o t ; , & q u o t ; ) , & # x A ;                       S P L I T ( { C o u n t r y . S e t t i n g s } , 0 , f a l s e , & q u o t ; , & q u o t ; ) & # x A ;                 ) , t r u e & # x A ;               ) & # x A ;           ) , & # x A ;     I F ( { L o g o   L i g h t   o r   D a r k . S e l e c t e d   I t e m s }   =   { L a b e l s . L i g h t } , & # x A ;       R E P L A C E ( F I E L D V A L U E ( & q u o t ; L a b e l s . L o g o   N a m e - P P T   H e a d e r   & q u o t ;   & a m p ;   & q u o t ; L i g h t & q u o t ; ) , & q u o t ; [ F I R M N A M E ] & q u o t ; , { L a b e l s . P i t c h   L o g o   C M S } , t r u e ) , & # x A ;       R E P L A C E ( F I E L D V A L U E ( & q u o t ; L a b e l s . L o g o   N a m e - P P T   H e a d e r   & q u o t ;   & a m p ;   & q u o t ; D a r k & q u o t ; ) , & q u o t ; [ F I R M N A M E ] & q u o t ; , { L a b e l s . P i t c h   L o g o   C M S } , t r u e ) & # x A ;     )   & # x A ;   ) & # x A ; ) "   f o r m a t E v a l u a t o r T y p e = " e x p r e s s i o n "   t e x t C a s e = " i g n o r e C a s e "   r e m o v e C o n t r o l = " f a l s e "   i g n o r e F o r m a t I f E m p t y = " f a l s e " >  
             < p a r a m e t e r s >  
                 < p a r a m e t e r   i d = " c e 6 6 3 d 8 4 - 3 6 4 7 - 4 7 7 c - b 8 4 5 - 7 5 c 7 c 7 f 1 e a 9 9 "   n a m e = " U n i t   t y p e "   t y p e = " I p h e l i o n . O u t l i n e . C o r e . E n t i t i e s . U n i t T y p e ,   I p h e l i o n . O u t l i n e . C o r e ,   V e r s i o n = 2 . 3 . 0 . 3 1 ,   C u l t u r e = n e u t r a l ,   P u b l i c K e y T o k e n = n u l l "   o r d e r = " 1 "   k e y = " u n i t T y p e T y p e "   v a l u e = " C e n t i m e t e r s "   g r o u p = " S i z e "   g r o u p O r d e r = " - 1 "   i s G e n e r a t e d = " f a l s e " / >  
                 < p a r a m e t e r   i d = " b 6 4 e 2 5 d 1 - 8 7 f a - 4 e 0 3 - 8 7 6 7 - d 8 1 c 5 0 a 0 2 e 6 7 "   n a m e = " Z   o r d e r "   t y p e = " I p h e l i o n . O u t l i n e . P o w e r P o i n t . R e n d e r e r s . Z O r d e r ,   I p h e l i o n . O u t l i n e . P o w e r P o i n t ,   V e r s i o n = 2 . 3 . 0 . 3 1 ,   C u l t u r e = n e u t r a l ,   P u b l i c K e y T o k e n = n u l l "   o r d e r = " 4 "   k e y = " z O r d e r "   v a l u e = " B r i n g T o F r o n t "   g r o u p = " P o s i t i o n "   g r o u p O r d e r = " - 1 "   i s G e n e r a t e d = " f a l s e " / >  
                 < p a r a m e t e r   i d = " 7 0 8 9 6 a 1 7 - 6 c 2 9 - 4 3 a 6 - 8 9 5 e - 0 e 4 1 2 3 a f 1 3 8 0 "   n a m e = " C r o p   t y p e "   t y p e = " I p h e l i o n . O u t l i n e . P o w e r P o i n t . R e n d e r e r s . C r o p T y p e ,   I p h e l i o n . O u t l i n e . P o w e r P o i n t ,   V e r s i o n = 2 . 3 . 0 . 3 1 ,   C u l t u r e = n e u t r a l ,   P u b l i c K e y T o k e n = n u l l "   o r d e r = " 9 9 9 "   k e y = " c r o p T y p e "   v a l u e = " N o n e "   g r o u p O r d e r = " - 1 "   i s G e n e r a t e d = " f a l s e " / >  
                 < p a r a m e t e r   i d = " 5 9 f f a c 1 c - 0 e c f - 4 a 0 0 - 9 6 1 3 - b a f f 3 c c f 0 0 b 7 "   n a m e = " D e l e t e   i f   e m p t y "   t y p e = " S y s t e m . B o o l e a n ,   m s c o r l i b ,   V e r s i o n = 4 . 0 . 0 . 0 ,   C u l t u r e = n e u t r a l ,   P u b l i c K e y T o k e n = b 7 7 a 5 c 5 6 1 9 3 4 e 0 8 9 "   o r d e r = " 9 9 9 "   k e y = " d e l e t e I f E m p t y "   v a l u e = " F a l s e "   g r o u p O r d e r = " - 1 "   i s G e n e r a t e d = " f a l s e " / >  
                 < p a r a m e t e r   i d = " b 3 3 2 2 6 f 0 - 8 3 2 3 - 4 e 2 9 - a a 3 f - b e 3 a 1 b c a 7 5 2 1 "   n a m e = " F i e l d   i n d e x "   t y p e = " S y s t e m . I n t 3 2 ,   m s c o r l i b ,   V e r s i o n = 4 . 0 . 0 . 0 ,   C u l t u r e = n e u t r a l ,   P u b l i c K e y T o k e n = b 7 7 a 5 c 5 6 1 9 3 4 e 0 8 9 "   o r d e r = " 9 9 9 "   k e y = " i n d e x "   v a l u e = " "   g r o u p O r d e r = " - 1 "   i s G e n e r a t e d = " f a l s e " / >  
                 < p a r a m e t e r   i d = " d 8 b 2 1 0 b a - e 5 8 d - 4 e 0 f - 9 8 9 1 - e a 7 0 c b 9 3 3 7 f b "   n a m e = " H e i g h t "   t y p e = " S y s t e m . S i n g l e ,   m s c o r l i b ,   V e r s i o n = 4 . 0 . 0 . 0 ,   C u l t u r e = n e u t r a l ,   P u b l i c K e y T o k e n = b 7 7 a 5 c 5 6 1 9 3 4 e 0 8 9 "   o r d e r = " 9 9 9 "   k e y = " h e i g h t "   v a l u e = " 0 "   g r o u p = " S i z e "   g r o u p O r d e r = " - 1 "   i s G e n e r a t e d = " t r u e " / >  
                 < p a r a m e t e r   i d = " c 0 6 4 0 a 8 a - e 0 4 8 - 4 c d 9 - 9 8 3 7 - 1 5 c 0 0 e 5 f 9 e 7 8 "   n a m e = " L o c k   a s p e c t   r a t i o "   t y p e = " S y s t e m . B o o l e a n ,   m s c o r l i b ,   V e r s i o n = 4 . 0 . 0 . 0 ,   C u l t u r e = n e u t r a l ,   P u b l i c K e y T o k e n = b 7 7 a 5 c 5 6 1 9 3 4 e 0 8 9 "   o r d e r = " 9 9 9 "   k e y = " l o c k A s p e c t R a t i o "   v a l u e = " T r u e "   g r o u p O r d e r = " - 1 "   i s G e n e r a t e d = " f a l s e " / >  
                 < p a r a m e t e r   i d = " f 3 b 3 4 2 a e - 9 1 a 3 - 4 0 1 9 - 8 9 0 0 - 6 1 0 4 d 3 3 5 6 c e 1 "   n a m e = " R e t a i n   s h a p e   s e t t i n g s "   t y p e = " S y s t e m . B o o l e a n ,   m s c o r l i b ,   V e r s i o n = 4 . 0 . 0 . 0 ,   C u l t u r e = n e u t r a l ,   P u b l i c K e y T o k e n = b 7 7 a 5 c 5 6 1 9 3 4 e 0 8 9 "   o r d e r = " 9 9 9 "   k e y = " r e t a i n S h a p e S e t t i n g s "   v a l u e = " F a l s e "   g r o u p O r d e r = " - 1 "   i s G e n e r a t e d = " f a l s e " / >  
                 < p a r a m e t e r   i d = " 1 d 5 4 a f a 9 - a b 6 f - 4 6 e 0 - a a f e - b 1 f a f 7 1 2 e f 7 f "   n a m e = " W i d t h "   t y p e = " S y s t e m . S i n g l e ,   m s c o r l i b ,   V e r s i o n = 4 . 0 . 0 . 0 ,   C u l t u r e = n e u t r a l ,   P u b l i c K e y T o k e n = b 7 7 a 5 c 5 6 1 9 3 4 e 0 8 9 "   o r d e r = " 9 9 9 "   k e y = " w i d t h "   v a l u e = " 0 "   g r o u p = " S i z e "   g r o u p O r d e r = " - 1 "   i s G e n e r a t e d = " t r u e " / >  
             < / p a r a m e t e r s >  
         < / c o n t e n t C o n t r o l >  
         < c o n t e n t C o n t r o l   i d = " 8 a 9 3 e 4 0 8 - 5 b 1 2 - 4 3 0 0 - b 8 0 5 - 2 4 c 1 2 c 9 7 5 c e 7 "   n a m e = " L a b e l s . P i t c h - B a c k   p a g e - L a w N o w   S u b   T e x t "   a s s e m b l y = " I p h e l i o n . O u t l i n e . P o w e r P o i n t . d l l "   t y p e = " I p h e l i o n . O u t l i n e . P o w e r P o i n t . R e n d e r e r s . T e x t R e n d e r e r "   o r d e r = " 2 "   a c t i v e = " t r u e "   e n t i t y I d = " f 9 5 d c 5 f a - 6 e 9 d - 4 b e 9 - 9 d 2 3 - e 0 a d a 2 0 d 8 4 3 8 "   f i e l d I d = " 6 d 5 4 8 0 6 9 - 7 7 1 1 - 4 d 0 6 - b e f a - d c a 9 e 5 e b 2 4 f 0 "   p a r e n t I d = " 0 0 0 0 0 0 0 0 - 0 0 0 0 - 0 0 0 0 - 0 0 0 0 - 0 0 0 0 0 0 0 0 0 0 0 0 "   l e v e l O r d e r = " 1 0 0 "   c o n t r o l T y p e = " p l a i n T e x t "   c o n t r o l E d i t T y p e = " i n l i n e "   e n c l o s i n g B o o k m a r k = " f a l s e "   f o r m a t E v a l u a t o r T y p e = " e x p r e s s i o n "   t e x t C a s e = " i g n o r e C a s e "   r e m o v e C o n t r o l = " f a l s e "   i g n o r e F o r m a t I f E m p t y = " f a l s e " >  
             < p a r a m e t e r s >  
                 < p a r a m e t e r   i d = " d d 7 d 5 a e a - 2 e f 8 - 4 5 9 b - b 2 6 4 - e e b a 9 f b a 6 3 9 a "   n a m e = " D e l e t e   i f   e m p t y "   t y p e = " S y s t e m . B o o l e a n ,   m s c o r l i b ,   V e r s i o n = 4 . 0 . 0 . 0 ,   C u l t u r e = n e u t r a l ,   P u b l i c K e y T o k e n = b 7 7 a 5 c 5 6 1 9 3 4 e 0 8 9 "   o r d e r = " 9 9 9 "   k e y = " d e l e t e I f E m p t y "   v a l u e = " F a l s e "   g r o u p O r d e r = " - 1 "   i s G e n e r a t e d = " f a l s e " / >  
                 < p a r a m e t e r   i d = " b 6 0 2 0 1 5 1 - 2 7 1 5 - 4 d 5 e - 8 c b 6 - 6 a 0 a 0 e 3 3 4 f b 0 "   n a m e = " F i e l d   i n d e x "   t y p e = " S y s t e m . I n t 3 2 ,   m s c o r l i b ,   V e r s i o n = 4 . 0 . 0 . 0 ,   C u l t u r e = n e u t r a l ,   P u b l i c K e y T o k e n = b 7 7 a 5 c 5 6 1 9 3 4 e 0 8 9 "   o r d e r = " 9 9 9 "   k e y = " i n d e x "   v a l u e = " "   g r o u p O r d e r = " - 1 "   i s G e n e r a t e d = " f a l s e " / >  
                 < p a r a m e t e r   i d = " 5 6 b 6 e 5 d 0 - c b 5 0 - 4 1 4 6 - 8 8 a 2 - a a 9 8 1 5 c a 8 d 8 c "   n a m e = " F o r m a t   X M L   c o n t e n t "   t y p e = " S y s t e m . B o o l e a n ,   m s c o r l i b ,   V e r s i o n = 4 . 0 . 0 . 0 ,   C u l t u r e = n e u t r a l ,   P u b l i c K e y T o k e n = b 7 7 a 5 c 5 6 1 9 3 4 e 0 8 9 "   o r d e r = " 9 9 9 "   k e y = " f o r m a t X m l C o n t e n t "   v a l u e = " F a l s e "   g r o u p O r d e r = " - 1 "   i s G e n e r a t e d = " f a l s e " / >  
                 < p a r a m e t e r   i d = " 7 0 2 f f 4 2 1 - 4 b 4 a - 4 1 1 8 - 8 2 5 f - c e 7 c 0 0 0 6 0 d 4 8 " 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6 7 8 8 d 2 1 e - f 1 8 0 - 4 2 3 c - b 5 4 1 - c 7 3 6 e 4 0 e b b f 2 "   n a m e = " P a r e n t   f i e l d   i n d e x "   t y p e = " S y s t e m . I n t 3 2 ,   m s c o r l i b ,   V e r s i o n = 4 . 0 . 0 . 0 ,   C u l t u r e = n e u t r a l ,   P u b l i c K e y T o k e n = b 7 7 a 5 c 5 6 1 9 3 4 e 0 8 9 "   o r d e r = " 9 9 9 "   k e y = " p a r e n t I n d e x "   v a l u e = " "   g r o u p O r d e r = " - 1 "   i s G e n e r a t e d = " f a l s e " / >  
             < / p a r a m e t e r s >  
         < / c o n t e n t C o n t r o l >  
         < c o n t e n t C o n t r o l   i d = " 6 9 5 e 3 0 7 d - f 9 e f - 4 6 b 4 - b f 8 3 - 3 4 1 0 5 2 f 6 c b 6 c "   n a m e = " L a b e l s . P i t c h - B a c k   P a g e - D i s c l a i m e r "   a s s e m b l y = " I p h e l i o n . O u t l i n e . P o w e r P o i n t . d l l "   t y p e = " I p h e l i o n . O u t l i n e . P o w e r P o i n t . R e n d e r e r s . T e x t R e n d e r e r "   o r d e r = " 2 "   a c t i v e = " t r u e "   e n t i t y I d = " f 9 5 d c 5 f a - 6 e 9 d - 4 b e 9 - 9 d 2 3 - e 0 a d a 2 0 d 8 4 3 8 "   f i e l d I d = " 5 0 a 0 4 f a a - e 7 8 8 - 4 7 2 5 - b 5 f f - 6 8 d 6 5 6 5 2 3 6 0 0 "   p a r e n t I d = " 0 0 0 0 0 0 0 0 - 0 0 0 0 - 0 0 0 0 - 0 0 0 0 - 0 0 0 0 0 0 0 0 0 0 0 0 "   l e v e l O r d e r = " 1 0 0 "   c o n t r o l T y p e = " p l a i n T e x t "   c o n t r o l E d i t T y p e = " i n l i n e "   e n c l o s i n g B o o k m a r k = " f a l s e "   f o r m a t E v a l u a t o r T y p e = " e x p r e s s i o n "   t e x t C a s e = " i g n o r e C a s e "   r e m o v e C o n t r o l = " f a l s e "   i g n o r e F o r m a t I f E m p t y = " f a l s e " >  
             < p a r a m e t e r s >  
                 < p a r a m e t e r   i d = " 2 7 4 5 c 2 b b - d e c 1 - 4 d 0 d - a d 1 e - 0 7 6 c 0 9 a 1 4 4 5 d "   n a m e = " D e l e t e   i f   e m p t y "   t y p e = " S y s t e m . B o o l e a n ,   m s c o r l i b ,   V e r s i o n = 4 . 0 . 0 . 0 ,   C u l t u r e = n e u t r a l ,   P u b l i c K e y T o k e n = b 7 7 a 5 c 5 6 1 9 3 4 e 0 8 9 "   o r d e r = " 9 9 9 "   k e y = " d e l e t e I f E m p t y "   v a l u e = " F a l s e "   g r o u p O r d e r = " - 1 "   i s G e n e r a t e d = " f a l s e " / >  
                 < p a r a m e t e r   i d = " 0 4 d b 3 8 3 c - 9 a 0 2 - 4 5 9 2 - b 8 9 4 - a e 9 6 0 8 5 c 5 b 2 0 "   n a m e = " F i e l d   i n d e x "   t y p e = " S y s t e m . I n t 3 2 ,   m s c o r l i b ,   V e r s i o n = 4 . 0 . 0 . 0 ,   C u l t u r e = n e u t r a l ,   P u b l i c K e y T o k e n = b 7 7 a 5 c 5 6 1 9 3 4 e 0 8 9 "   o r d e r = " 9 9 9 "   k e y = " i n d e x "   v a l u e = " "   g r o u p O r d e r = " - 1 "   i s G e n e r a t e d = " f a l s e " / >  
                 < p a r a m e t e r   i d = " 1 d 0 a f 9 d 4 - 8 2 4 c - 4 f b f - 9 e 7 9 - 6 b e f f 3 7 7 7 7 c 1 "   n a m e = " F o r m a t   X M L   c o n t e n t "   t y p e = " S y s t e m . B o o l e a n ,   m s c o r l i b ,   V e r s i o n = 4 . 0 . 0 . 0 ,   C u l t u r e = n e u t r a l ,   P u b l i c K e y T o k e n = b 7 7 a 5 c 5 6 1 9 3 4 e 0 8 9 "   o r d e r = " 9 9 9 "   k e y = " f o r m a t X m l C o n t e n t "   v a l u e = " F a l s e "   g r o u p O r d e r = " - 1 "   i s G e n e r a t e d = " f a l s e " / >  
                 < p a r a m e t e r   i d = " 9 d 6 1 4 a 4 3 - 0 5 f 0 - 4 1 c 8 - 9 7 0 4 - b 9 e 4 2 2 3 8 f 5 e f " 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f c d 9 5 8 5 a - 9 c 4 4 - 4 9 2 2 - a 0 a 9 - 1 0 2 5 c 2 5 b 4 1 4 f "   n a m e = " P a r e n t   f i e l d   i n d e x "   t y p e = " S y s t e m . I n t 3 2 ,   m s c o r l i b ,   V e r s i o n = 4 . 0 . 0 . 0 ,   C u l t u r e = n e u t r a l ,   P u b l i c K e y T o k e n = b 7 7 a 5 c 5 6 1 9 3 4 e 0 8 9 "   o r d e r = " 9 9 9 "   k e y = " p a r e n t I n d e x "   v a l u e = " "   g r o u p O r d e r = " - 1 "   i s G e n e r a t e d = " f a l s e " / >  
             < / p a r a m e t e r s >  
         < / c o n t e n t C o n t r o l >  
         < c o n t e n t C o n t r o l   i d = " 8 a b 8 4 8 d d - 9 c 0 a - 4 5 6 1 - b 6 4 e - a 5 a e a 4 b 3 3 b d 9 "   n a m e = " L a b e l s . P i t c h - B a c k   p a g e - L a w N o w   U R L "   a s s e m b l y = " I p h e l i o n . O u t l i n e . P o w e r P o i n t . d l l "   t y p e = " I p h e l i o n . O u t l i n e . P o w e r P o i n t . R e n d e r e r s . T e x t R e n d e r e r "   o r d e r = " 2 "   a c t i v e = " t r u e "   e n t i t y I d = " f 9 5 d c 5 f a - 6 e 9 d - 4 b e 9 - 9 d 2 3 - e 0 a d a 2 0 d 8 4 3 8 "   f i e l d I d = " 1 2 1 5 8 d 1 8 - 9 9 3 9 - 4 2 5 6 - b b 3 9 - b a 0 0 2 c e 4 6 f e 6 "   p a r e n t I d = " 0 0 0 0 0 0 0 0 - 0 0 0 0 - 0 0 0 0 - 0 0 0 0 - 0 0 0 0 0 0 0 0 0 0 0 0 "   l e v e l O r d e r = " 1 0 0 "   c o n t r o l T y p e = " p l a i n T e x t "   c o n t r o l E d i t T y p e = " i n l i n e "   e n c l o s i n g B o o k m a r k = " f a l s e "   f o r m a t E v a l u a t o r T y p e = " e x p r e s s i o n "   t e x t C a s e = " i g n o r e C a s e "   r e m o v e C o n t r o l = " f a l s e "   i g n o r e F o r m a t I f E m p t y = " f a l s e " >  
             < p a r a m e t e r s >  
                 < p a r a m e t e r   i d = " 3 d 6 0 a f d 7 - a 7 6 0 - 4 3 2 f - 8 b c 7 - 3 2 b c 8 2 0 a 7 1 1 a "   n a m e = " D e l e t e   i f   e m p t y "   t y p e = " S y s t e m . B o o l e a n ,   m s c o r l i b ,   V e r s i o n = 4 . 0 . 0 . 0 ,   C u l t u r e = n e u t r a l ,   P u b l i c K e y T o k e n = b 7 7 a 5 c 5 6 1 9 3 4 e 0 8 9 "   o r d e r = " 9 9 9 "   k e y = " d e l e t e I f E m p t y "   v a l u e = " F a l s e "   g r o u p O r d e r = " - 1 "   i s G e n e r a t e d = " f a l s e " / >  
                 < p a r a m e t e r   i d = " 7 f 3 d 5 a 8 0 - b 3 7 a - 4 c 9 2 - 8 e c 0 - a b d 9 d 6 f 0 3 8 2 f "   n a m e = " F i e l d   i n d e x "   t y p e = " S y s t e m . I n t 3 2 ,   m s c o r l i b ,   V e r s i o n = 4 . 0 . 0 . 0 ,   C u l t u r e = n e u t r a l ,   P u b l i c K e y T o k e n = b 7 7 a 5 c 5 6 1 9 3 4 e 0 8 9 "   o r d e r = " 9 9 9 "   k e y = " i n d e x "   v a l u e = " "   g r o u p O r d e r = " - 1 "   i s G e n e r a t e d = " f a l s e " / >  
                 < p a r a m e t e r   i d = " c b a c e 6 6 7 - 6 0 5 c - 4 7 3 e - 9 1 2 9 - c 4 c a e 2 9 8 2 e 7 0 "   n a m e = " F o r m a t   X M L   c o n t e n t "   t y p e = " S y s t e m . B o o l e a n ,   m s c o r l i b ,   V e r s i o n = 4 . 0 . 0 . 0 ,   C u l t u r e = n e u t r a l ,   P u b l i c K e y T o k e n = b 7 7 a 5 c 5 6 1 9 3 4 e 0 8 9 "   o r d e r = " 9 9 9 "   k e y = " f o r m a t X m l C o n t e n t "   v a l u e = " F a l s e "   g r o u p O r d e r = " - 1 "   i s G e n e r a t e d = " f a l s e " / >  
                 < p a r a m e t e r   i d = " c 2 8 0 6 a e 1 - 9 1 a 0 - 4 0 6 c - b a d 2 - 4 1 1 9 2 5 5 d 2 2 c b " 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7 c c 7 9 8 3 1 - e a f c - 4 2 7 3 - 9 c 0 c - a 7 0 4 a 5 4 8 8 4 9 2 "   n a m e = " P a r e n t   f i e l d   i n d e x "   t y p e = " S y s t e m . I n t 3 2 ,   m s c o r l i b ,   V e r s i o n = 4 . 0 . 0 . 0 ,   C u l t u r e = n e u t r a l ,   P u b l i c K e y T o k e n = b 7 7 a 5 c 5 6 1 9 3 4 e 0 8 9 "   o r d e r = " 9 9 9 "   k e y = " p a r e n t I n d e x "   v a l u e = " "   g r o u p O r d e r = " - 1 "   i s G e n e r a t e d = " f a l s e " / >  
             < / p a r a m e t e r s >  
         < / c o n t e n t C o n t r o l >  
         < c o n t e n t C o n t r o l   i d = " 6 b 8 8 6 c 5 3 - 1 6 3 d - 4 8 f 2 - a b c 7 - 1 d d 6 4 e 2 a c 9 5 e " 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I F ( L E F T ( F I R S T N O T E M P T Y ( & # x A ;       S P L I T ( I F N O T E M P T Y ( { E n t i t y . S e t t i n g s } , { E n t i t y . S e t t i n g s } , & q u o t ; , , , , , , & q u o t ; ) , 0 , f a l s e , & q u o t ; , & q u o t ; ) , & # x A ;       S P L I T ( I F N O T E M P T Y ( { O f f i c e . S e t t i n g s } , { O f f i c e . S e t t i n g s } , & q u o t ; , , , , , , & q u o t ; ) , 0 , f a l s e , & q u o t ; , & q u o t ; ) , & # x A ;       S P L I T ( I F N O T E M P T Y ( { C o u n t r y . S e t t i n g s } , { C o u n t r y . S e t t i n g s } , & q u o t ; , , , , , , & q u o t ; ) , 0 , f a l s e , & q u o t ; , & q u o t ; ) & # x A ;       ) , 4 ) = & q u o t ; C M N O & q u o t ; , & q u o t ; & q u o t ; , & # x A ;       I F ( L E F T ( F I R S T N O T E M P T Y ( & # x A ;       S P L I T ( I F N O T E M P T Y ( { E n t i t y . S e t t i n g s } , { E n t i t y . S e t t i n g s } , & q u o t ; , , , , , , & q u o t ; ) , 0 , f a l s e , & q u o t ; , & q u o t ; ) , & # x A ;       S P L I T ( I F N O T E M P T Y ( { O f f i c e . S e t t i n g s } , { O f f i c e . S e t t i n g s } , & q u o t ; , , , , , , & q u o t ; ) , 0 , f a l s e , & q u o t ; , & q u o t ; ) , & # x A ;       S P L I T ( I F N O T E M P T Y ( { C o u n t r y . S e t t i n g s } , { C o u n t r y . S e t t i n g s } , & q u o t ; , , , , , , & q u o t ; ) , 0 , f a l s e , & q u o t ; , & q u o t ; ) & # x A ;       ) , 5 ) = & q u o t ; D B L U X & q u o t ; , & q u o t ; C M S   L u x e m b o u r g & q u o t ; , & # x A ;       I F ( L E F T ( F I R S T N O T E M P T Y ( & # x A ;       S P L I T ( I F N O T E M P T Y ( { E n t i t y . S e t t i n g s } , { E n t i t y . S e t t i n g s } , & q u o t ; , , , , , , & q u o t ; ) , 0 , f a l s e , & q u o t ; , & q u o t ; ) , & # x A ;       S P L I T ( I F N O T E M P T Y ( { O f f i c e . S e t t i n g s } , { O f f i c e . S e t t i n g s } , & q u o t ; , , , , , , & q u o t ; ) , 0 , f a l s e , & q u o t ; , & q u o t ; ) , & # x A ;       S P L I T ( I F N O T E M P T Y ( { C o u n t r y . S e t t i n g s } , { C o u n t r y . S e t t i n g s } , & q u o t ; , , , , , , & q u o t ; ) , 0 , f a l s e , & q u o t ; , & q u o t ; ) & # x A ;       ) , 2 ) = & q u o t ; F L & q u o t ; , { O f f i c e . E n t i t y . N a m e   1 } , & q u o t ; C M S & q u o t ; ) ) ) & # x A ; "   f o r m a t E v a l u a t o r T y p e = " e x p r e s s i o n "   t e x t C a s e = " i g n o r e C a s e "   r e m o v e C o n t r o l = " f a l s e "   i g n o r e F o r m a t I f E m p t y = " f a l s e " >  
             < p a r a m e t e r s >  
                 < p a r a m e t e r   i d = " 1 e 4 1 1 3 e 7 - f f 1 7 - 4 3 f 0 - a d e 7 - 8 2 e a f 2 c 7 5 1 b 0 "   n a m e = " D e l e t e   i f   e m p t y "   t y p e = " S y s t e m . B o o l e a n ,   m s c o r l i b ,   V e r s i o n = 4 . 0 . 0 . 0 ,   C u l t u r e = n e u t r a l ,   P u b l i c K e y T o k e n = b 7 7 a 5 c 5 6 1 9 3 4 e 0 8 9 "   o r d e r = " 9 9 9 "   k e y = " d e l e t e I f E m p t y "   v a l u e = " F a l s e "   g r o u p O r d e r = " - 1 "   i s G e n e r a t e d = " f a l s e " / >  
                 < p a r a m e t e r   i d = " 3 0 6 9 6 7 2 2 - 0 9 3 c - 4 1 a f - a 1 4 4 - f 1 4 5 b c 8 6 c a 1 b "   n a m e = " F i e l d   i n d e x "   t y p e = " S y s t e m . I n t 3 2 ,   m s c o r l i b ,   V e r s i o n = 4 . 0 . 0 . 0 ,   C u l t u r e = n e u t r a l ,   P u b l i c K e y T o k e n = b 7 7 a 5 c 5 6 1 9 3 4 e 0 8 9 "   o r d e r = " 9 9 9 "   k e y = " i n d e x "   v a l u e = " "   g r o u p O r d e r = " - 1 "   i s G e n e r a t e d = " f a l s e " / >  
                 < p a r a m e t e r   i d = " 4 7 3 9 1 2 6 9 - 2 f 4 4 - 4 3 5 2 - a e c 7 - 0 c c a 5 c 7 b c 0 5 8 "   n a m e = " F o r m a t   X M L   c o n t e n t "   t y p e = " S y s t e m . B o o l e a n ,   m s c o r l i b ,   V e r s i o n = 4 . 0 . 0 . 0 ,   C u l t u r e = n e u t r a l ,   P u b l i c K e y T o k e n = b 7 7 a 5 c 5 6 1 9 3 4 e 0 8 9 "   o r d e r = " 9 9 9 "   k e y = " f o r m a t X m l C o n t e n t "   v a l u e = " F a l s e "   g r o u p O r d e r = " - 1 "   i s G e n e r a t e d = " f a l s e " / >  
                 < p a r a m e t e r   i d = " 9 c 0 6 8 b 7 8 - f 5 7 6 - 4 a 3 a - 9 c b d - b 9 c f 4 9 5 8 5 7 9 0 " 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b a 3 d 4 1 0 d - 8 5 b 5 - 4 2 f d - b 0 9 3 - 0 e 2 a 0 a 7 1 9 3 4 2 "   n a m e = " P a r e n t   f i e l d   i n d e x "   t y p e = " S y s t e m . I n t 3 2 ,   m s c o r l i b ,   V e r s i o n = 4 . 0 . 0 . 0 ,   C u l t u r e = n e u t r a l ,   P u b l i c K e y T o k e n = b 7 7 a 5 c 5 6 1 9 3 4 e 0 8 9 "   o r d e r = " 9 9 9 "   k e y = " p a r e n t I n d e x "   v a l u e = " "   g r o u p O r d e r = " - 1 "   i s G e n e r a t e d = " f a l s e " / >  
             < / p a r a m e t e r s >  
         < / c o n t e n t C o n t r o l >  
         < c o n t e n t C o n t r o l   i d = " 2 2 7 4 6 1 1 3 - c 1 b 7 - 4 9 a 6 - 8 c a 5 - 0 4 1 4 b 4 4 f e 4 2 d " 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I F ( L E F T ( F I R S T N O T E M P T Y ( & # x A ;       S P L I T ( I F N O T E M P T Y ( { E n t i t y . S e t t i n g s } , { E n t i t y . S e t t i n g s } , & q u o t ; , , , , , , & q u o t ; ) , 0 , f a l s e , & q u o t ; , & q u o t ; ) , & # x A ;       S P L I T ( I F N O T E M P T Y ( { O f f i c e . S e t t i n g s } , { O f f i c e . S e t t i n g s } , & q u o t ; , , , , , , & q u o t ; ) , 0 , f a l s e , & q u o t ; , & q u o t ; ) , & # x A ;       S P L I T ( I F N O T E M P T Y ( { C o u n t r y . S e t t i n g s } , { C o u n t r y . S e t t i n g s } , & q u o t ; , , , , , , & q u o t ; ) , 0 , f a l s e , & q u o t ; , & q u o t ; ) & # x A ;       ) , 4 ) = & q u o t ; C M N O & q u o t ; , & q u o t ; & q u o t ; , & # x A ;       I F ( L E F T ( F I R S T N O T E M P T Y ( & # x A ;       S P L I T ( I F N O T E M P T Y ( { E n t i t y . S e t t i n g s } , { E n t i t y . S e t t i n g s } , & q u o t ; , , , , , , & q u o t ; ) , 0 , f a l s e , & q u o t ; , & q u o t ; ) , & # x A ;       S P L I T ( I F N O T E M P T Y ( { O f f i c e . S e t t i n g s } , { O f f i c e . S e t t i n g s } , & q u o t ; , , , , , , & q u o t ; ) , 0 , f a l s e , & q u o t ; , & q u o t ; ) , & # x A ;       S P L I T ( I F N O T E M P T Y ( { C o u n t r y . S e t t i n g s } , { C o u n t r y . S e t t i n g s } , & q u o t ; , , , , , , & q u o t ; ) , 0 , f a l s e , & q u o t ; , & q u o t ; ) & # x A ;       ) , 5 ) = & q u o t ; D B L U X & q u o t ; , & q u o t ; C M S   L u x e m b o u r g & q u o t ; , & # x A ;       I F ( L E F T ( F I R S T N O T E M P T Y ( & # x A ;       S P L I T ( I F N O T E M P T Y ( { E n t i t y . S e t t i n g s } , { E n t i t y . S e t t i n g s } , & q u o t ; , , , , , , & q u o t ; ) , 0 , f a l s e , & q u o t ; , & q u o t ; ) , & # x A ;       S P L I T ( I F N O T E M P T Y ( { O f f i c e . S e t t i n g s } , { O f f i c e . S e t t i n g s } , & q u o t ; , , , , , , & q u o t ; ) , 0 , f a l s e , & q u o t ; , & q u o t ; ) , & # x A ;       S P L I T ( I F N O T E M P T Y ( { C o u n t r y . S e t t i n g s } , { C o u n t r y . S e t t i n g s } , & q u o t ; , , , , , , & q u o t ; ) , 0 , f a l s e , & q u o t ; , & q u o t ; ) & # x A ;       ) , 2 ) = & q u o t ; F L & q u o t ; , { O f f i c e . E n t i t y . N a m e   1 } , & q u o t ; C M S & q u o t ; ) ) ) & # x A ; "   f o r m a t E v a l u a t o r T y p e = " e x p r e s s i o n "   t e x t C a s e = " i g n o r e C a s e "   r e m o v e C o n t r o l = " f a l s e "   i g n o r e F o r m a t I f E m p t y = " f a l s e " >  
             < p a r a m e t e r s >  
                 < p a r a m e t e r   i d = " 8 9 1 5 0 3 8 3 - 4 5 9 4 - 4 a 0 f - 8 a c 4 - 5 7 e 0 6 3 4 2 4 7 d f "   n a m e = " D e l e t e   i f   e m p t y "   t y p e = " S y s t e m . B o o l e a n ,   m s c o r l i b ,   V e r s i o n = 4 . 0 . 0 . 0 ,   C u l t u r e = n e u t r a l ,   P u b l i c K e y T o k e n = b 7 7 a 5 c 5 6 1 9 3 4 e 0 8 9 "   o r d e r = " 9 9 9 "   k e y = " d e l e t e I f E m p t y "   v a l u e = " F a l s e "   g r o u p O r d e r = " - 1 "   i s G e n e r a t e d = " f a l s e " / >  
                 < p a r a m e t e r   i d = " c b 5 f 2 5 6 c - 1 5 a a - 4 f a a - b 3 d 5 - a c 8 6 d a 8 5 4 0 f d "   n a m e = " F i e l d   i n d e x "   t y p e = " S y s t e m . I n t 3 2 ,   m s c o r l i b ,   V e r s i o n = 4 . 0 . 0 . 0 ,   C u l t u r e = n e u t r a l ,   P u b l i c K e y T o k e n = b 7 7 a 5 c 5 6 1 9 3 4 e 0 8 9 "   o r d e r = " 9 9 9 "   k e y = " i n d e x "   v a l u e = " "   g r o u p O r d e r = " - 1 "   i s G e n e r a t e d = " f a l s e " / >  
                 < p a r a m e t e r   i d = " e a e 1 a 9 1 9 - e 8 1 7 - 4 a 6 e - a c e f - 5 6 b 1 1 4 0 b 1 2 e 9 "   n a m e = " F o r m a t   X M L   c o n t e n t "   t y p e = " S y s t e m . B o o l e a n ,   m s c o r l i b ,   V e r s i o n = 4 . 0 . 0 . 0 ,   C u l t u r e = n e u t r a l ,   P u b l i c K e y T o k e n = b 7 7 a 5 c 5 6 1 9 3 4 e 0 8 9 "   o r d e r = " 9 9 9 "   k e y = " f o r m a t X m l C o n t e n t "   v a l u e = " F a l s e "   g r o u p O r d e r = " - 1 "   i s G e n e r a t e d = " f a l s e " / >  
                 < p a r a m e t e r   i d = " 5 6 0 7 a f 4 3 - 9 a 5 6 - 4 d f 8 - b 6 e 7 - 9 d 7 8 a 0 a 7 e 8 e 7 " 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3 1 f 6 f 1 4 e - d 8 f 7 - 4 9 8 7 - a 4 0 1 - 0 9 f 2 e 5 0 c c 5 c c "   n a m e = " P a r e n t   f i e l d   i n d e x "   t y p e = " S y s t e m . I n t 3 2 ,   m s c o r l i b ,   V e r s i o n = 4 . 0 . 0 . 0 ,   C u l t u r e = n e u t r a l ,   P u b l i c K e y T o k e n = b 7 7 a 5 c 5 6 1 9 3 4 e 0 8 9 "   o r d e r = " 9 9 9 "   k e y = " p a r e n t I n d e x "   v a l u e = " "   g r o u p O r d e r = " - 1 "   i s G e n e r a t e d = " f a l s e " / >  
             < / p a r a m e t e r s >  
         < / c o n t e n t C o n t r o l >  
         < c o n t e n t C o n t r o l   i d = " e 7 8 b 5 b 4 4 - 2 5 1 0 - 4 2 8 f - a 7 0 a - 7 3 a 9 9 f 0 8 4 5 e 7 "   n a m e = " E n t i t y   N a m e   1 "   a s s e m b l y = " I p h e l i o n . O u t l i n e . P o w e r P o i n t . d l l "   t y p e = " I p h e l i o n . O u t l i n e . P o w e r P o i n t . R e n d e r e r s . T e x t R e n d e r e r "   o r d e r = " 3 "   a c t i v e = " t r u e "   e n t i t y I d = " 8 9 2 2 f c e c - 7 e d 9 - 4 3 8 2 - 9 a 6 4 - 4 1 4 e 8 0 4 c 5 d 2 d "   f i e l d I d = " f 5 8 d d c f 2 - c 6 0 e - 4 b 4 4 - a e a d - 9 d 3 a 3 d a 4 d 7 e c "   p a r e n t I d = " 0 0 0 0 0 0 0 0 - 0 0 0 0 - 0 0 0 0 - 0 0 0 0 - 0 0 0 0 0 0 0 0 0 0 0 0 "   l e v e l O r d e r = " 1 0 0 "   c o n t r o l T y p e = " p l a i n T e x t "   c o n t r o l E d i t T y p e = " i n l i n e "   e n c l o s i n g B o o k m a r k = " f a l s e "   f o r m a t = " I F ( L E F T ( F I R S T N O T E M P T Y ( & # x A ;       S P L I T ( I F N O T E M P T Y ( { E n t i t y . S e t t i n g s } , { E n t i t y . S e t t i n g s } , & q u o t ; , , , , , , & q u o t ; ) , 0 , f a l s e , & q u o t ; , & q u o t ; ) , & # x A ;       S P L I T ( I F N O T E M P T Y ( { O f f i c e . S e t t i n g s } , { O f f i c e . S e t t i n g s } , & q u o t ; , , , , , , & q u o t ; ) , 0 , f a l s e , & q u o t ; , & q u o t ; ) , & # x A ;       S P L I T ( I F N O T E M P T Y ( { C o u n t r y . S e t t i n g s } , { C o u n t r y . S e t t i n g s } , & q u o t ; , , , , , , & q u o t ; ) , 0 , f a l s e , & q u o t ; , & q u o t ; ) & # x A ;       ) , 4 ) = & q u o t ; C M N O & q u o t ; , & q u o t ; & q u o t ; , & # x A ;       I F ( L E F T ( F I R S T N O T E M P T Y ( & # x A ;       S P L I T ( I F N O T E M P T Y ( { E n t i t y . S e t t i n g s } , { E n t i t y . S e t t i n g s } , & q u o t ; , , , , , , & q u o t ; ) , 0 , f a l s e , & q u o t ; , & q u o t ; ) , & # x A ;       S P L I T ( I F N O T E M P T Y ( { O f f i c e . S e t t i n g s } , { O f f i c e . S e t t i n g s } , & q u o t ; , , , , , , & q u o t ; ) , 0 , f a l s e , & q u o t ; , & q u o t ; ) , & # x A ;       S P L I T ( I F N O T E M P T Y ( { C o u n t r y . S e t t i n g s } , { C o u n t r y . S e t t i n g s } , & q u o t ; , , , , , , & q u o t ; ) , 0 , f a l s e , & q u o t ; , & q u o t ; ) & # x A ;       ) , 5 ) = & q u o t ; D B L U X & q u o t ; , & q u o t ; C M S   L u x e m b o u r g & q u o t ; , & # x A ;       I F ( L E F T ( F I R S T N O T E M P T Y ( & # x A ;       S P L I T ( I F N O T E M P T Y ( { E n t i t y . S e t t i n g s } , { E n t i t y . S e t t i n g s } , & q u o t ; , , , , , , & q u o t ; ) , 0 , f a l s e , & q u o t ; , & q u o t ; ) , & # x A ;       S P L I T ( I F N O T E M P T Y ( { O f f i c e . S e t t i n g s } , { O f f i c e . S e t t i n g s } , & q u o t ; , , , , , , & q u o t ; ) , 0 , f a l s e , & q u o t ; , & q u o t ; ) , & # x A ;       S P L I T ( I F N O T E M P T Y ( { C o u n t r y . S e t t i n g s } , { C o u n t r y . S e t t i n g s } , & q u o t ; , , , , , , & q u o t ; ) , 0 , f a l s e , & q u o t ; , & q u o t ; ) & # x A ;       ) , 2 ) = & q u o t ; F L & q u o t ; , { O f f i c e . E n t i t y . N a m e   1 } , & q u o t ; C M S & q u o t ; ) ) ) & # x A ; "   f o r m a t E v a l u a t o r T y p e = " e x p r e s s i o n "   t e x t C a s e = " i g n o r e C a s e "   r e m o v e C o n t r o l = " f a l s e "   i g n o r e F o r m a t I f E m p t y = " f a l s e " >  
             < p a r a m e t e r s >  
                 < p a r a m e t e r   i d = " e 8 e e 9 2 1 2 - 3 f e 4 - 4 f e 0 - 9 5 c 4 - 4 3 0 a 1 4 1 5 8 5 d 0 "   n a m e = " D e l e t e   i f   e m p t y "   t y p e = " S y s t e m . B o o l e a n ,   m s c o r l i b ,   V e r s i o n = 4 . 0 . 0 . 0 ,   C u l t u r e = n e u t r a l ,   P u b l i c K e y T o k e n = b 7 7 a 5 c 5 6 1 9 3 4 e 0 8 9 "   o r d e r = " 9 9 9 "   k e y = " d e l e t e I f E m p t y "   v a l u e = " F a l s e "   g r o u p O r d e r = " - 1 "   i s G e n e r a t e d = " f a l s e " / >  
                 < p a r a m e t e r   i d = " 1 5 0 3 b 4 6 8 - 1 c f f - 4 f 9 5 - 9 5 7 1 - 7 2 9 c 8 1 a 8 2 9 8 e "   n a m e = " F i e l d   i n d e x "   t y p e = " S y s t e m . I n t 3 2 ,   m s c o r l i b ,   V e r s i o n = 4 . 0 . 0 . 0 ,   C u l t u r e = n e u t r a l ,   P u b l i c K e y T o k e n = b 7 7 a 5 c 5 6 1 9 3 4 e 0 8 9 "   o r d e r = " 9 9 9 "   k e y = " i n d e x "   v a l u e = " "   g r o u p O r d e r = " - 1 "   i s G e n e r a t e d = " f a l s e " / >  
                 < p a r a m e t e r   i d = " d 9 2 0 4 6 9 c - e 6 4 c - 4 6 f 9 - 8 2 1 2 - 3 9 c 2 3 8 3 9 e c 4 e "   n a m e = " F o r m a t   X M L   c o n t e n t "   t y p e = " S y s t e m . B o o l e a n ,   m s c o r l i b ,   V e r s i o n = 4 . 0 . 0 . 0 ,   C u l t u r e = n e u t r a l ,   P u b l i c K e y T o k e n = b 7 7 a 5 c 5 6 1 9 3 4 e 0 8 9 "   o r d e r = " 9 9 9 "   k e y = " f o r m a t X m l C o n t e n t "   v a l u e = " F a l s e "   g r o u p O r d e r = " - 1 "   i s G e n e r a t e d = " f a l s e " / >  
                 < p a r a m e t e r   i d = " 6 4 5 1 1 5 9 b - 5 e 2 8 - 4 3 7 4 - 8 6 8 d - 2 2 5 1 c c 9 c 4 6 4 0 " 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5 5 b 4 d c 2 0 - 0 8 d a - 4 a 7 0 - 9 8 e 7 - e f d a b 4 3 b f e 0 b "   n a m e = " P a r e n t   f i e l d   i n d e x "   t y p e = " S y s t e m . I n t 3 2 ,   m s c o r l i b ,   V e r s i o n = 4 . 0 . 0 . 0 ,   C u l t u r e = n e u t r a l ,   P u b l i c K e y T o k e n = b 7 7 a 5 c 5 6 1 9 3 4 e 0 8 9 "   o r d e r = " 9 9 9 "   k e y = " p a r e n t I n d e x "   v a l u e = " "   g r o u p O r d e r = " - 1 "   i s G e n e r a t e d = " f a l s e " / >  
             < / p a r a m e t e r s >  
         < / c o n t e n t C o n t r o l >  
         < c o n t e n t C o n t r o l   i d = " 6 7 6 d 8 3 6 f - 6 c 9 6 - 4 f a 8 - 8 b 0 f - 0 a 1 2 1 d c b a 6 8 9 "   n a m e = " D a r k   F o o t e r   T e x t . T e x t " 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p a r a m e t e r s >  
                 < p a r a m e t e r   i d = " 1 6 4 8 7 d c f - 9 7 d 4 - 4 1 2 5 - 8 c f 7 - 0 2 8 e 6 9 e f 5 8 c 9 "   n a m e = " D e l e t e   i f   e m p t y "   t y p e = " S y s t e m . B o o l e a n ,   m s c o r l i b ,   V e r s i o n = 4 . 0 . 0 . 0 ,   C u l t u r e = n e u t r a l ,   P u b l i c K e y T o k e n = b 7 7 a 5 c 5 6 1 9 3 4 e 0 8 9 "   o r d e r = " 9 9 9 "   k e y = " d e l e t e I f E m p t y "   v a l u e = " F a l s e "   g r o u p O r d e r = " - 1 "   i s G e n e r a t e d = " f a l s e " / >  
                 < p a r a m e t e r   i d = " 1 5 1 1 a 4 9 5 - 7 6 b 9 - 4 3 f c - 8 c 4 9 - 2 0 4 0 7 e 0 8 b a 1 d "   n a m e = " F i e l d   i n d e x "   t y p e = " S y s t e m . I n t 3 2 ,   m s c o r l i b ,   V e r s i o n = 4 . 0 . 0 . 0 ,   C u l t u r e = n e u t r a l ,   P u b l i c K e y T o k e n = b 7 7 a 5 c 5 6 1 9 3 4 e 0 8 9 "   o r d e r = " 9 9 9 "   k e y = " i n d e x "   v a l u e = " "   g r o u p O r d e r = " - 1 "   i s G e n e r a t e d = " f a l s e " / >  
                 < p a r a m e t e r   i d = " 7 3 4 9 b d c 9 - 4 d 4 6 - 4 d 6 7 - 9 9 4 a - 0 d 4 9 9 8 b 0 1 8 5 2 "   n a m e = " F o r m a t   X M L   c o n t e n t "   t y p e = " S y s t e m . B o o l e a n ,   m s c o r l i b ,   V e r s i o n = 4 . 0 . 0 . 0 ,   C u l t u r e = n e u t r a l ,   P u b l i c K e y T o k e n = b 7 7 a 5 c 5 6 1 9 3 4 e 0 8 9 "   o r d e r = " 9 9 9 "   k e y = " f o r m a t X m l C o n t e n t "   v a l u e = " F a l s e "   g r o u p O r d e r = " - 1 "   i s G e n e r a t e d = " f a l s e " / >  
                 < p a r a m e t e r   i d = " f d d f d 2 b b - 2 4 0 f - 4 d 0 1 - 9 8 5 1 - 4 e 4 a 7 5 3 d 8 d 3 3 " 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5 d a 4 b 3 3 0 - c 1 8 d - 4 a f 0 - 9 6 f 4 - 8 b 5 f 5 5 b 7 0 3 1 c "   n a m e = " P a r e n t   f i e l d   i n d e x "   t y p e = " S y s t e m . I n t 3 2 ,   m s c o r l i b ,   V e r s i o n = 4 . 0 . 0 . 0 ,   C u l t u r e = n e u t r a l ,   P u b l i c K e y T o k e n = b 7 7 a 5 c 5 6 1 9 3 4 e 0 8 9 "   o r d e r = " 9 9 9 "   k e y = " p a r e n t I n d e x "   v a l u e = " "   g r o u p O r d e r = " - 1 "   i s G e n e r a t e d = " f a l s e " / >  
             < / p a r a m e t e r s >  
         < / c o n t e n t C o n t r o l >  
         < c o n t e n t C o n t r o l   i d = " 3 4 7 6 f f 2 c - 7 6 6 e - 4 c 8 4 - a 6 c 8 - 5 e c b e 5 2 c 0 2 5 d "   n a m e = " D a r k   F o o t e r   T e x t . T e x t   ( T e m p l a t e ) "   a s s e m b l y = " I p h e l i o n . O u t l i n e . P o w e r P o i n t . d l l "   t y p e = " I p h e l i o n . O u t l i n e . P o w e r P o i n t . R e n d e r e r s . T e x t R e n d e r e r "   o r d e r = " 3 "   a c t i v e = " t r u e "   e n t i t y I d = " a d e 4 a 4 5 4 - e 7 d d - 4 5 b f - a 2 1 9 - 2 b 5 9 a b 9 f 2 4 1 4 "   f i e l d I d = " 9 0 b 0 3 9 7 8 - e 2 1 7 - 4 e 3 2 - a 4 f e - a 3 2 c b a 5 7 d 1 8 6 "   p a r e n t I d = " 0 0 0 0 0 0 0 0 - 0 0 0 0 - 0 0 0 0 - 0 0 0 0 - 0 0 0 0 0 0 0 0 0 0 0 0 "   l e v e l O r d e r = " 1 0 0 "   c o n t r o l T y p e = " p l a i n T e x t "   c o n t r o l E d i t T y p e = " i n l i n e "   e n c l o s i n g B o o k m a r k = " f a l s e "   f o r m a t = " I F N O T E M P T Y ( { F o o t e r   T e x t . T e x t } , & # x A ;   { F o o t e r   T e x t . T e x t }   & a m p ;   & q u o t ;   |   & q u o t ;   & a m p ;   { D a t e . D a t e } , & # x A ;   { D a t e . D a t e } & # x A ; ) "   f o r m a t E v a l u a t o r T y p e = " e x p r e s s i o n "   t e x t C a s e = " i g n o r e C a s e "   r e m o v e C o n t r o l = " f a l s e "   i g n o r e F o r m a t I f E m p t y = " f a l s e " >  
             < p a r a m e t e r s >  
                 < p a r a m e t e r   i d = " 7 c 6 2 9 8 d 1 - 5 d b 8 - 4 d e 4 - 9 9 8 e - a d a a f a 3 7 7 8 1 4 "   n a m e = " D e l e t e   i f   e m p t y "   t y p e = " S y s t e m . B o o l e a n ,   m s c o r l i b ,   V e r s i o n = 4 . 0 . 0 . 0 ,   C u l t u r e = n e u t r a l ,   P u b l i c K e y T o k e n = b 7 7 a 5 c 5 6 1 9 3 4 e 0 8 9 "   o r d e r = " 9 9 9 "   k e y = " d e l e t e I f E m p t y "   v a l u e = " F a l s e "   g r o u p O r d e r = " - 1 "   i s G e n e r a t e d = " f a l s e " / >  
                 < p a r a m e t e r   i d = " 3 7 0 a d 6 7 a - f 7 3 3 - 4 6 8 1 - b d d e - a 0 a 7 2 f 6 4 5 c c 5 "   n a m e = " F i e l d   i n d e x "   t y p e = " S y s t e m . I n t 3 2 ,   m s c o r l i b ,   V e r s i o n = 4 . 0 . 0 . 0 ,   C u l t u r e = n e u t r a l ,   P u b l i c K e y T o k e n = b 7 7 a 5 c 5 6 1 9 3 4 e 0 8 9 "   o r d e r = " 9 9 9 "   k e y = " i n d e x "   v a l u e = " "   g r o u p O r d e r = " - 1 "   i s G e n e r a t e d = " f a l s e " / >  
                 < p a r a m e t e r   i d = " 4 c e e f 3 9 a - 4 6 a 1 - 4 0 d c - 8 d 7 a - 1 a 3 8 9 d a 3 a b e 8 "   n a m e = " F o r m a t   X M L   c o n t e n t "   t y p e = " S y s t e m . B o o l e a n ,   m s c o r l i b ,   V e r s i o n = 4 . 0 . 0 . 0 ,   C u l t u r e = n e u t r a l ,   P u b l i c K e y T o k e n = b 7 7 a 5 c 5 6 1 9 3 4 e 0 8 9 "   o r d e r = " 9 9 9 "   k e y = " f o r m a t X m l C o n t e n t "   v a l u e = " F a l s e "   g r o u p O r d e r = " - 1 "   i s G e n e r a t e d = " f a l s e " / >  
                 < p a r a m e t e r   i d = " f b 5 5 7 1 5 3 - 5 d 8 f - 4 a b 8 - 8 f f 8 - f 1 c a 8 a d 4 d 8 c 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a 8 e 0 4 a 3 7 - e b b e - 4 7 9 e - 8 1 a 8 - 0 b 8 d 6 4 8 c c e 6 5 "   n a m e = " P a r e n t   f i e l d   i n d e x "   t y p e = " S y s t e m . I n t 3 2 ,   m s c o r l i b ,   V e r s i o n = 4 . 0 . 0 . 0 ,   C u l t u r e = n e u t r a l ,   P u b l i c K e y T o k e n = b 7 7 a 5 c 5 6 1 9 3 4 e 0 8 9 "   o r d e r = " 9 9 9 "   k e y = " p a r e n t I n d e x "   v a l u e = " "   g r o u p O r d e r = " - 1 "   i s G e n e r a t e d = " f a l s e " / >  
             < / p a r a m e t e r s >  
         < / c o n t e n t C o n t r o l >  
         < c o n t e n t C o n t r o l   i d = " d 3 6 c 7 6 4 3 - 6 1 7 a - 4 b 5 3 - 9 2 5 5 - 7 2 3 6 e 9 d c 5 e d e "   n a m e = " D M S . D o c I d F o r m a t "   a s s e m b l y = " I p h e l i o n . O u t l i n e . P o w e r P o i n t . d l l "   t y p e = " I p h e l i o n . O u t l i n e . P o w e r P o i n t . R e n d e r e r s . T e x t R e n d e r e r "   o r d e r = " 3 "   a c t i v e = " t r u e "   e n t i t y I d = " 2 a 5 8 0 5 d b - 2 1 f b - 4 5 7 d - 9 3 0 c - b 3 f 1 0 a a f 7 d b a "   f i e l d I d = " 7 2 9 0 4 a 4 7 - 5 7 8 0 - 4 5 9 c - b e 7 a - 4 4 8 f 9 a d 8 d 6 b 4 "   p a r e n t I d = " 0 0 0 0 0 0 0 0 - 0 0 0 0 - 0 0 0 0 - 0 0 0 0 - 0 0 0 0 0 0 0 0 0 0 0 0 "   l e v e l O r d e r = " 1 0 0 "   c o n t r o l T y p e = " p l a i n T e x t "   c o n t r o l E d i t T y p e = " i n l i n e "   e n c l o s i n g B o o k m a r k = " f a l s e "   f o r m a t E v a l u a t o r T y p e = " e x p r e s s i o n "   t e x t C a s e = " i g n o r e C a s e "   r e m o v e C o n t r o l = " f a l s e "   i g n o r e F o r m a t I f E m p t y = " f a l s e " >  
             < p a r a m e t e r s >  
                 < p a r a m e t e r   i d = " 5 5 8 5 e 8 1 3 - e 8 a 1 - 4 e 5 5 - 9 a c 0 - 9 9 8 a a 6 c 1 3 2 e 3 "   n a m e = " D e l e t e   i f   e m p t y "   t y p e = " S y s t e m . B o o l e a n ,   m s c o r l i b ,   V e r s i o n = 4 . 0 . 0 . 0 ,   C u l t u r e = n e u t r a l ,   P u b l i c K e y T o k e n = b 7 7 a 5 c 5 6 1 9 3 4 e 0 8 9 "   o r d e r = " 9 9 9 "   k e y = " d e l e t e I f E m p t y "   v a l u e = " F a l s e "   g r o u p O r d e r = " - 1 "   i s G e n e r a t e d = " f a l s e " / >  
                 < p a r a m e t e r   i d = " 1 0 8 7 3 5 8 b - 7 a 9 7 - 4 f c f - a 2 8 2 - 1 f 4 b a 9 2 6 e 4 5 c "   n a m e = " F i e l d   i n d e x "   t y p e = " S y s t e m . I n t 3 2 ,   m s c o r l i b ,   V e r s i o n = 4 . 0 . 0 . 0 ,   C u l t u r e = n e u t r a l ,   P u b l i c K e y T o k e n = b 7 7 a 5 c 5 6 1 9 3 4 e 0 8 9 "   o r d e r = " 9 9 9 "   k e y = " i n d e x "   v a l u e = " "   g r o u p O r d e r = " - 1 "   i s G e n e r a t e d = " f a l s e " / >  
                 < p a r a m e t e r   i d = " 0 8 b d 7 0 9 0 - 6 5 7 7 - 4 b e 8 - 9 9 3 c - a 1 5 1 7 8 e 8 a 1 2 f "   n a m e = " F o r m a t   X M L   c o n t e n t "   t y p e = " S y s t e m . B o o l e a n ,   m s c o r l i b ,   V e r s i o n = 4 . 0 . 0 . 0 ,   C u l t u r e = n e u t r a l ,   P u b l i c K e y T o k e n = b 7 7 a 5 c 5 6 1 9 3 4 e 0 8 9 "   o r d e r = " 9 9 9 "   k e y = " f o r m a t X m l C o n t e n t "   v a l u e = " F a l s e "   g r o u p O r d e r = " - 1 "   i s G e n e r a t e d = " f a l s e " / >  
                 < p a r a m e t e r   i d = " d 0 b 8 5 8 2 1 - 8 e 0 6 - 4 c 2 1 - b 1 c b - f a 1 4 f 6 d 1 c 3 7 4 " 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f 8 e 7 b 5 2 f - 2 a 7 6 - 4 e b 8 - a 3 a a - 9 b d a f 7 9 4 3 6 4 e "   n a m e = " P a r e n t   f i e l d   i n d e x "   t y p e = " S y s t e m . I n t 3 2 ,   m s c o r l i b ,   V e r s i o n = 4 . 0 . 0 . 0 ,   C u l t u r e = n e u t r a l ,   P u b l i c K e y T o k e n = b 7 7 a 5 c 5 6 1 9 3 4 e 0 8 9 "   o r d e r = " 9 9 9 "   k e y = " p a r e n t I n d e x "   v a l u e = " "   g r o u p O r d e r = " - 1 "   i s G e n e r a t e d = " f a l s e " / >  
             < / p a r a m e t e r s >  
         < / c o n t e n t C o n t r o l >  
         < c o n t e n t C o n t r o l   i d = " d 9 5 4 9 8 0 a - 3 9 0 e - 4 c 0 1 - 8 5 b 5 - d 0 d 0 2 5 0 5 f 4 5 9 "   n a m e = " T i t l e . T e x t "   a s s e m b l y = " I p h e l i o n . O u t l i n e . P o w e r P o i n t . d l l "   t y p e = " I p h e l i o n . O u t l i n e . P o w e r P o i n t . R e n d e r e r s . X m l F o r m a t t e d T e x t R e n d e r e r "   o r d e r = " 3 "   a c t i v e = " t r u e "   e n t i t y I d = " 8 0 6 6 3 8 8 1 - 5 a 1 7 - 4 1 3 1 - a 5 4 2 - f f 3 e 8 2 9 a 4 2 4 9 "   f i e l d I d = " 9 0 b 0 3 9 7 8 - e 2 1 7 - 4 e 3 2 - a 4 f e - a 3 2 c b a 5 7 d 1 8 6 "   p a r e n t I d = " 0 0 0 0 0 0 0 0 - 0 0 0 0 - 0 0 0 0 - 0 0 0 0 - 0 0 0 0 0 0 0 0 0 0 0 0 "   l e v e l O r d e r = " 1 0 0 "   c o n t r o l T y p e = " p l a i n T e x t "   c o n t r o l E d i t T y p e = " i n l i n e "   e n c l o s i n g B o o k m a r k = " f a l s e "   f o r m a t = " I F ( { C o v e r   T e x t   L i g h t   o r   D a r k . S e l e c t e d   I t e m s } = { L a b e l s . L i g h t } , & # x A ;   R E P L A C E ( & # x A ;   & q u o t ; & l t ; f o n t   c o l o u r = * 2 5 5 , 2 5 5 , 2 5 5 * & g t ; & q u o t ;   & a m p ;   { T i t l e . T e x t }   & a m p ;     & q u o t ; & l t ; / f o n t & g t ; & q u o t ;   , & # x A ;   & q u o t ; * & q u o t ; , & # x A ;   C H A R ( 3 4 ) , & # x A ;   t r u e ) & # x A ; , R E P L A C E ( & # x A ;   & q u o t ; & l t ; f o n t   c o l o u r = * 0 , 0 , 0 * & g t ; & q u o t ;   & a m p ;   { T i t l e . T e x t }   & a m p ;     & q u o t ; & l t ; / f o n t & g t ; & q u o t ;   , & # x A ;   & q u o t ; * & q u o t ; , & # x A ;   C H A R ( 3 4 ) , & # x A ;   t r u e ) ) & # x A ; & # x A ; & # x A ; & # x A ; "   f o r m a t E v a l u a t o r T y p e = " e x p r e s s i o n "   t e x t C a s e = " i g n o r e C a s e "   r e m o v e C o n t r o l = " f a l s e "   i g n o r e F o r m a t I f E m p t y = " f a l s e " >  
             < p a r a m e t e r s >  
                 < p a r a m e t e r   i d = " 6 6 4 a b a 8 3 - 9 f 4 1 - 4 e 3 0 - 8 a a 3 - f d b a c 8 b 4 f 7 b b "   n a m e = " D e l e t e   i f   e m p t y "   t y p e = " S y s t e m . B o o l e a n ,   m s c o r l i b ,   V e r s i o n = 4 . 0 . 0 . 0 ,   C u l t u r e = n e u t r a l ,   P u b l i c K e y T o k e n = b 7 7 a 5 c 5 6 1 9 3 4 e 0 8 9 "   o r d e r = " 9 9 9 "   k e y = " d e l e t e I f E m p t y "   v a l u e = " F a l s e "   g r o u p O r d e r = " - 1 "   i s G e n e r a t e d = " f a l s e " / >  
                 < p a r a m e t e r   i d = " 1 2 9 f 5 e 3 2 - 0 9 c c - 4 8 e e - 9 b e 3 - d 5 a e 1 c d 5 1 4 8 5 "   n a m e = " F i e l d   i n d e x "   t y p e = " S y s t e m . I n t 3 2 ,   m s c o r l i b ,   V e r s i o n = 4 . 0 . 0 . 0 ,   C u l t u r e = n e u t r a l ,   P u b l i c K e y T o k e n = b 7 7 a 5 c 5 6 1 9 3 4 e 0 8 9 "   o r d e r = " 9 9 9 "   k e y = " i n d e x "   v a l u e = " "   g r o u p O r d e r = " - 1 "   i s G e n e r a t e d = " f a l s e " / >  
                 < p a r a m e t e r   i d = " b f b d 3 2 1 0 - c 1 f e - 4 a 2 e - a 2 c 1 - d 8 7 3 0 e b 2 7 6 2 e "   n a m e = " P a r e n t   f i e l d   i n d e x "   t y p e = " S y s t e m . I n t 3 2 ,   m s c o r l i b ,   V e r s i o n = 4 . 0 . 0 . 0 ,   C u l t u r e = n e u t r a l ,   P u b l i c K e y T o k e n = b 7 7 a 5 c 5 6 1 9 3 4 e 0 8 9 "   o r d e r = " 9 9 9 "   k e y = " p a r e n t I n d e x "   v a l u e = " "   g r o u p O r d e r = " - 1 "   i s G e n e r a t e d = " f a l s e " / >  
             < / p a r a m e t e r s >  
         < / c o n t e n t C o n t r o l >  
         < c o n t e n t C o n t r o l   i d = " 1 e 2 8 0 e b 7 - 4 c d 7 - 4 3 b c - b 1 1 8 - 8 b c 7 7 2 3 d 8 9 8 d "   n a m e = " S u b t i t l e . T e x t "   a s s e m b l y = " I p h e l i o n . O u t l i n e . P o w e r P o i n t . d l l "   t y p e = " I p h e l i o n . O u t l i n e . P o w e r P o i n t . R e n d e r e r s . X m l F o r m a t t e d T e x t R e n d e r e r "   o r d e r = " 3 "   a c t i v e = " t r u e "   e n t i t y I d = " a 9 2 4 9 b d a - 3 b 6 4 - 4 7 1 3 - b 5 b f - 0 b 7 4 8 d b 5 3 c e 2 "   f i e l d I d = " 9 0 b 0 3 9 7 8 - e 2 1 7 - 4 e 3 2 - a 4 f e - a 3 2 c b a 5 7 d 1 8 6 "   p a r e n t I d = " 0 0 0 0 0 0 0 0 - 0 0 0 0 - 0 0 0 0 - 0 0 0 0 - 0 0 0 0 0 0 0 0 0 0 0 0 "   l e v e l O r d e r = " 1 0 0 "   c o n t r o l T y p e = " p l a i n T e x t "   c o n t r o l E d i t T y p e = " i n l i n e "   e n c l o s i n g B o o k m a r k = " f a l s e "   f o r m a t = " I F ( { C o v e r   T e x t   L i g h t   o r   D a r k . S e l e c t e d   I t e m s } = { L a b e l s . L i g h t } , & # x A ;   R E P L A C E ( & # x A ;   & q u o t ; & l t ; f o n t   c o l o u r = * 2 5 5 , 2 5 5 , 2 5 5 * & g t ; & q u o t ;   & a m p ;   { S u b t i t l e . T e x t }   & a m p ;     & q u o t ; & l t ; / f o n t & g t ; & q u o t ;   , & # x A ;   & q u o t ; * & q u o t ; , & # x A ;   C H A R ( 3 4 ) , & # x A ;   t r u e ) & # x A ; , R E P L A C E ( & # x A ;   & q u o t ; & l t ; f o n t   c o l o u r = * 0 , 0 , 0 * & g t ; & q u o t ;   & a m p ;   { S u b t i t l e . T e x t }   & a m p ;     & q u o t ; & l t ; / f o n t & g t ; & q u o t ;   , & # x A ;   & q u o t ; * & q u o t ; , & # x A ;   C H A R ( 3 4 ) , & # x A ;   t r u e ) ) & # x A ; & # x A ; "   f o r m a t E v a l u a t o r T y p e = " e x p r e s s i o n "   t e x t C a s e = " i g n o r e C a s e "   r e m o v e C o n t r o l = " f a l s e "   i g n o r e F o r m a t I f E m p t y = " f a l s e " >  
             < p a r a m e t e r s >  
                 < p a r a m e t e r   i d = " 5 3 2 c e 9 3 1 - 0 8 1 f - 4 7 2 8 - b b c 1 - 5 6 2 8 6 d a 0 9 6 6 5 "   n a m e = " D e l e t e   i f   e m p t y "   t y p e = " S y s t e m . B o o l e a n ,   m s c o r l i b ,   V e r s i o n = 4 . 0 . 0 . 0 ,   C u l t u r e = n e u t r a l ,   P u b l i c K e y T o k e n = b 7 7 a 5 c 5 6 1 9 3 4 e 0 8 9 "   o r d e r = " 9 9 9 "   k e y = " d e l e t e I f E m p t y "   v a l u e = " F a l s e "   g r o u p O r d e r = " - 1 "   i s G e n e r a t e d = " f a l s e " / >  
                 < p a r a m e t e r   i d = " b e 1 1 c 9 3 e - 2 4 6 d - 4 b f 1 - b 4 c 7 - c 6 e 5 2 f 5 3 f 5 9 2 "   n a m e = " F i e l d   i n d e x "   t y p e = " S y s t e m . I n t 3 2 ,   m s c o r l i b ,   V e r s i o n = 4 . 0 . 0 . 0 ,   C u l t u r e = n e u t r a l ,   P u b l i c K e y T o k e n = b 7 7 a 5 c 5 6 1 9 3 4 e 0 8 9 "   o r d e r = " 9 9 9 "   k e y = " i n d e x "   v a l u e = " "   g r o u p O r d e r = " - 1 "   i s G e n e r a t e d = " f a l s e " / >  
                 < p a r a m e t e r   i d = " d 6 1 a e 4 8 0 - e c f 0 - 4 1 a 7 - 9 4 2 f - 3 1 4 1 5 3 4 7 f 9 0 4 "   n a m e = " P a r e n t   f i e l d   i n d e x "   t y p e = " S y s t e m . I n t 3 2 ,   m s c o r l i b ,   V e r s i o n = 4 . 0 . 0 . 0 ,   C u l t u r e = n e u t r a l ,   P u b l i c K e y T o k e n = b 7 7 a 5 c 5 6 1 9 3 4 e 0 8 9 "   o r d e r = " 9 9 9 "   k e y = " p a r e n t I n d e x "   v a l u e = " "   g r o u p O r d e r = " - 1 "   i s G e n e r a t e d = " f a l s e " / >  
             < / p a r a m e t e r s >  
         < / c o n t e n t C o n t r o l >  
         < c o n t e n t C o n t r o l   i d = " 9 1 9 a f 4 a 9 - d 8 a 7 - 4 a 9 3 - b b 2 9 - 4 6 1 0 d b 4 1 3 a a a "   n a m e = " L a b e l s . S t a f f F e m a l e 1 "   a s s e m b l y = " I p h e l i o n . O u t l i n e . W o r d . d l l "   t y p e = " I p h e l i o n . O u t l i n e . W o r d . R e n d e r e r s . T e x t R e n d e r e r "   o r d e r = " 2 "   a c t i v e = " t r u e "   e n t i t y I d = " f 9 5 d c 5 f a - 6 e 9 d - 4 b e 9 - 9 d 2 3 - e 0 a d a 2 0 d 8 4 3 8 "   f i e l d I d = " 6 7 0 6 5 3 8 4 - 5 7 4 e - 4 2 d e - 9 d e d - c 9 4 8 f a a 2 9 5 c 1 "   p a r e n t I d = " 0 0 0 0 0 0 0 0 - 0 0 0 0 - 0 0 0 0 - 0 0 0 0 - 0 0 0 0 0 0 0 0 0 0 0 0 "   l e v e l O r d e r = " 1 0 0 "   c o n t r o l T y p e = " p l a i n T e x t "   c o n t r o l E d i t T y p e = " i n l i n e "   e n c l o s i n g B o o k m a r k = " f a l s e "   f o r m a t E v a l u a t o r T y p e = " e x p r e s s i o n "   t e x t C a s e = " i g n o r e C a s e "   r e m o v e C o n t r o l = " f a l s e "   i g n o r e F o r m a t I f E m p t y = " f a l s e " >  
             < p a r a m e t e r s >  
                 < p a r a m e t e r   i d = " 1 7 a 7 8 3 9 3 - 5 e e e - 4 4 c f - 9 9 0 2 - f 1 4 5 1 e a d a 0 2 e "   n a m e = " F i e l d   i n d e x "   t y p e = " S y s t e m . I n t 3 2 ,   m s c o r l i b ,   V e r s i o n = 4 . 0 . 0 . 0 ,   C u l t u r e = n e u t r a l ,   P u b l i c K e y T o k e n = b 7 7 a 5 c 5 6 1 9 3 4 e 0 8 9 "   o r d e r = " 9 9 9 "   k e y = " i n d e x "   v a l u e = " "   g r o u p O r d e r = " - 1 "   i s G e n e r a t e d = " f a l s e " / >  
                 < p a r a m e t e r   i d = " f 5 d 9 9 a 3 d - 8 c e e - 4 9 0 3 - a e e 4 - 4 6 4 9 0 5 d 6 4 2 b 0 "   n a m e = " P a r e n t   f i e l d   i n d e x "   t y p e = " S y s t e m . I n t 3 2 ,   m s c o r l i b ,   V e r s i o n = 4 . 0 . 0 . 0 ,   C u l t u r e = n e u t r a l ,   P u b l i c K e y T o k e n = b 7 7 a 5 c 5 6 1 9 3 4 e 0 8 9 "   o r d e r = " 9 9 9 "   k e y = " p a r e n t I n d e x "   v a l u e = " "   g r o u p O r d e r = " - 1 "   i s G e n e r a t e d = " f a l s e " / >  
                 < p a r a m e t e r   i d = " 1 5 3 1 1 1 c 8 - d 3 d 9 - 4 7 9 3 - 9 e 2 2 - 3 a 5 a f 5 1 3 e a a 2 "   n a m e = " D e l e t e   i f   e m p t y "   t y p e = " S y s t e m . B o o l e a n ,   m s c o r l i b ,   V e r s i o n = 4 . 0 . 0 . 0 ,   C u l t u r e = n e u t r a l ,   P u b l i c K e y T o k e n = b 7 7 a 5 c 5 6 1 9 3 4 e 0 8 9 "   o r d e r = " 9 9 9 "   k e y = " d e l e t e I f E m p t y "   v a l u e = " F a l s e "   g r o u p O r d e r = " - 1 "   i s G e n e r a t e d = " f a l s e " / >  
                 < p a r a m e t e r   i d = " 3 4 2 c b 1 b e - a c 3 0 - 4 4 2 f - 8 c 9 d - 3 4 8 7 2 3 d b c 8 a 9 " 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d 0 0 d 6 2 1 b - 8 8 4 5 - 4 d 0 7 - a 8 a c - e 9 3 c a 6 b 1 9 c 4 8 "   n a m e = " F o r m a t   X M L   c o n t e n t "   t y p e = " S y s t e m . B o o l e a n ,   m s c o r l i b ,   V e r s i o n = 4 . 0 . 0 . 0 ,   C u l t u r e = n e u t r a l ,   P u b l i c K e y T o k e n = b 7 7 a 5 c 5 6 1 9 3 4 e 0 8 9 "   o r d e r = " 9 9 9 "   k e y = " f o r m a t X m l C o n t e n t "   v a l u e = " F a l s e "   g r o u p O r d e r = " - 1 "   i s G e n e r a t e d = " f a l s e " / >  
             < / p a r a m e t e r s >  
         < / c o n t e n t C o n t r o l >  
         < c o n t e n t C o n t r o l   i d = " 9 3 8 b 2 6 0 0 - f e e e - 4 6 d 5 - a 7 0 f - b 2 4 7 3 7 5 3 f 3 e 3 "   n a m e = " L a b e l s . L a w y e r s F e m a l e 1 "   a s s e m b l y = " I p h e l i o n . O u t l i n e . W o r d . d l l "   t y p e = " I p h e l i o n . O u t l i n e . W o r d . R e n d e r e r s . T e x t R e n d e r e r "   o r d e r = " 2 "   a c t i v e = " t r u e "   e n t i t y I d = " f 9 5 d c 5 f a - 6 e 9 d - 4 b e 9 - 9 d 2 3 - e 0 a d a 2 0 d 8 4 3 8 "   f i e l d I d = " 3 0 e 1 6 a a e - 3 a f 4 - 4 f 7 4 - 9 d 4 0 - b 2 f 8 a 5 f 4 5 b 6 d "   p a r e n t I d = " 0 0 0 0 0 0 0 0 - 0 0 0 0 - 0 0 0 0 - 0 0 0 0 - 0 0 0 0 0 0 0 0 0 0 0 0 "   l e v e l O r d e r = " 1 0 0 "   c o n t r o l T y p e = " p l a i n T e x t "   c o n t r o l E d i t T y p e = " i n l i n e "   e n c l o s i n g B o o k m a r k = " f a l s e "   f o r m a t = " { L a b e l s . L a w y e r s F e m a l e 1 } & a m p ; { L a b e l s . C o m m a _ F u l l S t o p } & a m p ; { L a b e l s . L a w y e r s F e m a l e 2 } "   f o r m a t E v a l u a t o r T y p e = " e x p r e s s i o n "   t e x t C a s e = " i g n o r e C a s e "   r e m o v e C o n t r o l = " f a l s e "   i g n o r e F o r m a t I f E m p t y = " f a l s e " >  
             < p a r a m e t e r s >  
                 < p a r a m e t e r   i d = " 7 f c f 8 1 e e - 0 8 d 1 - 4 b f 6 - 8 1 1 3 - d 9 e b 0 5 b 0 3 9 a d "   n a m e = " F i e l d   i n d e x "   t y p e = " S y s t e m . I n t 3 2 ,   m s c o r l i b ,   V e r s i o n = 4 . 0 . 0 . 0 ,   C u l t u r e = n e u t r a l ,   P u b l i c K e y T o k e n = b 7 7 a 5 c 5 6 1 9 3 4 e 0 8 9 "   o r d e r = " 9 9 9 "   k e y = " i n d e x "   v a l u e = " "   g r o u p O r d e r = " - 1 "   i s G e n e r a t e d = " f a l s e " / >  
                 < p a r a m e t e r   i d = " 6 b 0 8 c 0 5 4 - 6 c 5 e - 4 5 0 4 - 9 2 d b - 5 5 2 6 9 9 1 f 2 c f 2 "   n a m e = " P a r e n t   f i e l d   i n d e x "   t y p e = " S y s t e m . I n t 3 2 ,   m s c o r l i b ,   V e r s i o n = 4 . 0 . 0 . 0 ,   C u l t u r e = n e u t r a l ,   P u b l i c K e y T o k e n = b 7 7 a 5 c 5 6 1 9 3 4 e 0 8 9 "   o r d e r = " 9 9 9 "   k e y = " p a r e n t I n d e x "   v a l u e = " "   g r o u p O r d e r = " - 1 "   i s G e n e r a t e d = " f a l s e " / >  
                 < p a r a m e t e r   i d = " 5 9 3 3 a 3 e c - e 7 3 e - 4 6 1 4 - a 3 0 7 - 2 1 7 a 9 2 9 7 2 f 4 6 "   n a m e = " D e l e t e   i f   e m p t y "   t y p e = " S y s t e m . B o o l e a n ,   m s c o r l i b ,   V e r s i o n = 4 . 0 . 0 . 0 ,   C u l t u r e = n e u t r a l ,   P u b l i c K e y T o k e n = b 7 7 a 5 c 5 6 1 9 3 4 e 0 8 9 "   o r d e r = " 9 9 9 "   k e y = " d e l e t e I f E m p t y "   v a l u e = " F a l s e "   g r o u p O r d e r = " - 1 "   i s G e n e r a t e d = " f a l s e " / >  
                 < p a r a m e t e r   i d = " a 7 e 4 9 3 f 8 - e 6 d 0 - 4 4 f 2 - 8 3 6 8 - 9 f 0 6 a 1 c 7 9 8 7 0 " 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c d 2 2 5 a 5 4 - 0 6 c 8 - 4 d a 8 - a f 7 c - d 7 2 e 2 7 3 6 4 d 3 1 "   n a m e = " F o r m a t   X M L   c o n t e n t "   t y p e = " S y s t e m . B o o l e a n ,   m s c o r l i b ,   V e r s i o n = 4 . 0 . 0 . 0 ,   C u l t u r e = n e u t r a l ,   P u b l i c K e y T o k e n = b 7 7 a 5 c 5 6 1 9 3 4 e 0 8 9 "   o r d e r = " 9 9 9 "   k e y = " f o r m a t X m l C o n t e n t "   v a l u e = " F a l s e "   g r o u p O r d e r = " - 1 "   i s G e n e r a t e d = " f a l s e " / >  
             < / p a r a m e t e r s >  
         < / c o n t e n t C o n t r o l >  
         < c o n t e n t C o n t r o l   i d = " 4 0 3 2 1 2 9 d - 5 5 5 d - 4 c e e - b f 8 0 - 6 2 3 c 4 c b d 1 9 8 f "   n a m e = " L a b e l s . N o S t a f f "   a s s e m b l y = " I p h e l i o n . O u t l i n e . W o r d . d l l "   t y p e = " I p h e l i o n . O u t l i n e . W o r d . R e n d e r e r s . T e x t R e n d e r e r "   o r d e r = " 2 "   a c t i v e = " t r u e "   e n t i t y I d = " f 9 5 d c 5 f a - 6 e 9 d - 4 b e 9 - 9 d 2 3 - e 0 a d a 2 0 d 8 4 3 8 "   f i e l d I d = " 6 b c 6 8 b f 1 - 3 5 a e - 4 2 5 2 - b 0 b 6 - 7 1 3 0 1 f b b 5 b 8 f "   p a r e n t I d = " 0 0 0 0 0 0 0 0 - 0 0 0 0 - 0 0 0 0 - 0 0 0 0 - 0 0 0 0 0 0 0 0 0 0 0 0 "   l e v e l O r d e r = " 1 0 0 "   c o n t r o l T y p e = " p l a i n T e x t "   c o n t r o l E d i t T y p e = " i n l i n e "   e n c l o s i n g B o o k m a r k = " f a l s e "   f o r m a t E v a l u a t o r T y p e = " e x p r e s s i o n "   t e x t C a s e = " i g n o r e C a s e "   r e m o v e C o n t r o l = " f a l s e "   i g n o r e F o r m a t I f E m p t y = " f a l s e " >  
             < p a r a m e t e r s >  
                 < p a r a m e t e r   i d = " d e b 2 7 9 5 a - a f 8 5 - 4 1 7 0 - b 1 f f - 6 3 7 0 b a b 8 4 7 b e "   n a m e = " F i e l d   i n d e x "   t y p e = " S y s t e m . I n t 3 2 ,   m s c o r l i b ,   V e r s i o n = 4 . 0 . 0 . 0 ,   C u l t u r e = n e u t r a l ,   P u b l i c K e y T o k e n = b 7 7 a 5 c 5 6 1 9 3 4 e 0 8 9 "   o r d e r = " 9 9 9 "   k e y = " i n d e x "   v a l u e = " "   g r o u p O r d e r = " - 1 "   i s G e n e r a t e d = " f a l s e " / >  
                 < p a r a m e t e r   i d = " 0 8 d 5 e 0 8 6 - 9 d 4 6 - 4 f 6 5 - a 1 6 2 - 4 5 a e 2 2 a 0 a b b 8 "   n a m e = " P a r e n t   f i e l d   i n d e x "   t y p e = " S y s t e m . I n t 3 2 ,   m s c o r l i b ,   V e r s i o n = 4 . 0 . 0 . 0 ,   C u l t u r e = n e u t r a l ,   P u b l i c K e y T o k e n = b 7 7 a 5 c 5 6 1 9 3 4 e 0 8 9 "   o r d e r = " 9 9 9 "   k e y = " p a r e n t I n d e x "   v a l u e = " "   g r o u p O r d e r = " - 1 "   i s G e n e r a t e d = " f a l s e " / >  
                 < p a r a m e t e r   i d = " 3 3 a 8 f 1 b 3 - d 5 7 d - 4 1 8 4 - 8 5 6 7 - f 1 3 0 1 1 a 9 1 0 0 b "   n a m e = " D e l e t e   i f   e m p t y "   t y p e = " S y s t e m . B o o l e a n ,   m s c o r l i b ,   V e r s i o n = 4 . 0 . 0 . 0 ,   C u l t u r e = n e u t r a l ,   P u b l i c K e y T o k e n = b 7 7 a 5 c 5 6 1 9 3 4 e 0 8 9 "   o r d e r = " 9 9 9 "   k e y = " d e l e t e I f E m p t y "   v a l u e = " F a l s e "   g r o u p O r d e r = " - 1 "   i s G e n e r a t e d = " f a l s e " / >  
                 < p a r a m e t e r   i d = " 1 3 9 d 2 8 1 a - b f f 2 - 4 2 0 b - b 0 9 4 - f c 1 6 d 0 9 f 0 e 1 c " 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3 d e c f 1 f 5 - 3 c 2 7 - 4 a d 6 - b e 0 6 - 3 a 9 1 f 0 5 4 2 3 b 2 "   n a m e = " F o r m a t   X M L   c o n t e n t "   t y p e = " S y s t e m . B o o l e a n ,   m s c o r l i b ,   V e r s i o n = 4 . 0 . 0 . 0 ,   C u l t u r e = n e u t r a l ,   P u b l i c K e y T o k e n = b 7 7 a 5 c 5 6 1 9 3 4 e 0 8 9 "   o r d e r = " 9 9 9 "   k e y = " f o r m a t X m l C o n t e n t "   v a l u e = " F a l s e "   g r o u p O r d e r = " - 1 "   i s G e n e r a t e d = " f a l s e " / >  
             < / p a r a m e t e r s >  
         < / c o n t e n t C o n t r o l >  
         < c o n t e n t C o n t r o l   i d = " f 3 c b b 7 c d - 9 6 e c - 4 2 a e - a 9 d 1 - 5 b 5 8 a 3 0 6 6 5 9 2 "   n a m e = " L a b e l s . N o L a w y e r s "   a s s e m b l y = " I p h e l i o n . O u t l i n e . W o r d . d l l "   t y p e = " I p h e l i o n . O u t l i n e . W o r d . R e n d e r e r s . T e x t R e n d e r e r "   o r d e r = " 2 "   a c t i v e = " t r u e "   e n t i t y I d = " f 9 5 d c 5 f a - 6 e 9 d - 4 b e 9 - 9 d 2 3 - e 0 a d a 2 0 d 8 4 3 8 "   f i e l d I d = " a 0 3 1 c 3 d c - e c e a - 4 0 5 d - a 4 0 d - 5 9 2 b b b 6 9 3 7 6 9 "   p a r e n t I d = " 0 0 0 0 0 0 0 0 - 0 0 0 0 - 0 0 0 0 - 0 0 0 0 - 0 0 0 0 0 0 0 0 0 0 0 0 "   l e v e l O r d e r = " 1 0 0 "   c o n t r o l T y p e = " p l a i n T e x t "   c o n t r o l E d i t T y p e = " i n l i n e "   e n c l o s i n g B o o k m a r k = " f a l s e "   f o r m a t E v a l u a t o r T y p e = " e x p r e s s i o n "   t e x t C a s e = " i g n o r e C a s e "   r e m o v e C o n t r o l = " f a l s e "   i g n o r e F o r m a t I f E m p t y = " f a l s e " >  
             < p a r a m e t e r s >  
                 < p a r a m e t e r   i d = " b 2 0 a 8 2 b b - e c 1 f - 4 9 c d - a 2 3 3 - 5 9 3 7 6 5 2 8 e 9 8 8 "   n a m e = " F i e l d   i n d e x "   t y p e = " S y s t e m . I n t 3 2 ,   m s c o r l i b ,   V e r s i o n = 4 . 0 . 0 . 0 ,   C u l t u r e = n e u t r a l ,   P u b l i c K e y T o k e n = b 7 7 a 5 c 5 6 1 9 3 4 e 0 8 9 "   o r d e r = " 9 9 9 "   k e y = " i n d e x "   v a l u e = " "   g r o u p O r d e r = " - 1 "   i s G e n e r a t e d = " f a l s e " / >  
                 < p a r a m e t e r   i d = " e 5 e 6 a d 8 8 - e 0 6 e - 4 f 7 d - 9 1 2 c - 0 d 8 1 1 1 2 c 8 8 3 8 "   n a m e = " P a r e n t   f i e l d   i n d e x "   t y p e = " S y s t e m . I n t 3 2 ,   m s c o r l i b ,   V e r s i o n = 4 . 0 . 0 . 0 ,   C u l t u r e = n e u t r a l ,   P u b l i c K e y T o k e n = b 7 7 a 5 c 5 6 1 9 3 4 e 0 8 9 "   o r d e r = " 9 9 9 "   k e y = " p a r e n t I n d e x "   v a l u e = " "   g r o u p O r d e r = " - 1 "   i s G e n e r a t e d = " f a l s e " / >  
                 < p a r a m e t e r   i d = " f 9 7 8 f 1 3 c - e 6 5 3 - 4 6 b f - 9 b c b - f 6 5 2 2 7 1 e 0 6 d 6 "   n a m e = " D e l e t e   i f   e m p t y "   t y p e = " S y s t e m . B o o l e a n ,   m s c o r l i b ,   V e r s i o n = 4 . 0 . 0 . 0 ,   C u l t u r e = n e u t r a l ,   P u b l i c K e y T o k e n = b 7 7 a 5 c 5 6 1 9 3 4 e 0 8 9 "   o r d e r = " 9 9 9 "   k e y = " d e l e t e I f E m p t y "   v a l u e = " F a l s e "   g r o u p O r d e r = " - 1 "   i s G e n e r a t e d = " f a l s e " / >  
                 < p a r a m e t e r   i d = " 1 c 1 4 e e 7 2 - 1 6 4 8 - 4 5 6 4 - a 9 2 9 - 6 5 d d b c a a 7 2 2 1 " 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c 8 a 1 3 a 5 d - 1 4 8 b - 4 5 d b - b f d b - 8 2 0 3 3 8 5 8 1 a d d "   n a m e = " F o r m a t   X M L   c o n t e n t "   t y p e = " S y s t e m . B o o l e a n ,   m s c o r l i b ,   V e r s i o n = 4 . 0 . 0 . 0 ,   C u l t u r e = n e u t r a l ,   P u b l i c K e y T o k e n = b 7 7 a 5 c 5 6 1 9 3 4 e 0 8 9 "   o r d e r = " 9 9 9 "   k e y = " f o r m a t X m l C o n t e n t "   v a l u e = " F a l s e "   g r o u p O r d e r = " - 1 "   i s G e n e r a t e d = " f a l s e " / >  
             < / p a r a m e t e r s >  
         < / c o n t e n t C o n t r o l >  
         < c o n t e n t C o n t r o l   i d = " 6 a 9 c c c e 2 - 3 3 2 7 - 4 7 3 3 - b 0 0 a - 9 6 0 d 6 b f e 1 a 8 4 "   n a m e = " L a b e l s . N e w P a r t n e r s "   a s s e m b l y = " I p h e l i o n . O u t l i n e . W o r d . d l l "   t y p e = " I p h e l i o n . O u t l i n e . W o r d . R e n d e r e r s . T e x t R e n d e r e r "   o r d e r = " 2 "   a c t i v e = " t r u e "   e n t i t y I d = " f 9 5 d c 5 f a - 6 e 9 d - 4 b e 9 - 9 d 2 3 - e 0 a d a 2 0 d 8 4 3 8 "   f i e l d I d = " 2 d 4 5 7 7 2 5 - b 3 8 4 - 4 3 b 0 - 8 3 4 0 - 5 d 2 9 7 2 8 6 5 e f f "   p a r e n t I d = " 0 0 0 0 0 0 0 0 - 0 0 0 0 - 0 0 0 0 - 0 0 0 0 - 0 0 0 0 0 0 0 0 0 0 0 0 "   l e v e l O r d e r = " 1 0 0 "   c o n t r o l T y p e = " p l a i n T e x t "   c o n t r o l E d i t T y p e = " i n l i n e "   e n c l o s i n g B o o k m a r k = " f a l s e "   f o r m a t E v a l u a t o r T y p e = " e x p r e s s i o n "   t e x t C a s e = " i g n o r e C a s e "   r e m o v e C o n t r o l = " f a l s e "   i g n o r e F o r m a t I f E m p t y = " f a l s e " >  
             < p a r a m e t e r s >  
                 < p a r a m e t e r   i d = " 9 b 9 f a 8 3 2 - 0 1 0 0 - 4 c 7 a - b 7 8 b - c 9 6 a 4 c 4 a 1 e d 6 "   n a m e = " F i e l d   i n d e x "   t y p e = " S y s t e m . I n t 3 2 ,   m s c o r l i b ,   V e r s i o n = 4 . 0 . 0 . 0 ,   C u l t u r e = n e u t r a l ,   P u b l i c K e y T o k e n = b 7 7 a 5 c 5 6 1 9 3 4 e 0 8 9 "   o r d e r = " 9 9 9 "   k e y = " i n d e x "   v a l u e = " "   g r o u p O r d e r = " - 1 "   i s G e n e r a t e d = " f a l s e " / >  
                 < p a r a m e t e r   i d = " c d 1 c 9 9 a 0 - f 9 1 3 - 4 0 1 0 - 8 3 b 8 - e 9 1 b a a 8 e 4 5 0 b "   n a m e = " P a r e n t   f i e l d   i n d e x "   t y p e = " S y s t e m . I n t 3 2 ,   m s c o r l i b ,   V e r s i o n = 4 . 0 . 0 . 0 ,   C u l t u r e = n e u t r a l ,   P u b l i c K e y T o k e n = b 7 7 a 5 c 5 6 1 9 3 4 e 0 8 9 "   o r d e r = " 9 9 9 "   k e y = " p a r e n t I n d e x "   v a l u e = " "   g r o u p O r d e r = " - 1 "   i s G e n e r a t e d = " f a l s e " / >  
                 < p a r a m e t e r   i d = " d 7 5 0 5 0 1 e - 2 e b 7 - 4 3 b f - b 5 1 2 - b 8 e e f 5 9 6 9 d 7 7 "   n a m e = " D e l e t e   i f   e m p t y "   t y p e = " S y s t e m . B o o l e a n ,   m s c o r l i b ,   V e r s i o n = 4 . 0 . 0 . 0 ,   C u l t u r e = n e u t r a l ,   P u b l i c K e y T o k e n = b 7 7 a 5 c 5 6 1 9 3 4 e 0 8 9 "   o r d e r = " 9 9 9 "   k e y = " d e l e t e I f E m p t y "   v a l u e = " F a l s e "   g r o u p O r d e r = " - 1 "   i s G e n e r a t e d = " f a l s e " / >  
                 < p a r a m e t e r   i d = " 8 a e 3 f a 2 f - 1 1 8 0 - 4 f 5 c - 8 8 4 3 - 8 0 c 1 f f 5 b d d f f " 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8 6 a b 0 2 8 a - b 0 4 a - 4 0 c f - 9 d e 3 - 5 7 f 2 f 0 9 c 4 e d 5 "   n a m e = " F o r m a t   X M L   c o n t e n t "   t y p e = " S y s t e m . B o o l e a n ,   m s c o r l i b ,   V e r s i o n = 4 . 0 . 0 . 0 ,   C u l t u r e = n e u t r a l ,   P u b l i c K e y T o k e n = b 7 7 a 5 c 5 6 1 9 3 4 e 0 8 9 "   o r d e r = " 9 9 9 "   k e y = " f o r m a t X m l C o n t e n t "   v a l u e = " F a l s e "   g r o u p O r d e r = " - 1 "   i s G e n e r a t e d = " f a l s e " / >  
             < / p a r a m e t e r s >  
         < / c o n t e n t C o n t r o l >  
         < c o n t e n t C o n t r o l   i d = " 2 e 4 d e 9 d b - 4 d 0 7 - 4 5 a 4 - 8 4 4 9 - c 3 7 5 1 e a b 3 5 c 3 "   n a m e = " L a b e l s . S t a f f F e m a l e 1 "   a s s e m b l y = " I p h e l i o n . O u t l i n e . W o r d . d l l "   t y p e = " I p h e l i o n . O u t l i n e . W o r d . R e n d e r e r s . T e x t R e n d e r e r "   o r d e r = " 2 "   a c t i v e = " t r u e "   e n t i t y I d = " f 9 5 d c 5 f a - 6 e 9 d - 4 b e 9 - 9 d 2 3 - e 0 a d a 2 0 d 8 4 3 8 "   f i e l d I d = " 6 7 0 6 5 3 8 4 - 5 7 4 e - 4 2 d e - 9 d e d - c 9 4 8 f a a 2 9 5 c 1 "   p a r e n t I d = " 0 0 0 0 0 0 0 0 - 0 0 0 0 - 0 0 0 0 - 0 0 0 0 - 0 0 0 0 0 0 0 0 0 0 0 0 "   l e v e l O r d e r = " 1 0 0 "   c o n t r o l T y p e = " p l a i n T e x t "   c o n t r o l E d i t T y p e = " i n l i n e "   e n c l o s i n g B o o k m a r k = " f a l s e "   f o r m a t = " I F ( { L a b e l s . S t a f f F e m a l e 2 } & l t ; & g t ; & q u o t ; %   f e m a l e & q u o t ; , & # x A ;   { L a b e l s . S t a f f F e m a l e 1 } & a m p ; { L a b e l s . C o m m a _ F u l l S t o p } & a m p ; { L a b e l s . S t a f f F e m a l e 2 } , & # x A ;   { L a b e l s . S t a f f F e m a l e 1 } & a m p ; { L a b e l s . S t a f f F e m a l e 2 } & # x A ;   ) "   f o r m a t E v a l u a t o r T y p e = " e x p r e s s i o n "   t e x t C a s e = " i g n o r e C a s e "   r e m o v e C o n t r o l = " f a l s e "   i g n o r e F o r m a t I f E m p t y = " f a l s e " >  
             < p a r a m e t e r s >  
                 < p a r a m e t e r   i d = " 6 d c 6 0 b 6 e - b d 6 d - 4 2 d f - b b 8 f - c b 5 3 1 5 a 6 9 0 4 6 "   n a m e = " F i e l d   i n d e x "   t y p e = " S y s t e m . I n t 3 2 ,   m s c o r l i b ,   V e r s i o n = 4 . 0 . 0 . 0 ,   C u l t u r e = n e u t r a l ,   P u b l i c K e y T o k e n = b 7 7 a 5 c 5 6 1 9 3 4 e 0 8 9 "   o r d e r = " 9 9 9 "   k e y = " i n d e x "   v a l u e = " "   g r o u p O r d e r = " - 1 "   i s G e n e r a t e d = " f a l s e " / >  
                 < p a r a m e t e r   i d = " 1 b c 7 1 f 1 b - 5 0 9 2 - 4 6 9 b - b e 5 6 - 8 5 e 6 4 f 9 a c 0 4 6 "   n a m e = " P a r e n t   f i e l d   i n d e x "   t y p e = " S y s t e m . I n t 3 2 ,   m s c o r l i b ,   V e r s i o n = 4 . 0 . 0 . 0 ,   C u l t u r e = n e u t r a l ,   P u b l i c K e y T o k e n = b 7 7 a 5 c 5 6 1 9 3 4 e 0 8 9 "   o r d e r = " 9 9 9 "   k e y = " p a r e n t I n d e x "   v a l u e = " "   g r o u p O r d e r = " - 1 "   i s G e n e r a t e d = " f a l s e " / >  
                 < p a r a m e t e r   i d = " e d 4 6 a e 8 d - 9 6 e c - 4 0 2 2 - a f 3 3 - 8 4 2 3 9 0 1 f 8 1 5 5 "   n a m e = " D e l e t e   i f   e m p t y "   t y p e = " S y s t e m . B o o l e a n ,   m s c o r l i b ,   V e r s i o n = 4 . 0 . 0 . 0 ,   C u l t u r e = n e u t r a l ,   P u b l i c K e y T o k e n = b 7 7 a 5 c 5 6 1 9 3 4 e 0 8 9 "   o r d e r = " 9 9 9 "   k e y = " d e l e t e I f E m p t y "   v a l u e = " F a l s e "   g r o u p O r d e r = " - 1 "   i s G e n e r a t e d = " f a l s e " / >  
                 < p a r a m e t e r   i d = " b 3 5 3 d 0 d d - 9 b 8 1 - 4 d 5 9 - 8 3 e 9 - f e d b 4 4 e 1 1 2 6 0 " 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4 8 b 3 2 0 2 9 - d a 3 8 - 4 c 0 d - 9 e 1 6 - b 8 d 4 8 5 7 e e d 0 5 "   n a m e = " F o r m a t   X M L   c o n t e n t "   t y p e = " S y s t e m . B o o l e a n ,   m s c o r l i b ,   V e r s i o n = 4 . 0 . 0 . 0 ,   C u l t u r e = n e u t r a l ,   P u b l i c K e y T o k e n = b 7 7 a 5 c 5 6 1 9 3 4 e 0 8 9 "   o r d e r = " 9 9 9 "   k e y = " f o r m a t X m l C o n t e n t "   v a l u e = " F a l s e "   g r o u p O r d e r = " - 1 "   i s G e n e r a t e d = " f a l s e " / >  
             < / p a r a m e t e r s >  
         < / c o n t e n t C o n t r o l >  
         < c o n t e n t C o n t r o l   i d = " 0 d 9 e 2 1 4 5 - f 7 a e - 4 2 8 e - a a 9 2 - 1 2 6 f 6 0 3 f e 6 a 3 "   n a m e = " L a b e l s . L a w y e r s F e m a l e 1 "   a s s e m b l y = " I p h e l i o n . O u t l i n e . W o r d . d l l "   t y p e = " I p h e l i o n . O u t l i n e . W o r d . R e n d e r e r s . T e x t R e n d e r e r "   o r d e r = " 2 "   a c t i v e = " t r u e "   e n t i t y I d = " f 9 5 d c 5 f a - 6 e 9 d - 4 b e 9 - 9 d 2 3 - e 0 a d a 2 0 d 8 4 3 8 "   f i e l d I d = " 3 0 e 1 6 a a e - 3 a f 4 - 4 f 7 4 - 9 d 4 0 - b 2 f 8 a 5 f 4 5 b 6 d "   p a r e n t I d = " 0 0 0 0 0 0 0 0 - 0 0 0 0 - 0 0 0 0 - 0 0 0 0 - 0 0 0 0 0 0 0 0 0 0 0 0 "   l e v e l O r d e r = " 1 0 0 "   c o n t r o l T y p e = " p l a i n T e x t "   c o n t r o l E d i t T y p e = " i n l i n e "   e n c l o s i n g B o o k m a r k = " f a l s e "   f o r m a t = " I F ( { L a b e l s . L a w y e r s F e m a l e 2 } & l t ; & g t ; & q u o t ; %   f e m a l e & q u o t ; , & # x A ;   { L a b e l s . L a w y e r s F e m a l e 1 } & a m p ; { L a b e l s . C o m m a _ F u l l S t o p } & a m p ; { L a b e l s . L a w y e r s F e m a l e 2 } , & # x A ;   { L a b e l s . L a w y e r s F e m a l e 1 } & a m p ; { L a b e l s . L a w y e r s F e m a l e 2 } & # x A ;   ) "   f o r m a t E v a l u a t o r T y p e = " e x p r e s s i o n "   t e x t C a s e = " i g n o r e C a s e "   r e m o v e C o n t r o l = " f a l s e "   i g n o r e F o r m a t I f E m p t y = " f a l s e " >  
             < p a r a m e t e r s >  
                 < p a r a m e t e r   i d = " 5 2 c f 9 3 8 7 - 2 5 d 6 - 4 f a a - 9 5 4 f - b 4 f d a a 6 1 b 8 e 4 "   n a m e = " F i e l d   i n d e x "   t y p e = " S y s t e m . I n t 3 2 ,   m s c o r l i b ,   V e r s i o n = 4 . 0 . 0 . 0 ,   C u l t u r e = n e u t r a l ,   P u b l i c K e y T o k e n = b 7 7 a 5 c 5 6 1 9 3 4 e 0 8 9 "   o r d e r = " 9 9 9 "   k e y = " i n d e x "   v a l u e = " "   g r o u p O r d e r = " - 1 "   i s G e n e r a t e d = " f a l s e " / >  
                 < p a r a m e t e r   i d = " 6 2 b d 0 d 1 1 - d 3 1 5 - 4 b 6 1 - a 1 b 1 - a 1 1 c 3 4 8 2 2 e 6 2 "   n a m e = " P a r e n t   f i e l d   i n d e x "   t y p e = " S y s t e m . I n t 3 2 ,   m s c o r l i b ,   V e r s i o n = 4 . 0 . 0 . 0 ,   C u l t u r e = n e u t r a l ,   P u b l i c K e y T o k e n = b 7 7 a 5 c 5 6 1 9 3 4 e 0 8 9 "   o r d e r = " 9 9 9 "   k e y = " p a r e n t I n d e x "   v a l u e = " "   g r o u p O r d e r = " - 1 "   i s G e n e r a t e d = " f a l s e " / >  
                 < p a r a m e t e r   i d = " 3 3 d 7 f c d d - f c 0 6 - 4 7 1 5 - 8 3 d c - 2 f c 9 0 7 0 3 f 9 d d "   n a m e = " D e l e t e   i f   e m p t y "   t y p e = " S y s t e m . B o o l e a n ,   m s c o r l i b ,   V e r s i o n = 4 . 0 . 0 . 0 ,   C u l t u r e = n e u t r a l ,   P u b l i c K e y T o k e n = b 7 7 a 5 c 5 6 1 9 3 4 e 0 8 9 "   o r d e r = " 9 9 9 "   k e y = " d e l e t e I f E m p t y "   v a l u e = " F a l s e "   g r o u p O r d e r = " - 1 "   i s G e n e r a t e d = " f a l s e " / >  
                 < p a r a m e t e r   i d = " 4 a a 4 1 8 6 8 - 8 5 5 b - 4 2 4 0 - 9 0 e 1 - 1 9 2 6 5 a 1 e 2 4 6 7 " 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6 b 5 9 b 4 c 0 - b 1 7 4 - 4 2 a f - a d 6 5 - f 6 d d e a 7 3 4 d f 7 "   n a m e = " F o r m a t   X M L   c o n t e n t "   t y p e = " S y s t e m . B o o l e a n ,   m s c o r l i b ,   V e r s i o n = 4 . 0 . 0 . 0 ,   C u l t u r e = n e u t r a l ,   P u b l i c K e y T o k e n = b 7 7 a 5 c 5 6 1 9 3 4 e 0 8 9 "   o r d e r = " 9 9 9 "   k e y = " f o r m a t X m l C o n t e n t "   v a l u e = " F a l s e "   g r o u p O r d e r = " - 1 "   i s G e n e r a t e d = " f a l s e " / >  
             < / p a r a m e t e r s >  
         < / c o n t e n t C o n t r o l >  
         < c o n t e n t C o n t r o l   i d = " c c b 8 f 5 2 f - 9 3 f 8 - 4 4 1 b - 8 7 5 1 - 4 0 c b c 5 4 7 e 1 b a "   n a m e = " L a b e l s . N e w P a r t n e r s "   a s s e m b l y = " I p h e l i o n . O u t l i n e . W o r d . d l l "   t y p e = " I p h e l i o n . O u t l i n e . W o r d . R e n d e r e r s . T e x t R e n d e r e r "   o r d e r = " 2 "   a c t i v e = " t r u e "   e n t i t y I d = " f 9 5 d c 5 f a - 6 e 9 d - 4 b e 9 - 9 d 2 3 - e 0 a d a 2 0 d 8 4 3 8 "   f i e l d I d = " 2 d 4 5 7 7 2 5 - b 3 8 4 - 4 3 b 0 - 8 3 4 0 - 5 d 2 9 7 2 8 6 5 e f f "   p a r e n t I d = " 0 0 0 0 0 0 0 0 - 0 0 0 0 - 0 0 0 0 - 0 0 0 0 - 0 0 0 0 0 0 0 0 0 0 0 0 "   l e v e l O r d e r = " 1 0 0 "   c o n t r o l T y p e = " p l a i n T e x t "   c o n t r o l E d i t T y p e = " i n l i n e "   e n c l o s i n g B o o k m a r k = " f a l s e "   f o r m a t E v a l u a t o r T y p e = " e x p r e s s i o n "   t e x t C a s e = " i g n o r e C a s e "   r e m o v e C o n t r o l = " f a l s e "   i g n o r e F o r m a t I f E m p t y = " f a l s e " >  
             < p a r a m e t e r s >  
                 < p a r a m e t e r   i d = " e a 2 2 3 4 c c - 6 1 2 c - 4 0 4 c - b 3 5 c - f 6 8 0 8 a 0 e 7 0 8 2 "   n a m e = " F i e l d   i n d e x "   t y p e = " S y s t e m . I n t 3 2 ,   m s c o r l i b ,   V e r s i o n = 4 . 0 . 0 . 0 ,   C u l t u r e = n e u t r a l ,   P u b l i c K e y T o k e n = b 7 7 a 5 c 5 6 1 9 3 4 e 0 8 9 "   o r d e r = " 9 9 9 "   k e y = " i n d e x "   v a l u e = " "   g r o u p O r d e r = " - 1 "   i s G e n e r a t e d = " f a l s e " / >  
                 < p a r a m e t e r   i d = " 8 3 9 9 b 1 2 9 - 6 0 8 c - 4 3 4 c - 9 7 8 5 - 6 2 c 3 5 e e 0 3 1 0 6 "   n a m e = " P a r e n t   f i e l d   i n d e x "   t y p e = " S y s t e m . I n t 3 2 ,   m s c o r l i b ,   V e r s i o n = 4 . 0 . 0 . 0 ,   C u l t u r e = n e u t r a l ,   P u b l i c K e y T o k e n = b 7 7 a 5 c 5 6 1 9 3 4 e 0 8 9 "   o r d e r = " 9 9 9 "   k e y = " p a r e n t I n d e x "   v a l u e = " "   g r o u p O r d e r = " - 1 "   i s G e n e r a t e d = " f a l s e " / >  
                 < p a r a m e t e r   i d = " 4 6 d 9 4 5 8 0 - 6 e c 4 - 4 2 7 8 - a a d 1 - 7 8 0 e 0 d 6 d b 9 6 7 "   n a m e = " D e l e t e   i f   e m p t y "   t y p e = " S y s t e m . B o o l e a n ,   m s c o r l i b ,   V e r s i o n = 4 . 0 . 0 . 0 ,   C u l t u r e = n e u t r a l ,   P u b l i c K e y T o k e n = b 7 7 a 5 c 5 6 1 9 3 4 e 0 8 9 "   o r d e r = " 9 9 9 "   k e y = " d e l e t e I f E m p t y "   v a l u e = " F a l s e "   g r o u p O r d e r = " - 1 "   i s G e n e r a t e d = " f a l s e " / >  
                 < p a r a m e t e r   i d = " 3 9 f 1 c 8 c f - d d c 1 - 4 0 5 3 - b a 2 7 - 3 d b f 4 0 2 5 4 8 1 3 " 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3 8 3 3 a a 2 c - 3 c 6 4 - 4 f 7 b - 9 e e 1 - 1 9 d 4 8 5 2 5 9 c c d "   n a m e = " F o r m a t   X M L   c o n t e n t "   t y p e = " S y s t e m . B o o l e a n ,   m s c o r l i b ,   V e r s i o n = 4 . 0 . 0 . 0 ,   C u l t u r e = n e u t r a l ,   P u b l i c K e y T o k e n = b 7 7 a 5 c 5 6 1 9 3 4 e 0 8 9 "   o r d e r = " 9 9 9 "   k e y = " f o r m a t X m l C o n t e n t "   v a l u e = " F a l s e "   g r o u p O r d e r = " - 1 "   i s G e n e r a t e d = " f a l s e " / >  
             < / p a r a m e t e r s >  
         < / c o n t e n t C o n t r o l >  
         < c o n t e n t C o n t r o l   i d = " c 6 d f 1 6 a a - 4 5 b 1 - 4 a 9 1 - b 6 2 8 - 7 9 4 2 0 c 6 7 8 c f 4 "   n a m e = " L a b e l s . Y e a r P a r t n e r s "   a s s e m b l y = " I p h e l i o n . O u t l i n e . W o r d . d l l "   t y p e = " I p h e l i o n . O u t l i n e . W o r d . R e n d e r e r s . T e x t R e n d e r e r "   o r d e r = " 2 "   a c t i v e = " t r u e "   e n t i t y I d = " f 9 5 d c 5 f a - 6 e 9 d - 4 b e 9 - 9 d 2 3 - e 0 a d a 2 0 d 8 4 3 8 "   f i e l d I d = " 5 a 6 1 a 0 c d - 7 c b 8 - 4 9 7 5 - b b 5 4 - 3 b 8 a a 5 0 8 1 e 6 0 "   p a r e n t I d = " 0 0 0 0 0 0 0 0 - 0 0 0 0 - 0 0 0 0 - 0 0 0 0 - 0 0 0 0 0 0 0 0 0 0 0 0 "   l e v e l O r d e r = " 1 0 0 "   c o n t r o l T y p e = " p l a i n T e x t "   c o n t r o l E d i t T y p e = " i n l i n e "   e n c l o s i n g B o o k m a r k = " f a l s e "   f o r m a t E v a l u a t o r T y p e = " e x p r e s s i o n "   t e x t C a s e = " i g n o r e C a s e "   r e m o v e C o n t r o l = " f a l s e "   i g n o r e F o r m a t I f E m p t y = " f a l s e " >  
             < p a r a m e t e r s >  
                 < p a r a m e t e r   i d = " e e f 1 5 b c 5 - f 2 e 7 - 4 a 8 0 - b e 0 4 - f e 7 b d 5 1 4 f f 6 e "   n a m e = " F i e l d   i n d e x "   t y p e = " S y s t e m . I n t 3 2 ,   m s c o r l i b ,   V e r s i o n = 4 . 0 . 0 . 0 ,   C u l t u r e = n e u t r a l ,   P u b l i c K e y T o k e n = b 7 7 a 5 c 5 6 1 9 3 4 e 0 8 9 "   o r d e r = " 9 9 9 "   k e y = " i n d e x "   v a l u e = " "   g r o u p O r d e r = " - 1 "   i s G e n e r a t e d = " f a l s e " / >  
                 < p a r a m e t e r   i d = " c a 1 6 9 f e 7 - 3 5 8 4 - 4 c 6 3 - 8 9 9 c - 1 f 6 f 5 3 8 c 5 2 5 9 "   n a m e = " P a r e n t   f i e l d   i n d e x "   t y p e = " S y s t e m . I n t 3 2 ,   m s c o r l i b ,   V e r s i o n = 4 . 0 . 0 . 0 ,   C u l t u r e = n e u t r a l ,   P u b l i c K e y T o k e n = b 7 7 a 5 c 5 6 1 9 3 4 e 0 8 9 "   o r d e r = " 9 9 9 "   k e y = " p a r e n t I n d e x "   v a l u e = " "   g r o u p O r d e r = " - 1 "   i s G e n e r a t e d = " f a l s e " / >  
                 < p a r a m e t e r   i d = " 9 9 9 f 0 e 8 e - 7 6 c 8 - 4 d 1 0 - 9 e f 5 - 6 0 5 d e c 1 7 f 2 a 0 "   n a m e = " D e l e t e   i f   e m p t y "   t y p e = " S y s t e m . B o o l e a n ,   m s c o r l i b ,   V e r s i o n = 4 . 0 . 0 . 0 ,   C u l t u r e = n e u t r a l ,   P u b l i c K e y T o k e n = b 7 7 a 5 c 5 6 1 9 3 4 e 0 8 9 "   o r d e r = " 9 9 9 "   k e y = " d e l e t e I f E m p t y "   v a l u e = " F a l s e "   g r o u p O r d e r = " - 1 "   i s G e n e r a t e d = " f a l s e " / >  
                 < p a r a m e t e r   i d = " 6 8 a 1 3 2 1 3 - 4 e 4 a - 4 5 a 3 - 8 9 f 3 - d a f d 0 4 0 6 3 8 6 f " 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a c 0 2 5 5 8 5 - f 5 9 0 - 4 5 0 8 - 9 6 7 e - 3 e b 7 7 e 9 8 7 8 d 8 "   n a m e = " F o r m a t   X M L   c o n t e n t "   t y p e = " S y s t e m . B o o l e a n ,   m s c o r l i b ,   V e r s i o n = 4 . 0 . 0 . 0 ,   C u l t u r e = n e u t r a l ,   P u b l i c K e y T o k e n = b 7 7 a 5 c 5 6 1 9 3 4 e 0 8 9 "   o r d e r = " 9 9 9 "   k e y = " f o r m a t X m l C o n t e n t "   v a l u e = " F a l s e "   g r o u p O r d e r = " - 1 "   i s G e n e r a t e d = " f a l s e " / >  
             < / p a r a m e t e r s >  
         < / c o n t e n t C o n t r o l >  
         < c o n t e n t C o n t r o l   i d = " 4 b a 7 e 8 b 3 - d 5 f 7 - 4 5 6 f - a 4 8 4 - e d 2 a 8 c 6 5 2 3 f 3 "   n a m e = " L a b e l s . T o t a l P a r t n e r s "   a s s e m b l y = " I p h e l i o n . O u t l i n e . W o r d . d l l "   t y p e = " I p h e l i o n . O u t l i n e . W o r d . R e n d e r e r s . T e x t R e n d e r e r "   o r d e r = " 2 "   a c t i v e = " t r u e "   e n t i t y I d = " f 9 5 d c 5 f a - 6 e 9 d - 4 b e 9 - 9 d 2 3 - e 0 a d a 2 0 d 8 4 3 8 "   f i e l d I d = " 1 c 3 0 5 f 7 c - 0 8 8 5 - 4 e e 5 - a 2 1 7 - b d 9 9 4 6 2 5 4 9 1 3 "   p a r e n t I d = " 0 0 0 0 0 0 0 0 - 0 0 0 0 - 0 0 0 0 - 0 0 0 0 - 0 0 0 0 0 0 0 0 0 0 0 0 "   l e v e l O r d e r = " 1 0 0 "   c o n t r o l T y p e = " p l a i n T e x t "   c o n t r o l E d i t T y p e = " i n l i n e "   e n c l o s i n g B o o k m a r k = " f a l s e "   f o r m a t E v a l u a t o r T y p e = " e x p r e s s i o n "   t e x t C a s e = " i g n o r e C a s e "   r e m o v e C o n t r o l = " f a l s e "   i g n o r e F o r m a t I f E m p t y = " f a l s e " >  
             < p a r a m e t e r s >  
                 < p a r a m e t e r   i d = " a e 1 9 9 4 5 7 - 9 5 b 8 - 4 9 e b - a 8 a f - 6 8 e 7 4 f 3 f 5 a b c "   n a m e = " F i e l d   i n d e x "   t y p e = " S y s t e m . I n t 3 2 ,   m s c o r l i b ,   V e r s i o n = 4 . 0 . 0 . 0 ,   C u l t u r e = n e u t r a l ,   P u b l i c K e y T o k e n = b 7 7 a 5 c 5 6 1 9 3 4 e 0 8 9 "   o r d e r = " 9 9 9 "   k e y = " i n d e x "   v a l u e = " "   g r o u p O r d e r = " - 1 "   i s G e n e r a t e d = " f a l s e " / >  
                 < p a r a m e t e r   i d = " 8 5 6 3 1 9 9 9 - 2 1 6 0 - 4 2 1 4 - 8 1 c 1 - 1 8 a e c e 8 1 4 7 7 1 "   n a m e = " P a r e n t   f i e l d   i n d e x "   t y p e = " S y s t e m . I n t 3 2 ,   m s c o r l i b ,   V e r s i o n = 4 . 0 . 0 . 0 ,   C u l t u r e = n e u t r a l ,   P u b l i c K e y T o k e n = b 7 7 a 5 c 5 6 1 9 3 4 e 0 8 9 "   o r d e r = " 9 9 9 "   k e y = " p a r e n t I n d e x "   v a l u e = " "   g r o u p O r d e r = " - 1 "   i s G e n e r a t e d = " f a l s e " / >  
                 < p a r a m e t e r   i d = " e a 8 e 5 8 7 4 - f b 9 d - 4 7 d 0 - 8 3 1 f - 5 8 8 c e 8 b 3 b d f 7 "   n a m e = " D e l e t e   i f   e m p t y "   t y p e = " S y s t e m . B o o l e a n ,   m s c o r l i b ,   V e r s i o n = 4 . 0 . 0 . 0 ,   C u l t u r e = n e u t r a l ,   P u b l i c K e y T o k e n = b 7 7 a 5 c 5 6 1 9 3 4 e 0 8 9 "   o r d e r = " 9 9 9 "   k e y = " d e l e t e I f E m p t y "   v a l u e = " F a l s e "   g r o u p O r d e r = " - 1 "   i s G e n e r a t e d = " f a l s e " / >  
                 < p a r a m e t e r   i d = " 4 9 a 8 9 7 d 5 - f d d 5 - 4 d 5 a - 9 d 5 2 - 3 8 1 2 8 1 1 4 1 d 7 c " 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b 7 8 f a 3 9 3 - 4 2 d 8 - 4 3 4 7 - 9 7 7 6 - 5 c c f 9 7 7 7 7 7 4 a "   n a m e = " F o r m a t   X M L   c o n t e n t "   t y p e = " S y s t e m . B o o l e a n ,   m s c o r l i b ,   V e r s i o n = 4 . 0 . 0 . 0 ,   C u l t u r e = n e u t r a l ,   P u b l i c K e y T o k e n = b 7 7 a 5 c 5 6 1 9 3 4 e 0 8 9 "   o r d e r = " 9 9 9 "   k e y = " f o r m a t X m l C o n t e n t "   v a l u e = " F a l s e "   g r o u p O r d e r = " - 1 "   i s G e n e r a t e d = " f a l s e " / >  
             < / p a r a m e t e r s >  
         < / c o n t e n t C o n t r o l >  
         < c o n t e n t C o n t r o l   i d = " 9 8 d 3 0 d 2 a - 0 f a 5 - 4 3 c e - b a a 6 - 2 c 2 a 1 9 0 e f 1 8 c "   n a m e = " L a b e l s . N o C i t i e s "   a s s e m b l y = " I p h e l i o n . O u t l i n e . W o r d . d l l "   t y p e = " I p h e l i o n . O u t l i n e . W o r d . R e n d e r e r s . T e x t R e n d e r e r "   o r d e r = " 2 "   a c t i v e = " t r u e "   e n t i t y I d = " f 9 5 d c 5 f a - 6 e 9 d - 4 b e 9 - 9 d 2 3 - e 0 a d a 2 0 d 8 4 3 8 "   f i e l d I d = " 9 b 0 4 2 6 7 f - 0 2 e 0 - 4 2 1 5 - 8 c 0 2 - 3 7 5 3 b d 6 8 5 7 7 9 "   p a r e n t I d = " 0 0 0 0 0 0 0 0 - 0 0 0 0 - 0 0 0 0 - 0 0 0 0 - 0 0 0 0 0 0 0 0 0 0 0 0 "   l e v e l O r d e r = " 1 0 0 "   c o n t r o l T y p e = " p l a i n T e x t "   c o n t r o l E d i t T y p e = " i n l i n e "   e n c l o s i n g B o o k m a r k = " f a l s e "   f o r m a t E v a l u a t o r T y p e = " e x p r e s s i o n "   t e x t C a s e = " i g n o r e C a s e "   r e m o v e C o n t r o l = " f a l s e "   i g n o r e F o r m a t I f E m p t y = " f a l s e " >  
             < p a r a m e t e r s >  
                 < p a r a m e t e r   i d = " 8 3 4 7 0 3 9 5 - 3 d f b - 4 8 4 d - 8 d f b - 2 b 3 c 1 7 f e e 4 1 9 "   n a m e = " F i e l d   i n d e x "   t y p e = " S y s t e m . I n t 3 2 ,   m s c o r l i b ,   V e r s i o n = 4 . 0 . 0 . 0 ,   C u l t u r e = n e u t r a l ,   P u b l i c K e y T o k e n = b 7 7 a 5 c 5 6 1 9 3 4 e 0 8 9 "   o r d e r = " 9 9 9 "   k e y = " i n d e x "   v a l u e = " "   g r o u p O r d e r = " - 1 "   i s G e n e r a t e d = " f a l s e " / >  
                 < p a r a m e t e r   i d = " 2 2 6 6 9 5 7 c - b 5 0 4 - 4 8 d 9 - 9 9 f 8 - d d 0 5 2 a d 0 2 8 6 b "   n a m e = " P a r e n t   f i e l d   i n d e x "   t y p e = " S y s t e m . I n t 3 2 ,   m s c o r l i b ,   V e r s i o n = 4 . 0 . 0 . 0 ,   C u l t u r e = n e u t r a l ,   P u b l i c K e y T o k e n = b 7 7 a 5 c 5 6 1 9 3 4 e 0 8 9 "   o r d e r = " 9 9 9 "   k e y = " p a r e n t I n d e x "   v a l u e = " "   g r o u p O r d e r = " - 1 "   i s G e n e r a t e d = " f a l s e " / >  
                 < p a r a m e t e r   i d = " 8 d 7 b 1 5 9 8 - f 7 1 1 - 4 0 c a - a e 0 9 - a c 7 7 a 2 7 2 e f 2 5 "   n a m e = " D e l e t e   i f   e m p t y "   t y p e = " S y s t e m . B o o l e a n ,   m s c o r l i b ,   V e r s i o n = 4 . 0 . 0 . 0 ,   C u l t u r e = n e u t r a l ,   P u b l i c K e y T o k e n = b 7 7 a 5 c 5 6 1 9 3 4 e 0 8 9 "   o r d e r = " 9 9 9 "   k e y = " d e l e t e I f E m p t y "   v a l u e = " F a l s e "   g r o u p O r d e r = " - 1 "   i s G e n e r a t e d = " f a l s e " / >  
                 < p a r a m e t e r   i d = " 0 9 3 8 0 7 e 5 - 9 d a c - 4 2 1 4 - b c a 6 - c b 0 8 c b 7 d 9 9 4 5 " 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6 6 5 9 9 b 6 e - 1 6 b d - 4 6 9 4 - a 9 e 9 - 6 7 8 8 9 5 e e a 6 3 d "   n a m e = " F o r m a t   X M L   c o n t e n t "   t y p e = " S y s t e m . B o o l e a n ,   m s c o r l i b ,   V e r s i o n = 4 . 0 . 0 . 0 ,   C u l t u r e = n e u t r a l ,   P u b l i c K e y T o k e n = b 7 7 a 5 c 5 6 1 9 3 4 e 0 8 9 "   o r d e r = " 9 9 9 "   k e y = " f o r m a t X m l C o n t e n t "   v a l u e = " F a l s e "   g r o u p O r d e r = " - 1 "   i s G e n e r a t e d = " f a l s e " / >  
             < / p a r a m e t e r s >  
         < / c o n t e n t C o n t r o l >  
         < c o n t e n t C o n t r o l   i d = " c d 2 d 5 4 3 0 - 2 e 6 c - 4 6 6 8 - 8 a c d - b 8 b c 1 6 b 3 3 2 2 e "   n a m e = " L a b e l s . N o C o u n t r i e s "   a s s e m b l y = " I p h e l i o n . O u t l i n e . W o r d . d l l "   t y p e = " I p h e l i o n . O u t l i n e . W o r d . R e n d e r e r s . T e x t R e n d e r e r "   o r d e r = " 2 "   a c t i v e = " t r u e "   e n t i t y I d = " f 9 5 d c 5 f a - 6 e 9 d - 4 b e 9 - 9 d 2 3 - e 0 a d a 2 0 d 8 4 3 8 "   f i e l d I d = " b 6 0 8 0 d e 9 - 3 b 0 7 - 4 1 d c - a 6 c c - 2 c 3 6 d f 5 6 6 5 2 f "   p a r e n t I d = " 0 0 0 0 0 0 0 0 - 0 0 0 0 - 0 0 0 0 - 0 0 0 0 - 0 0 0 0 0 0 0 0 0 0 0 0 "   l e v e l O r d e r = " 1 0 0 "   c o n t r o l T y p e = " p l a i n T e x t "   c o n t r o l E d i t T y p e = " i n l i n e "   e n c l o s i n g B o o k m a r k = " f a l s e "   f o r m a t E v a l u a t o r T y p e = " e x p r e s s i o n "   t e x t C a s e = " i g n o r e C a s e "   r e m o v e C o n t r o l = " f a l s e "   i g n o r e F o r m a t I f E m p t y = " f a l s e " >  
             < p a r a m e t e r s >  
                 < p a r a m e t e r   i d = " b a 1 5 b 1 e 8 - d 3 8 5 - 4 b 8 5 - 8 6 3 c - 6 a c 7 e a 6 3 8 6 9 3 "   n a m e = " F i e l d   i n d e x "   t y p e = " S y s t e m . I n t 3 2 ,   m s c o r l i b ,   V e r s i o n = 4 . 0 . 0 . 0 ,   C u l t u r e = n e u t r a l ,   P u b l i c K e y T o k e n = b 7 7 a 5 c 5 6 1 9 3 4 e 0 8 9 "   o r d e r = " 9 9 9 "   k e y = " i n d e x "   v a l u e = " "   g r o u p O r d e r = " - 1 "   i s G e n e r a t e d = " f a l s e " / >  
                 < p a r a m e t e r   i d = " f 4 8 a 7 5 2 0 - 9 6 b b - 4 1 0 7 - a 6 4 3 - a e e 5 3 c a b 8 0 5 f "   n a m e = " P a r e n t   f i e l d   i n d e x "   t y p e = " S y s t e m . I n t 3 2 ,   m s c o r l i b ,   V e r s i o n = 4 . 0 . 0 . 0 ,   C u l t u r e = n e u t r a l ,   P u b l i c K e y T o k e n = b 7 7 a 5 c 5 6 1 9 3 4 e 0 8 9 "   o r d e r = " 9 9 9 "   k e y = " p a r e n t I n d e x "   v a l u e = " "   g r o u p O r d e r = " - 1 "   i s G e n e r a t e d = " f a l s e " / >  
                 < p a r a m e t e r   i d = " 7 0 1 3 0 d 6 0 - f 1 f 4 - 4 f 2 7 - 8 1 9 6 - 3 2 8 0 5 a 1 d 8 6 8 1 "   n a m e = " D e l e t e   i f   e m p t y "   t y p e = " S y s t e m . B o o l e a n ,   m s c o r l i b ,   V e r s i o n = 4 . 0 . 0 . 0 ,   C u l t u r e = n e u t r a l ,   P u b l i c K e y T o k e n = b 7 7 a 5 c 5 6 1 9 3 4 e 0 8 9 "   o r d e r = " 9 9 9 "   k e y = " d e l e t e I f E m p t y "   v a l u e = " F a l s e "   g r o u p O r d e r = " - 1 "   i s G e n e r a t e d = " f a l s e " / >  
                 < p a r a m e t e r   i d = " 2 e 0 0 0 a a 6 - 0 3 f b - 4 5 6 a - a 8 3 9 - 7 d 0 1 c d 5 f 1 9 f 8 " 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2 2 1 6 0 a 9 b - 8 7 b 9 - 4 8 0 2 - 8 1 5 1 - 8 7 1 1 a 6 6 a 1 b b c "   n a m e = " F o r m a t   X M L   c o n t e n t "   t y p e = " S y s t e m . B o o l e a n ,   m s c o r l i b ,   V e r s i o n = 4 . 0 . 0 . 0 ,   C u l t u r e = n e u t r a l ,   P u b l i c K e y T o k e n = b 7 7 a 5 c 5 6 1 9 3 4 e 0 8 9 "   o r d e r = " 9 9 9 "   k e y = " f o r m a t X m l C o n t e n t "   v a l u e = " F a l s e "   g r o u p O r d e r = " - 1 "   i s G e n e r a t e d = " f a l s e " / >  
             < / p a r a m e t e r s >  
         < / c o n t e n t C o n t r o l >  
         < c o n t e n t C o n t r o l   i d = " 0 5 e 5 d 9 c 7 - 7 8 7 1 - 4 b 7 9 - a e c 3 - 9 b a f d 2 8 4 2 6 f 5 "   n a m e = " L a b e l s . N o P r a c t i c e G r o u p s "   a s s e m b l y = " I p h e l i o n . O u t l i n e . W o r d . d l l "   t y p e = " I p h e l i o n . O u t l i n e . W o r d . R e n d e r e r s . T e x t R e n d e r e r "   o r d e r = " 2 "   a c t i v e = " t r u e "   e n t i t y I d = " f 9 5 d c 5 f a - 6 e 9 d - 4 b e 9 - 9 d 2 3 - e 0 a d a 2 0 d 8 4 3 8 "   f i e l d I d = " 6 d 7 d f b d 2 - 4 7 2 a - 4 0 3 e - 8 9 7 7 - 3 0 0 b 6 4 f 0 1 4 a d "   p a r e n t I d = " 0 0 0 0 0 0 0 0 - 0 0 0 0 - 0 0 0 0 - 0 0 0 0 - 0 0 0 0 0 0 0 0 0 0 0 0 "   l e v e l O r d e r = " 1 0 0 "   c o n t r o l T y p e = " p l a i n T e x t "   c o n t r o l E d i t T y p e = " i n l i n e "   e n c l o s i n g B o o k m a r k = " f a l s e "   f o r m a t E v a l u a t o r T y p e = " e x p r e s s i o n "   t e x t C a s e = " i g n o r e C a s e "   r e m o v e C o n t r o l = " f a l s e "   i g n o r e F o r m a t I f E m p t y = " f a l s e " >  
             < p a r a m e t e r s >  
                 < p a r a m e t e r   i d = " b 3 f e 0 3 3 9 - a 6 a 4 - 4 6 c 7 - 8 e a 3 - f 8 7 7 c d d 4 d 9 7 3 "   n a m e = " F i e l d   i n d e x "   t y p e = " S y s t e m . I n t 3 2 ,   m s c o r l i b ,   V e r s i o n = 4 . 0 . 0 . 0 ,   C u l t u r e = n e u t r a l ,   P u b l i c K e y T o k e n = b 7 7 a 5 c 5 6 1 9 3 4 e 0 8 9 "   o r d e r = " 9 9 9 "   k e y = " i n d e x "   v a l u e = " "   g r o u p O r d e r = " - 1 "   i s G e n e r a t e d = " f a l s e " / >  
                 < p a r a m e t e r   i d = " f 1 c 6 4 a 4 2 - 0 7 a 7 - 4 a a 7 - a a 2 1 - e d 8 0 4 2 7 5 5 8 c 8 "   n a m e = " P a r e n t   f i e l d   i n d e x "   t y p e = " S y s t e m . I n t 3 2 ,   m s c o r l i b ,   V e r s i o n = 4 . 0 . 0 . 0 ,   C u l t u r e = n e u t r a l ,   P u b l i c K e y T o k e n = b 7 7 a 5 c 5 6 1 9 3 4 e 0 8 9 "   o r d e r = " 9 9 9 "   k e y = " p a r e n t I n d e x "   v a l u e = " "   g r o u p O r d e r = " - 1 "   i s G e n e r a t e d = " f a l s e " / >  
                 < p a r a m e t e r   i d = " 8 3 3 8 0 a 7 2 - 5 a a f - 4 5 1 e - 9 3 f 1 - 0 0 b 3 7 1 7 a 5 2 6 5 "   n a m e = " D e l e t e   i f   e m p t y "   t y p e = " S y s t e m . B o o l e a n ,   m s c o r l i b ,   V e r s i o n = 4 . 0 . 0 . 0 ,   C u l t u r e = n e u t r a l ,   P u b l i c K e y T o k e n = b 7 7 a 5 c 5 6 1 9 3 4 e 0 8 9 "   o r d e r = " 9 9 9 "   k e y = " d e l e t e I f E m p t y "   v a l u e = " F a l s e "   g r o u p O r d e r = " - 1 "   i s G e n e r a t e d = " f a l s e " / >  
                 < p a r a m e t e r   i d = " b b 8 3 d a d d - 5 1 e 6 - 4 3 4 d - 9 c b f - 1 e 1 2 f a e 5 a d 1 9 " 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6 d f 8 4 a 5 9 - c d 8 c - 4 7 5 2 - 8 c 3 7 - a 4 b a 1 f d 6 3 1 8 b "   n a m e = " F o r m a t   X M L   c o n t e n t "   t y p e = " S y s t e m . B o o l e a n ,   m s c o r l i b ,   V e r s i o n = 4 . 0 . 0 . 0 ,   C u l t u r e = n e u t r a l ,   P u b l i c K e y T o k e n = b 7 7 a 5 c 5 6 1 9 3 4 e 0 8 9 "   o r d e r = " 9 9 9 "   k e y = " f o r m a t X m l C o n t e n t "   v a l u e = " F a l s e "   g r o u p O r d e r = " - 1 "   i s G e n e r a t e d = " f a l s e " / >  
             < / p a r a m e t e r s >  
         < / c o n t e n t C o n t r o l >  
         < c o n t e n t C o n t r o l   i d = " 0 f f 8 f c 3 6 - 8 9 c 6 - 4 d 5 2 - 9 8 2 a - c 0 5 1 f 3 c d 9 e 1 c "   n a m e = " L a b e l s . T u r n o v e r _ P P T "   a s s e m b l y = " I p h e l i o n . O u t l i n e . W o r d . d l l "   t y p e = " I p h e l i o n . O u t l i n e . W o r d . R e n d e r e r s . T e x t R e n d e r e r "   o r d e r = " 2 "   a c t i v e = " t r u e "   e n t i t y I d = " f 9 5 d c 5 f a - 6 e 9 d - 4 b e 9 - 9 d 2 3 - e 0 a d a 2 0 d 8 4 3 8 "   f i e l d I d = " 9 c 7 0 2 e d f - 2 3 8 f - 4 3 4 2 - 9 d 1 1 - 4 9 e 8 0 1 8 f f a a 9 "   p a r e n t I d = " 0 0 0 0 0 0 0 0 - 0 0 0 0 - 0 0 0 0 - 0 0 0 0 - 0 0 0 0 0 0 0 0 0 0 0 0 "   l e v e l O r d e r = " 1 0 0 "   c o n t r o l T y p e = " p l a i n T e x t "   c o n t r o l E d i t T y p e = " i n l i n e "   e n c l o s i n g B o o k m a r k = " f a l s e "   f o r m a t E v a l u a t o r T y p e = " e x p r e s s i o n "   t e x t C a s e = " i g n o r e C a s e "   r e m o v e C o n t r o l = " f a l s e "   i g n o r e F o r m a t I f E m p t y = " f a l s e " >  
             < p a r a m e t e r s >  
                 < p a r a m e t e r   i d = " e 4 0 b f b b 9 - 7 0 8 8 - 4 c 8 9 - 9 1 4 d - 1 a 2 3 5 5 6 2 a 8 d 8 "   n a m e = " F i e l d   i n d e x "   t y p e = " S y s t e m . I n t 3 2 ,   m s c o r l i b ,   V e r s i o n = 4 . 0 . 0 . 0 ,   C u l t u r e = n e u t r a l ,   P u b l i c K e y T o k e n = b 7 7 a 5 c 5 6 1 9 3 4 e 0 8 9 "   o r d e r = " 9 9 9 "   k e y = " i n d e x "   v a l u e = " "   g r o u p O r d e r = " - 1 "   i s G e n e r a t e d = " f a l s e " / >  
                 < p a r a m e t e r   i d = " 7 9 7 a 5 6 e 5 - f 8 e 9 - 4 d b 0 - 9 3 0 9 - 6 d d 1 f 5 c 4 f c 2 4 "   n a m e = " P a r e n t   f i e l d   i n d e x "   t y p e = " S y s t e m . I n t 3 2 ,   m s c o r l i b ,   V e r s i o n = 4 . 0 . 0 . 0 ,   C u l t u r e = n e u t r a l ,   P u b l i c K e y T o k e n = b 7 7 a 5 c 5 6 1 9 3 4 e 0 8 9 "   o r d e r = " 9 9 9 "   k e y = " p a r e n t I n d e x "   v a l u e = " "   g r o u p O r d e r = " - 1 "   i s G e n e r a t e d = " f a l s e " / >  
                 < p a r a m e t e r   i d = " 8 2 5 b b 3 7 5 - 6 1 4 0 - 4 a f 7 - 9 1 0 6 - 8 2 c 4 7 0 5 f b b 5 0 "   n a m e = " D e l e t e   i f   e m p t y "   t y p e = " S y s t e m . B o o l e a n ,   m s c o r l i b ,   V e r s i o n = 4 . 0 . 0 . 0 ,   C u l t u r e = n e u t r a l ,   P u b l i c K e y T o k e n = b 7 7 a 5 c 5 6 1 9 3 4 e 0 8 9 "   o r d e r = " 9 9 9 "   k e y = " d e l e t e I f E m p t y "   v a l u e = " F a l s e "   g r o u p O r d e r = " - 1 "   i s G e n e r a t e d = " f a l s e " / >  
                 < p a r a m e t e r   i d = " 4 0 5 7 d a 3 c - f 3 7 d - 4 3 b 6 - b 5 3 4 - c b 2 0 f 5 9 a 4 f 5 e " 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3 a 7 d a 1 7 a - 9 a a 0 - 4 f 3 7 - a 7 8 2 - f a 7 4 5 2 d 2 6 f 9 0 "   n a m e = " F o r m a t   X M L   c o n t e n t "   t y p e = " S y s t e m . B o o l e a n ,   m s c o r l i b ,   V e r s i o n = 4 . 0 . 0 . 0 ,   C u l t u r e = n e u t r a l ,   P u b l i c K e y T o k e n = b 7 7 a 5 c 5 6 1 9 3 4 e 0 8 9 "   o r d e r = " 9 9 9 "   k e y = " f o r m a t X m l C o n t e n t "   v a l u e = " F a l s e "   g r o u p O r d e r = " - 1 "   i s G e n e r a t e d = " f a l s e " / >  
             < / p a r a m e t e r s >  
         < / c o n t e n t C o n t r o l >  
         < c o n t e n t C o n t r o l   i d = " 2 c b f 3 b 7 4 - 1 8 f e - 4 9 3 9 - b 6 3 9 - 6 3 d f 4 6 2 1 3 9 a a "   n a m e = " L a b e l s . Y e a r T u r n o v e r "   a s s e m b l y = " I p h e l i o n . O u t l i n e . W o r d . d l l "   t y p e = " I p h e l i o n . O u t l i n e . W o r d . R e n d e r e r s . T e x t R e n d e r e r "   o r d e r = " 2 "   a c t i v e = " t r u e "   e n t i t y I d = " f 9 5 d c 5 f a - 6 e 9 d - 4 b e 9 - 9 d 2 3 - e 0 a d a 2 0 d 8 4 3 8 "   f i e l d I d = " 8 8 9 c 7 3 d 5 - e 0 9 9 - 4 e 1 f - b 0 6 c - 1 f 2 e d f 5 9 f 7 e 3 "   p a r e n t I d = " 0 0 0 0 0 0 0 0 - 0 0 0 0 - 0 0 0 0 - 0 0 0 0 - 0 0 0 0 0 0 0 0 0 0 0 0 "   l e v e l O r d e r = " 1 0 0 "   c o n t r o l T y p e = " p l a i n T e x t "   c o n t r o l E d i t T y p e = " i n l i n e "   e n c l o s i n g B o o k m a r k = " f a l s e "   f o r m a t E v a l u a t o r T y p e = " e x p r e s s i o n "   t e x t C a s e = " i g n o r e C a s e "   r e m o v e C o n t r o l = " f a l s e "   i g n o r e F o r m a t I f E m p t y = " f a l s e " >  
             < p a r a m e t e r s >  
                 < p a r a m e t e r   i d = " f 9 2 a 4 7 9 4 - e e f f - 4 5 0 5 - 8 8 5 a - c 1 d f 8 6 2 e 1 b 7 c "   n a m e = " F i e l d   i n d e x "   t y p e = " S y s t e m . I n t 3 2 ,   m s c o r l i b ,   V e r s i o n = 4 . 0 . 0 . 0 ,   C u l t u r e = n e u t r a l ,   P u b l i c K e y T o k e n = b 7 7 a 5 c 5 6 1 9 3 4 e 0 8 9 "   o r d e r = " 9 9 9 "   k e y = " i n d e x "   v a l u e = " "   g r o u p O r d e r = " - 1 "   i s G e n e r a t e d = " f a l s e " / >  
                 < p a r a m e t e r   i d = " d a 1 c 2 7 f 2 - 7 d 8 1 - 4 9 6 7 - 8 0 7 8 - 9 3 4 b 5 f a e 3 1 8 1 "   n a m e = " P a r e n t   f i e l d   i n d e x "   t y p e = " S y s t e m . I n t 3 2 ,   m s c o r l i b ,   V e r s i o n = 4 . 0 . 0 . 0 ,   C u l t u r e = n e u t r a l ,   P u b l i c K e y T o k e n = b 7 7 a 5 c 5 6 1 9 3 4 e 0 8 9 "   o r d e r = " 9 9 9 "   k e y = " p a r e n t I n d e x "   v a l u e = " "   g r o u p O r d e r = " - 1 "   i s G e n e r a t e d = " f a l s e " / >  
                 < p a r a m e t e r   i d = " 7 4 c d 7 e 5 a - 3 e 0 a - 4 b 5 b - a 5 8 b - 7 c d a d 0 9 1 f 6 a 9 "   n a m e = " D e l e t e   i f   e m p t y "   t y p e = " S y s t e m . B o o l e a n ,   m s c o r l i b ,   V e r s i o n = 4 . 0 . 0 . 0 ,   C u l t u r e = n e u t r a l ,   P u b l i c K e y T o k e n = b 7 7 a 5 c 5 6 1 9 3 4 e 0 8 9 "   o r d e r = " 9 9 9 "   k e y = " d e l e t e I f E m p t y "   v a l u e = " F a l s e "   g r o u p O r d e r = " - 1 "   i s G e n e r a t e d = " f a l s e " / >  
                 < p a r a m e t e r   i d = " 5 5 8 7 4 f d 1 - 6 6 b d - 4 1 0 a - 8 7 7 5 - e 3 6 1 5 e 3 2 4 d 1 7 " 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1 e e 5 0 9 c a - 4 2 4 f - 4 f 2 4 - 9 c 5 7 - d 0 1 f 6 f 7 7 c 9 0 e "   n a m e = " F o r m a t   X M L   c o n t e n t "   t y p e = " S y s t e m . B o o l e a n ,   m s c o r l i b ,   V e r s i o n = 4 . 0 . 0 . 0 ,   C u l t u r e = n e u t r a l ,   P u b l i c K e y T o k e n = b 7 7 a 5 c 5 6 1 9 3 4 e 0 8 9 "   o r d e r = " 9 9 9 "   k e y = " f o r m a t X m l C o n t e n t "   v a l u e = " F a l s e "   g r o u p O r d e r = " - 1 "   i s G e n e r a t e d = " f a l s e " / >  
             < / p a r a m e t e r s >  
         < / c o n t e n t C o n t r o l >  
         < c o n t e n t C o n t r o l   i d = " a b 4 5 3 6 f 4 - 6 8 c 1 - 4 d c 1 - 9 8 2 b - 2 2 4 8 e 6 d d 4 2 5 1 "   n a m e = " L a b e l s . S t a f f "   a s s e m b l y = " I p h e l i o n . O u t l i n e . W o r d . d l l "   t y p e = " I p h e l i o n . O u t l i n e . W o r d . R e n d e r e r s . T e x t R e n d e r e r "   o r d e r = " 2 "   a c t i v e = " t r u e "   e n t i t y I d = " f 9 5 d c 5 f a - 6 e 9 d - 4 b e 9 - 9 d 2 3 - e 0 a d a 2 0 d 8 4 3 8 "   f i e l d I d = " b d 9 8 4 3 c c - d 2 5 9 - 4 2 1 c - 9 3 5 3 - f 5 d 7 e c 6 f 0 2 2 b "   p a r e n t I d = " 0 0 0 0 0 0 0 0 - 0 0 0 0 - 0 0 0 0 - 0 0 0 0 - 0 0 0 0 0 0 0 0 0 0 0 0 "   l e v e l O r d e r = " 1 0 0 "   c o n t r o l T y p e = " p l a i n T e x t "   c o n t r o l E d i t T y p e = " i n l i n e "   e n c l o s i n g B o o k m a r k = " f a l s e "   f o r m a t E v a l u a t o r T y p e = " e x p r e s s i o n "   t e x t C a s e = " i g n o r e C a s e "   r e m o v e C o n t r o l = " f a l s e "   i g n o r e F o r m a t I f E m p t y = " f a l s e " >  
             < p a r a m e t e r s >  
                 < p a r a m e t e r   i d = " 7 5 2 0 a 0 8 2 - 5 d 7 b - 4 9 a 5 - 9 1 d 0 - 3 3 a e a 7 2 1 9 c 6 9 "   n a m e = " F i e l d   i n d e x "   t y p e = " S y s t e m . I n t 3 2 ,   m s c o r l i b ,   V e r s i o n = 4 . 0 . 0 . 0 ,   C u l t u r e = n e u t r a l ,   P u b l i c K e y T o k e n = b 7 7 a 5 c 5 6 1 9 3 4 e 0 8 9 "   o r d e r = " 9 9 9 "   k e y = " i n d e x "   v a l u e = " "   g r o u p O r d e r = " - 1 "   i s G e n e r a t e d = " f a l s e " / >  
                 < p a r a m e t e r   i d = " e 6 9 2 2 b 4 1 - f 9 6 3 - 4 b 8 e - a 4 8 6 - 9 7 2 e 4 0 2 0 9 1 c e "   n a m e = " P a r e n t   f i e l d   i n d e x "   t y p e = " S y s t e m . I n t 3 2 ,   m s c o r l i b ,   V e r s i o n = 4 . 0 . 0 . 0 ,   C u l t u r e = n e u t r a l ,   P u b l i c K e y T o k e n = b 7 7 a 5 c 5 6 1 9 3 4 e 0 8 9 "   o r d e r = " 9 9 9 "   k e y = " p a r e n t I n d e x "   v a l u e = " "   g r o u p O r d e r = " - 1 "   i s G e n e r a t e d = " f a l s e " / >  
                 < p a r a m e t e r   i d = " 9 7 e 2 f 8 a 9 - a 0 a 5 - 4 7 6 b - a f b 6 - 1 d 0 f 0 f c a 2 5 c 9 "   n a m e = " D e l e t e   i f   e m p t y "   t y p e = " S y s t e m . B o o l e a n ,   m s c o r l i b ,   V e r s i o n = 4 . 0 . 0 . 0 ,   C u l t u r e = n e u t r a l ,   P u b l i c K e y T o k e n = b 7 7 a 5 c 5 6 1 9 3 4 e 0 8 9 "   o r d e r = " 9 9 9 "   k e y = " d e l e t e I f E m p t y "   v a l u e = " F a l s e "   g r o u p O r d e r = " - 1 "   i s G e n e r a t e d = " f a l s e " / >  
                 < p a r a m e t e r   i d = " f e 0 0 7 1 a b - d a 1 8 - 4 d 8 4 - 8 e b 9 - a 3 2 8 7 0 e d e 4 9 7 " 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2 1 4 8 4 a a a - 5 6 0 a - 4 0 e 5 - a 3 e f - f 2 d 9 0 8 5 e 9 5 e b "   n a m e = " F o r m a t   X M L   c o n t e n t "   t y p e = " S y s t e m . B o o l e a n ,   m s c o r l i b ,   V e r s i o n = 4 . 0 . 0 . 0 ,   C u l t u r e = n e u t r a l ,   P u b l i c K e y T o k e n = b 7 7 a 5 c 5 6 1 9 3 4 e 0 8 9 "   o r d e r = " 9 9 9 "   k e y = " f o r m a t X m l C o n t e n t "   v a l u e = " F a l s e "   g r o u p O r d e r = " - 1 "   i s G e n e r a t e d = " f a l s e " / >  
             < / p a r a m e t e r s >  
         < / c o n t e n t C o n t r o l >  
         < c o n t e n t C o n t r o l   i d = " 0 8 2 1 a 2 a a - 1 5 5 0 - 4 6 8 8 - a 3 8 d - 7 7 7 d c 9 8 6 8 7 5 5 "   n a m e = " L a b e l s . L a w y e r s "   a s s e m b l y = " I p h e l i o n . O u t l i n e . W o r d . d l l "   t y p e = " I p h e l i o n . O u t l i n e . W o r d . R e n d e r e r s . T e x t R e n d e r e r "   o r d e r = " 2 "   a c t i v e = " t r u e "   e n t i t y I d = " f 9 5 d c 5 f a - 6 e 9 d - 4 b e 9 - 9 d 2 3 - e 0 a d a 2 0 d 8 4 3 8 "   f i e l d I d = " d e 2 9 4 7 8 2 - f 9 a b - 4 c 3 2 - 8 b 8 4 - a 6 2 a 6 0 d 2 c 2 c 2 "   p a r e n t I d = " 0 0 0 0 0 0 0 0 - 0 0 0 0 - 0 0 0 0 - 0 0 0 0 - 0 0 0 0 0 0 0 0 0 0 0 0 "   l e v e l O r d e r = " 1 0 0 "   c o n t r o l T y p e = " p l a i n T e x t "   c o n t r o l E d i t T y p e = " i n l i n e "   e n c l o s i n g B o o k m a r k = " f a l s e "   f o r m a t E v a l u a t o r T y p e = " e x p r e s s i o n "   t e x t C a s e = " i g n o r e C a s e "   r e m o v e C o n t r o l = " f a l s e "   i g n o r e F o r m a t I f E m p t y = " f a l s e " >  
             < p a r a m e t e r s >  
                 < p a r a m e t e r   i d = " 3 b 5 3 a 2 4 a - 6 f a 5 - 4 a 8 e - a 1 2 6 - f 0 c 8 1 e 9 e 4 5 2 a "   n a m e = " F i e l d   i n d e x "   t y p e = " S y s t e m . I n t 3 2 ,   m s c o r l i b ,   V e r s i o n = 4 . 0 . 0 . 0 ,   C u l t u r e = n e u t r a l ,   P u b l i c K e y T o k e n = b 7 7 a 5 c 5 6 1 9 3 4 e 0 8 9 "   o r d e r = " 9 9 9 "   k e y = " i n d e x "   v a l u e = " "   g r o u p O r d e r = " - 1 "   i s G e n e r a t e d = " f a l s e " / >  
                 < p a r a m e t e r   i d = " 7 c d 4 2 7 c a - 0 2 c 7 - 4 f 5 d - a a 2 0 - 3 7 2 1 0 d 8 c 4 1 3 3 "   n a m e = " P a r e n t   f i e l d   i n d e x "   t y p e = " S y s t e m . I n t 3 2 ,   m s c o r l i b ,   V e r s i o n = 4 . 0 . 0 . 0 ,   C u l t u r e = n e u t r a l ,   P u b l i c K e y T o k e n = b 7 7 a 5 c 5 6 1 9 3 4 e 0 8 9 "   o r d e r = " 9 9 9 "   k e y = " p a r e n t I n d e x "   v a l u e = " "   g r o u p O r d e r = " - 1 "   i s G e n e r a t e d = " f a l s e " / >  
                 < p a r a m e t e r   i d = " 1 1 c 3 5 f b b - 4 9 a c - 4 0 6 8 - 9 a 2 5 - 4 4 b 7 e 4 c 6 8 5 c 5 "   n a m e = " D e l e t e   i f   e m p t y "   t y p e = " S y s t e m . B o o l e a n ,   m s c o r l i b ,   V e r s i o n = 4 . 0 . 0 . 0 ,   C u l t u r e = n e u t r a l ,   P u b l i c K e y T o k e n = b 7 7 a 5 c 5 6 1 9 3 4 e 0 8 9 "   o r d e r = " 9 9 9 "   k e y = " d e l e t e I f E m p t y "   v a l u e = " F a l s e "   g r o u p O r d e r = " - 1 "   i s G e n e r a t e d = " f a l s e " / >  
                 < p a r a m e t e r   i d = " 4 c e 6 8 2 d f - 6 a b 0 - 4 3 5 3 - 9 5 5 4 - 2 c b 9 d 0 c 5 0 0 8 7 " 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2 9 4 5 3 9 9 3 - a c 9 b - 4 2 9 c - a 9 e 4 - 0 7 f b 1 6 5 f 5 4 6 1 "   n a m e = " F o r m a t   X M L   c o n t e n t "   t y p e = " S y s t e m . B o o l e a n ,   m s c o r l i b ,   V e r s i o n = 4 . 0 . 0 . 0 ,   C u l t u r e = n e u t r a l ,   P u b l i c K e y T o k e n = b 7 7 a 5 c 5 6 1 9 3 4 e 0 8 9 "   o r d e r = " 9 9 9 "   k e y = " f o r m a t X m l C o n t e n t "   v a l u e = " F a l s e "   g r o u p O r d e r = " - 1 "   i s G e n e r a t e d = " f a l s e " / >  
             < / p a r a m e t e r s >  
         < / c o n t e n t C o n t r o l >  
         < c o n t e n t C o n t r o l   i d = " e 8 9 7 2 0 6 7 - d d 2 b - 4 8 2 7 - 9 c 9 8 - e 7 9 9 0 f e 3 5 c 2 a "   n a m e = " L a b e l s . O f f i c e s "   a s s e m b l y = " I p h e l i o n . O u t l i n e . W o r d . d l l "   t y p e = " I p h e l i o n . O u t l i n e . W o r d . R e n d e r e r s . T e x t R e n d e r e r "   o r d e r = " 2 "   a c t i v e = " t r u e "   e n t i t y I d = " f 9 5 d c 5 f a - 6 e 9 d - 4 b e 9 - 9 d 2 3 - e 0 a d a 2 0 d 8 4 3 8 "   f i e l d I d = " 6 b f a 6 1 f 2 - f 2 1 9 - 4 5 8 5 - 9 3 2 8 - 7 1 4 9 9 9 0 c 3 1 6 c "   p a r e n t I d = " 0 0 0 0 0 0 0 0 - 0 0 0 0 - 0 0 0 0 - 0 0 0 0 - 0 0 0 0 0 0 0 0 0 0 0 0 "   l e v e l O r d e r = " 1 0 0 "   c o n t r o l T y p e = " p l a i n T e x t "   c o n t r o l E d i t T y p e = " i n l i n e "   e n c l o s i n g B o o k m a r k = " f a l s e "   f o r m a t E v a l u a t o r T y p e = " e x p r e s s i o n "   t e x t C a s e = " i g n o r e C a s e "   r e m o v e C o n t r o l = " f a l s e "   i g n o r e F o r m a t I f E m p t y = " f a l s e " >  
             < p a r a m e t e r s >  
                 < p a r a m e t e r   i d = " 7 3 2 3 8 2 5 5 - 3 0 b b - 4 a 4 4 - b 2 1 7 - 1 f 4 0 0 b 7 6 5 6 e 6 "   n a m e = " F i e l d   i n d e x "   t y p e = " S y s t e m . I n t 3 2 ,   m s c o r l i b ,   V e r s i o n = 4 . 0 . 0 . 0 ,   C u l t u r e = n e u t r a l ,   P u b l i c K e y T o k e n = b 7 7 a 5 c 5 6 1 9 3 4 e 0 8 9 "   o r d e r = " 9 9 9 "   k e y = " i n d e x "   v a l u e = " "   g r o u p O r d e r = " - 1 "   i s G e n e r a t e d = " f a l s e " / >  
                 < p a r a m e t e r   i d = " a 4 f a b 2 d f - 8 d 2 5 - 4 0 f 7 - a a f 3 - 2 e 7 d f e 9 6 4 a e c "   n a m e = " P a r e n t   f i e l d   i n d e x "   t y p e = " S y s t e m . I n t 3 2 ,   m s c o r l i b ,   V e r s i o n = 4 . 0 . 0 . 0 ,   C u l t u r e = n e u t r a l ,   P u b l i c K e y T o k e n = b 7 7 a 5 c 5 6 1 9 3 4 e 0 8 9 "   o r d e r = " 9 9 9 "   k e y = " p a r e n t I n d e x "   v a l u e = " "   g r o u p O r d e r = " - 1 "   i s G e n e r a t e d = " f a l s e " / >  
                 < p a r a m e t e r   i d = " f 2 1 5 4 f a 1 - a c 9 7 - 4 0 6 8 - b 1 b 2 - 8 9 1 4 c 4 1 8 6 4 d 2 "   n a m e = " D e l e t e   i f   e m p t y "   t y p e = " S y s t e m . B o o l e a n ,   m s c o r l i b ,   V e r s i o n = 4 . 0 . 0 . 0 ,   C u l t u r e = n e u t r a l ,   P u b l i c K e y T o k e n = b 7 7 a 5 c 5 6 1 9 3 4 e 0 8 9 "   o r d e r = " 9 9 9 "   k e y = " d e l e t e I f E m p t y "   v a l u e = " F a l s e "   g r o u p O r d e r = " - 1 "   i s G e n e r a t e d = " f a l s e " / >  
                 < p a r a m e t e r   i d = " 2 3 a 3 c f 8 f - a c 5 7 - 4 7 7 d - a 4 9 7 - c b 7 6 3 9 3 4 6 4 a 0 " 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c 4 5 8 e 8 c 9 - 7 9 1 7 - 4 5 5 5 - 8 8 f b - 3 3 c 0 9 e 5 d d 2 4 3 "   n a m e = " F o r m a t   X M L   c o n t e n t "   t y p e = " S y s t e m . B o o l e a n ,   m s c o r l i b ,   V e r s i o n = 4 . 0 . 0 . 0 ,   C u l t u r e = n e u t r a l ,   P u b l i c K e y T o k e n = b 7 7 a 5 c 5 6 1 9 3 4 e 0 8 9 "   o r d e r = " 9 9 9 "   k e y = " f o r m a t X m l C o n t e n t "   v a l u e = " F a l s e "   g r o u p O r d e r = " - 1 "   i s G e n e r a t e d = " f a l s e " / >  
             < / p a r a m e t e r s >  
         < / c o n t e n t C o n t r o l >  
         < c o n t e n t C o n t r o l   i d = " 4 7 8 b c e 1 9 - 9 b 9 f - 4 3 a c - b c f d - 8 f 0 8 e 9 0 9 c 2 2 f "   n a m e = " L a b e l s . C i t i e s "   a s s e m b l y = " I p h e l i o n . O u t l i n e . W o r d . d l l "   t y p e = " I p h e l i o n . O u t l i n e . W o r d . R e n d e r e r s . T e x t R e n d e r e r "   o r d e r = " 2 "   a c t i v e = " t r u e "   e n t i t y I d = " f 9 5 d c 5 f a - 6 e 9 d - 4 b e 9 - 9 d 2 3 - e 0 a d a 2 0 d 8 4 3 8 "   f i e l d I d = " d c b 8 4 7 f 1 - e 3 2 1 - 4 9 4 c - b b f b - 3 6 0 8 2 2 f 4 5 8 e c "   p a r e n t I d = " 0 0 0 0 0 0 0 0 - 0 0 0 0 - 0 0 0 0 - 0 0 0 0 - 0 0 0 0 0 0 0 0 0 0 0 0 "   l e v e l O r d e r = " 1 0 0 "   c o n t r o l T y p e = " p l a i n T e x t "   c o n t r o l E d i t T y p e = " i n l i n e "   e n c l o s i n g B o o k m a r k = " f a l s e "   f o r m a t E v a l u a t o r T y p e = " e x p r e s s i o n "   t e x t C a s e = " i g n o r e C a s e "   r e m o v e C o n t r o l = " f a l s e "   i g n o r e F o r m a t I f E m p t y = " f a l s e " >  
             < p a r a m e t e r s >  
                 < p a r a m e t e r   i d = " 4 4 d 4 3 a d e - f e a b - 4 0 3 d - 9 2 d 8 - f b 8 f e 6 8 6 0 f b 7 "   n a m e = " F i e l d   i n d e x "   t y p e = " S y s t e m . I n t 3 2 ,   m s c o r l i b ,   V e r s i o n = 4 . 0 . 0 . 0 ,   C u l t u r e = n e u t r a l ,   P u b l i c K e y T o k e n = b 7 7 a 5 c 5 6 1 9 3 4 e 0 8 9 "   o r d e r = " 9 9 9 "   k e y = " i n d e x "   v a l u e = " "   g r o u p O r d e r = " - 1 "   i s G e n e r a t e d = " f a l s e " / >  
                 < p a r a m e t e r   i d = " a f 4 8 5 a b 9 - 9 d 6 9 - 4 9 b a - a 2 0 c - 3 7 e 3 4 4 a 1 6 f c f "   n a m e = " P a r e n t   f i e l d   i n d e x "   t y p e = " S y s t e m . I n t 3 2 ,   m s c o r l i b ,   V e r s i o n = 4 . 0 . 0 . 0 ,   C u l t u r e = n e u t r a l ,   P u b l i c K e y T o k e n = b 7 7 a 5 c 5 6 1 9 3 4 e 0 8 9 "   o r d e r = " 9 9 9 "   k e y = " p a r e n t I n d e x "   v a l u e = " "   g r o u p O r d e r = " - 1 "   i s G e n e r a t e d = " f a l s e " / >  
                 < p a r a m e t e r   i d = " 1 5 7 a b d f 2 - e 9 1 4 - 4 3 a 8 - a f d 7 - e 7 b 0 1 0 1 d 3 2 b e "   n a m e = " D e l e t e   i f   e m p t y "   t y p e = " S y s t e m . B o o l e a n ,   m s c o r l i b ,   V e r s i o n = 4 . 0 . 0 . 0 ,   C u l t u r e = n e u t r a l ,   P u b l i c K e y T o k e n = b 7 7 a 5 c 5 6 1 9 3 4 e 0 8 9 "   o r d e r = " 9 9 9 "   k e y = " d e l e t e I f E m p t y "   v a l u e = " F a l s e "   g r o u p O r d e r = " - 1 "   i s G e n e r a t e d = " f a l s e " / >  
                 < p a r a m e t e r   i d = " b c 9 4 3 9 6 8 - 7 c 3 3 - 4 1 1 c - b d d a - a b 8 d 3 d 2 b 4 6 8 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6 4 9 d 2 c c 3 - e b a a - 4 3 3 2 - 9 f c 0 - c e c 7 d 9 1 f b 8 1 5 "   n a m e = " F o r m a t   X M L   c o n t e n t "   t y p e = " S y s t e m . B o o l e a n ,   m s c o r l i b ,   V e r s i o n = 4 . 0 . 0 . 0 ,   C u l t u r e = n e u t r a l ,   P u b l i c K e y T o k e n = b 7 7 a 5 c 5 6 1 9 3 4 e 0 8 9 "   o r d e r = " 9 9 9 "   k e y = " f o r m a t X m l C o n t e n t "   v a l u e = " F a l s e "   g r o u p O r d e r = " - 1 "   i s G e n e r a t e d = " f a l s e " / >  
             < / p a r a m e t e r s >  
         < / c o n t e n t C o n t r o l >  
         < c o n t e n t C o n t r o l   i d = " 3 5 4 f f e e d - 2 5 f 2 - 4 3 8 3 - a 0 0 6 - 7 0 7 2 5 1 c f 0 c f 4 "   n a m e = " L a b e l s . C o u n t r i e s "   a s s e m b l y = " I p h e l i o n . O u t l i n e . W o r d . d l l "   t y p e = " I p h e l i o n . O u t l i n e . W o r d . R e n d e r e r s . T e x t R e n d e r e r "   o r d e r = " 2 "   a c t i v e = " t r u e "   e n t i t y I d = " f 9 5 d c 5 f a - 6 e 9 d - 4 b e 9 - 9 d 2 3 - e 0 a d a 2 0 d 8 4 3 8 "   f i e l d I d = " 4 0 5 c c 4 7 8 - 6 d 7 3 - 4 2 d e - 9 7 2 5 - 6 2 a f 3 1 c 4 c d 3 f "   p a r e n t I d = " 0 0 0 0 0 0 0 0 - 0 0 0 0 - 0 0 0 0 - 0 0 0 0 - 0 0 0 0 0 0 0 0 0 0 0 0 "   l e v e l O r d e r = " 1 0 0 "   c o n t r o l T y p e = " p l a i n T e x t "   c o n t r o l E d i t T y p e = " i n l i n e "   e n c l o s i n g B o o k m a r k = " f a l s e "   f o r m a t E v a l u a t o r T y p e = " e x p r e s s i o n "   t e x t C a s e = " i g n o r e C a s e "   r e m o v e C o n t r o l = " f a l s e "   i g n o r e F o r m a t I f E m p t y = " f a l s e " >  
             < p a r a m e t e r s >  
                 < p a r a m e t e r   i d = " 1 1 6 8 7 f 8 0 - 1 c a b - 4 f 4 e - 8 c 2 5 - 1 9 2 4 9 2 a 5 b 6 4 4 "   n a m e = " F i e l d   i n d e x "   t y p e = " S y s t e m . I n t 3 2 ,   m s c o r l i b ,   V e r s i o n = 4 . 0 . 0 . 0 ,   C u l t u r e = n e u t r a l ,   P u b l i c K e y T o k e n = b 7 7 a 5 c 5 6 1 9 3 4 e 0 8 9 "   o r d e r = " 9 9 9 "   k e y = " i n d e x "   v a l u e = " "   g r o u p O r d e r = " - 1 "   i s G e n e r a t e d = " f a l s e " / >  
                 < p a r a m e t e r   i d = " 1 3 9 c 4 f 4 5 - f 3 0 5 - 4 e e 9 - 9 7 b c - f a 5 2 4 0 f e 1 5 a 2 "   n a m e = " P a r e n t   f i e l d   i n d e x "   t y p e = " S y s t e m . I n t 3 2 ,   m s c o r l i b ,   V e r s i o n = 4 . 0 . 0 . 0 ,   C u l t u r e = n e u t r a l ,   P u b l i c K e y T o k e n = b 7 7 a 5 c 5 6 1 9 3 4 e 0 8 9 "   o r d e r = " 9 9 9 "   k e y = " p a r e n t I n d e x "   v a l u e = " "   g r o u p O r d e r = " - 1 "   i s G e n e r a t e d = " f a l s e " / >  
                 < p a r a m e t e r   i d = " 2 8 b f d 8 b 6 - 8 f e 3 - 4 7 e 3 - a 6 8 f - 9 4 e 1 f 2 6 a 7 9 c e "   n a m e = " D e l e t e   i f   e m p t y "   t y p e = " S y s t e m . B o o l e a n ,   m s c o r l i b ,   V e r s i o n = 4 . 0 . 0 . 0 ,   C u l t u r e = n e u t r a l ,   P u b l i c K e y T o k e n = b 7 7 a 5 c 5 6 1 9 3 4 e 0 8 9 "   o r d e r = " 9 9 9 "   k e y = " d e l e t e I f E m p t y "   v a l u e = " F a l s e "   g r o u p O r d e r = " - 1 "   i s G e n e r a t e d = " f a l s e " / >  
                 < p a r a m e t e r   i d = " 5 5 f e 1 0 6 f - 5 5 1 5 - 4 4 d 0 - b e a f - 3 c 8 6 d 3 b 0 f f 9 d " 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a 7 2 7 b 6 3 6 - 6 7 b 8 - 4 4 a 2 - b f 3 a - 0 0 6 4 a e 7 a 6 a a 6 "   n a m e = " F o r m a t   X M L   c o n t e n t "   t y p e = " S y s t e m . B o o l e a n ,   m s c o r l i b ,   V e r s i o n = 4 . 0 . 0 . 0 ,   C u l t u r e = n e u t r a l ,   P u b l i c K e y T o k e n = b 7 7 a 5 c 5 6 1 9 3 4 e 0 8 9 "   o r d e r = " 9 9 9 "   k e y = " f o r m a t X m l C o n t e n t "   v a l u e = " F a l s e "   g r o u p O r d e r = " - 1 "   i s G e n e r a t e d = " f a l s e " / >  
             < / p a r a m e t e r s >  
         < / c o n t e n t C o n t r o l >  
         < c o n t e n t C o n t r o l   i d = " a 7 8 c a 0 c 5 - c 6 9 5 - 4 2 1 b - a 6 6 0 - d c 3 2 9 2 3 2 9 3 c a "   n a m e = " L a b e l s . N o O f f i c e s "   a s s e m b l y = " I p h e l i o n . O u t l i n e . W o r d . d l l "   t y p e = " I p h e l i o n . O u t l i n e . W o r d . R e n d e r e r s . T e x t R e n d e r e r "   o r d e r = " 2 "   a c t i v e = " t r u e "   e n t i t y I d = " f 9 5 d c 5 f a - 6 e 9 d - 4 b e 9 - 9 d 2 3 - e 0 a d a 2 0 d 8 4 3 8 "   f i e l d I d = " 6 4 f 1 e 0 d 8 - b e 6 9 - 4 c a 7 - b a d 0 - 3 f a 5 c 4 b 5 c a 7 f "   p a r e n t I d = " 0 0 0 0 0 0 0 0 - 0 0 0 0 - 0 0 0 0 - 0 0 0 0 - 0 0 0 0 0 0 0 0 0 0 0 0 "   l e v e l O r d e r = " 1 0 0 "   c o n t r o l T y p e = " p l a i n T e x t "   c o n t r o l E d i t T y p e = " i n l i n e "   e n c l o s i n g B o o k m a r k = " f a l s e "   f o r m a t E v a l u a t o r T y p e = " e x p r e s s i o n "   t e x t C a s e = " i g n o r e C a s e "   r e m o v e C o n t r o l = " f a l s e "   i g n o r e F o r m a t I f E m p t y = " f a l s e " >  
             < p a r a m e t e r s >  
                 < p a r a m e t e r   i d = " 9 4 1 0 1 7 3 1 - 7 2 b f - 4 e f 7 - 8 a 6 4 - 0 8 9 c 5 d 0 4 7 e f 1 "   n a m e = " F i e l d   i n d e x "   t y p e = " S y s t e m . I n t 3 2 ,   m s c o r l i b ,   V e r s i o n = 4 . 0 . 0 . 0 ,   C u l t u r e = n e u t r a l ,   P u b l i c K e y T o k e n = b 7 7 a 5 c 5 6 1 9 3 4 e 0 8 9 "   o r d e r = " 9 9 9 "   k e y = " i n d e x "   v a l u e = " "   g r o u p O r d e r = " - 1 "   i s G e n e r a t e d = " f a l s e " / >  
                 < p a r a m e t e r   i d = " 4 e c b 1 2 5 0 - 2 b 0 5 - 4 d 9 0 - b 9 6 e - 3 b 6 2 1 1 4 9 9 7 5 1 "   n a m e = " P a r e n t   f i e l d   i n d e x "   t y p e = " S y s t e m . I n t 3 2 ,   m s c o r l i b ,   V e r s i o n = 4 . 0 . 0 . 0 ,   C u l t u r e = n e u t r a l ,   P u b l i c K e y T o k e n = b 7 7 a 5 c 5 6 1 9 3 4 e 0 8 9 "   o r d e r = " 9 9 9 "   k e y = " p a r e n t I n d e x "   v a l u e = " "   g r o u p O r d e r = " - 1 "   i s G e n e r a t e d = " f a l s e " / >  
                 < p a r a m e t e r   i d = " 2 d e e 0 a 8 9 - f 5 7 d - 4 e a b - a f 2 f - b 7 1 5 a 4 c c 6 2 4 6 "   n a m e = " D e l e t e   i f   e m p t y "   t y p e = " S y s t e m . B o o l e a n ,   m s c o r l i b ,   V e r s i o n = 4 . 0 . 0 . 0 ,   C u l t u r e = n e u t r a l ,   P u b l i c K e y T o k e n = b 7 7 a 5 c 5 6 1 9 3 4 e 0 8 9 "   o r d e r = " 9 9 9 "   k e y = " d e l e t e I f E m p t y "   v a l u e = " F a l s e "   g r o u p O r d e r = " - 1 "   i s G e n e r a t e d = " f a l s e " / >  
                 < p a r a m e t e r   i d = " 3 1 b 6 a 8 e 8 - e f 0 b - 4 e 9 d - 8 a d 3 - 1 a a d 9 d 4 9 2 2 8 5 "   n a m e = " P a r a g r a p h   v a l u e s "   t y p e = " I p h e l i o n . O u t l i n e . M o d e l . E n t i t i e s . I n l i n e P a r a m e t e r E n t i t y C o l l e c t i o n ` 1 [ [ I p h e l i o n . O u t l i n e . P o w e r P o i n t . R e n d e r e r s . P a r a g r a p h V a l u e P a r a m e t e r E n t i t y ,   I p h e l i o n . O u t l i n e . P o w e r P o i n t ,   V e r s i o n = 2 . 3 . 0 . 3 1 ,   C u l t u r e = n e u t r a l ,   P u b l i c K e y T o k e n = n u l l ] ] ,   I p h e l i o n . O u t l i n e . M o d e l ,   V e r s i o n = 2 . 3 . 0 . 3 1 ,   C u l t u r e = n e u t r a l ,   P u b l i c K e y T o k e n = n u l l "   o r d e r = " 9 9 9 "   k e y = " p a r a g r a p h V a l u e s "   v a l u e = " "   g r o u p O r d e r = " - 1 "   i s G e n e r a t e d = " f a l s e " / >  
                 < p a r a m e t e r   i d = " 0 6 8 6 7 3 c a - b e 2 3 - 4 b e a - a 4 9 5 - e 0 9 7 b 7 d 9 2 f 5 3 "   n a m e = " F o r m a t   X M L   c o n t e n t "   t y p e = " S y s t e m . B o o l e a n ,   m s c o r l i b ,   V e r s i o n = 4 . 0 . 0 . 0 ,   C u l t u r e = n e u t r a l ,   P u b l i c K e y T o k e n = b 7 7 a 5 c 5 6 1 9 3 4 e 0 8 9 "   o r d e r = " 9 9 9 "   k e y = " f o r m a t X m l C o n t e n t "   v a l u e = " F a l s e "   g r o u p O r d e r = " - 1 "   i s G e n e r a t e d = " f a l s e " / >  
             < / p a r a m e t e r s >  
         < / c o n t e n t C o n t r o l >  
         < c o n t e n t C o n t r o l   i d = " a 4 e 4 f e d 6 - e 5 9 c - 4 a f 8 - b 6 b 1 - 7 b 6 5 b a 5 2 0 a 2 0 "   n a m e = " L a b e l s . P a r t n e r s _ L i n e 1 "   a s s e m b l y = " I p h e l i o n . O u t l i n e . P o w e r P o i n t . D L L "   t y p e = " I p h e l i o n . O u t l i n e . P o w e r P o i n t . R e n d e r e r s . X m l F o r m a t t e d T e x t R e n d e r e r "   o r d e r = " 2 "   a c t i v e = " t r u e "   e n t i t y I d = " f 9 5 d c 5 f a - 6 e 9 d - 4 b e 9 - 9 d 2 3 - e 0 a d a 2 0 d 8 4 3 8 "   f i e l d I d = " f 0 b 8 d 7 0 2 - c b 7 4 - 4 c 4 1 - 8 e e f - 4 a a 2 4 c f 4 b 7 b e "   p a r e n t I d = " 0 0 0 0 0 0 0 0 - 0 0 0 0 - 0 0 0 0 - 0 0 0 0 - 0 0 0 0 0 0 0 0 0 0 0 0 "   l e v e l O r d e r = " 1 0 0 "   c o n t r o l T y p e = " p l a i n T e x t "   c o n t r o l E d i t T y p e = " i n l i n e "   e n c l o s i n g B o o k m a r k = " f a l s e "   f o r m a t E v a l u a t o r T y p e = " e x p r e s s i o n "   t e x t C a s e = " i g n o r e C a s e "   r e m o v e C o n t r o l = " f a l s e "   i g n o r e F o r m a t I f E m p t y = " f a l s e " >  
             < p a r a m e t e r s >  
                 < p a r a m e t e r   i d = " b c c 1 a f 1 a - c a a c - 4 4 c a - b 7 a 8 - c 3 c 5 6 f d 6 e 8 8 8 "   n a m e = " F i e l d   i n d e x "   t y p e = " S y s t e m . I n t 3 2 ,   m s c o r l i b ,   V e r s i o n = 4 . 0 . 0 . 0 ,   C u l t u r e = n e u t r a l ,   P u b l i c K e y T o k e n = b 7 7 a 5 c 5 6 1 9 3 4 e 0 8 9 "   o r d e r = " 9 9 9 "   k e y = " i n d e x "   v a l u e = " "   g r o u p O r d e r = " - 1 "   i s G e n e r a t e d = " f a l s e " / >  
                 < p a r a m e t e r   i d = " 5 6 b 0 2 2 3 b - 7 6 f 4 - 4 5 d c - 8 a 8 2 - 6 a 7 e c 9 1 5 f a 9 4 "   n a m e = " P a r e n t   f i e l d   i n d e x "   t y p e = " S y s t e m . I n t 3 2 ,   m s c o r l i b ,   V e r s i o n = 4 . 0 . 0 . 0 ,   C u l t u r e = n e u t r a l ,   P u b l i c K e y T o k e n = b 7 7 a 5 c 5 6 1 9 3 4 e 0 8 9 "   o r d e r = " 9 9 9 "   k e y = " p a r e n t I n d e x "   v a l u e = " "   g r o u p O r d e r = " - 1 "   i s G e n e r a t e d = " f a l s e " / >  
                 < p a r a m e t e r   i d = " 0 4 e c d 2 6 1 - 6 8 7 8 - 4 0 7 8 - 9 a c a - a 7 f c 0 6 4 e 8 7 c 4 "   n a m e = " D e l e t e   i f   e m p t y "   t y p e = " S y s t e m . B o o l e a n ,   m s c o r l i b ,   V e r s i o n = 4 . 0 . 0 . 0 ,   C u l t u r e = n e u t r a l ,   P u b l i c K e y T o k e n = b 7 7 a 5 c 5 6 1 9 3 4 e 0 8 9 "   o r d e r = " 9 9 9 "   k e y = " d e l e t e I f E m p t y "   v a l u e = " F a l s e "   g r o u p O r d e r = " - 1 "   i s G e n e r a t e d = " f a l s e " / >  
             < / p a r a m e t e r s >  
         < / c o n t e n t C o n t r o l >  
         < c o n t e n t C o n t r o l   i d = " 7 9 3 f 0 e 4 1 - e 5 e 5 - 4 a a 4 - b 8 3 9 - 7 2 e 3 0 6 4 f b b b d "   n a m e = " D i s c l a i m e r _ T e x t _ F u l l "   a s s e m b l y = " I p h e l i o n . O u t l i n e . P o w e r P o i n t . D L L "   t y p e = " I p h e l i o n . O u t l i n e . P o w e r P o i n t . R e n d e r e r s . X m l F o r m a t t e d T e x t R e n d e r e r "   o r d e r = " 2 "   a c t i v e = " t r u e "   e n t i t y I d = " f 9 5 d c 5 f a - 6 e 9 d - 4 b e 9 - 9 d 2 3 - e 0 a d a 2 0 d 8 4 3 8 "   f i e l d I d = " c 0 0 1 a 3 5 e - 2 7 4 a - 4 9 f 7 - 9 c c f - a 5 5 9 c 9 3 6 1 b 9 2 "   p a r e n t I d = " 0 0 0 0 0 0 0 0 - 0 0 0 0 - 0 0 0 0 - 0 0 0 0 - 0 0 0 0 0 0 0 0 0 0 0 0 "   l e v e l O r d e r = " 1 0 0 "   c o n t r o l T y p e = " p l a i n T e x t "   c o n t r o l E d i t T y p e = " i n l i n e "   e n c l o s i n g B o o k m a r k = " f a l s e "   f o r m a t = " & q u o t ; & l t ; b & g t ; & q u o t ;   & a m p ;   { L a b e l s . P i t c h - B a c k   p a g e - L a w N o w   T e x t }   & a m p ;   & q u o t ; & l t ; / b & g t ; & q u o t ;   & a m p ;   C H A R ( 1 3 )   & a m p ;   C H A R ( 1 3 )   & a m p ; & # x A ; & # x A ; { L a b e l s . P i t c h - B a c k   p a g e - L a w N o w   S u b   T e x t }   & a m p ;   C H A R ( 1 3 )   & a m p ; & # x A ; & # x A ; & q u o t ; & l t ; b & g t ; & q u o t ;   & a m p ;   { L a b e l s . P i t c h - B a c k   p a g e - L a w N o w   U R L }   & a m p ;   & q u o t ; & l t ; / b & g t ; & q u o t ;   & a m p ;   C H A R ( 1 3 )   & a m p ; & # x A ; & # x A ; & q u o t ; & l t ; f o n t   s i z e = ' 4 ' & g t ;   & l t ; / f o n t & g t ; & q u o t ;   & a m p ;   C H A R ( 1 3 )   & a m p ; & # x A ; { L a b e l s . P P T - L a w N o w   L i n e }   & a m p ;   C H A R ( 1 3 )   & a m p ; & # x A ; & q u o t ; & l t ; f o n t   s i z e = ' 4 ' & g t ;   & l t ; / f o n t & g t ; & q u o t ;   & a m p ;   C H A R ( 1 3 )   & a m p ; & # x A ; & # x A ; { L a b e l s . P i t c h - B a c k   P a g e - D i s c l a i m e r }   & a m p ;   C H A R ( 1 3 )   & a m p ;   C H A R ( 1 3 )   & a m p ; & # x A ; & # x A ; I F ( & # x A ;         L E F T ( & # x A ;                 F I R S T N O T E M P T Y ( & # x A ;                         S P L I T ( I F N O T E M P T Y ( { E n t i t y . S e t t i n g s } ,   { E n t i t y . S e t t i n g s } ,   & q u o t ; , , , , , , & q u o t ; ) ,   0 ,   f a l s e ,   & q u o t ; , & q u o t ; ) , & # x A ;                         S P L I T ( I F N O T E M P T Y ( { O f f i c e . S e t t i n g s } ,   { O f f i c e . S e t t i n g s } ,   & q u o t ; , , , , , , & q u o t ; ) ,   0 ,   f a l s e ,   & q u o t ; , & q u o t ; ) , & # x A ;                         S P L I T ( I F N O T E M P T Y ( { C o u n t r y . S e t t i n g s } ,   { C o u n t r y . S e t t i n g s } ,   & q u o t ; , , , , , , & q u o t ; ) ,   0 ,   f a l s e ,   & q u o t ; , & q u o t ; ) & # x A ;                 ) , & # x A ;                 5 & # x A ;         )   =   & q u o t ; D B L U X & q u o t ; , & # x A ;         { C o u n t r y . D i s c l a i m e r . F i r m   D B 4 }   & a m p ;   C H A R ( 1 3 )   & a m p ;   C H A R ( 1 3 ) , & # x A ;         & q u o t ; & q u o t ; & # x A ; )   & a m p ; & # x A ; & # x A ; { L a b e l s . C o r e - C M S   E E I G   D i s c l a i m e r }   & a m p ;   C H A R ( 1 3 )   & a m p ;   C H A R ( 1 3 )   & a m p ; & # x A ; & # x A ; & q u o t ; & l t ; b & g t ; & q u o t ;   & a m p ;   { L a b e l s . C M S   L o c a t i o n s }   & a m p ;   { L a b e l s . G e n e r a l   -   L a b e l   s e p a r a t o r   2 }   & a m p ;   & q u o t ; & l t ; / b & g t ; & q u o t ;   & a m p ;   C H A R ( 1 3 )   & a m p ; & # x A ; & # x A ; { L a b e l s . C o r e - G l o b a l   O f f i c e   L i s t }   & a m p ;   C H A R ( 1 3 )   & a m p ; & # x A ; & # x A ; & q u o t ; & l t ; f o n t   s i z e = ' 4 ' & g t ;   & l t ; / f o n t & g t ; & q u o t ;   & a m p ;   C H A R ( 1 3 )   & a m p ; & # x A ; { L a b e l s . P P T - L a w N o w   L i n e }   & a m p ;   C H A R ( 1 3 )   & a m p ; & # x A ; & q u o t ; & l t ; f o n t   s i z e = ' 4 ' & g t ;   & l t ; / f o n t & g t ; & q u o t ;   & a m p ;   C H A R ( 1 3 )   & a m p ; & # x A ; & # x A ; { L a b e l s . P i t c h - B a c k   p a g e - I n f o   O f f i c e   U R L }   & a m p ;   & q u o t ; & l t ; b & g t ; & q u o t ;   & a m p ;   { O f f i c e . O f f i c e   U R L }   & a m p ;   & q u o t ; & l t ; / b & g t ; & q u o t ;   & a m p ;   & q u o t ;   & q u o t ; "   f o r m a t E v a l u a t o r T y p e = " e x p r e s s i o n "   t e x t C a s e = " i g n o r e C a s e "   r e m o v e C o n t r o l = " f a l s e "   i g n o r e F o r m a t I f E m p t y = " f a l s e " >  
             < p a r a m e t e r s >  
                 < p a r a m e t e r   i d = " 4 5 1 9 1 b 5 9 - 2 7 e c - 4 7 1 0 - b 8 f 4 - e 9 6 e 1 6 a a 0 a 7 3 "   n a m e = " F i e l d   i n d e x "   t y p e = " S y s t e m . I n t 3 2 ,   m s c o r l i b ,   V e r s i o n = 4 . 0 . 0 . 0 ,   C u l t u r e = n e u t r a l ,   P u b l i c K e y T o k e n = b 7 7 a 5 c 5 6 1 9 3 4 e 0 8 9 "   o r d e r = " 9 9 9 "   k e y = " i n d e x "   v a l u e = " "   g r o u p O r d e r = " - 1 "   i s G e n e r a t e d = " f a l s e " / >  
                 < p a r a m e t e r   i d = " d 9 2 e 6 1 7 e - 0 9 c 0 - 4 b 8 7 - a 1 3 8 - d f e 8 6 9 3 e e 9 9 0 "   n a m e = " P a r e n t   f i e l d   i n d e x "   t y p e = " S y s t e m . I n t 3 2 ,   m s c o r l i b ,   V e r s i o n = 4 . 0 . 0 . 0 ,   C u l t u r e = n e u t r a l ,   P u b l i c K e y T o k e n = b 7 7 a 5 c 5 6 1 9 3 4 e 0 8 9 "   o r d e r = " 9 9 9 "   k e y = " p a r e n t I n d e x "   v a l u e = " "   g r o u p O r d e r = " - 1 "   i s G e n e r a t e d = " f a l s e " / >  
                 < p a r a m e t e r   i d = " 1 0 5 1 6 e f 1 - 8 0 4 f - 4 5 3 4 - 8 6 1 8 - d 3 6 d 4 8 f 4 d 5 6 e "   n a m e = " D e l e t e   i f   e m p t y "   t y p e = " S y s t e m . B o o l e a n ,   m s c o r l i b ,   V e r s i o n = 4 . 0 . 0 . 0 ,   C u l t u r e = n e u t r a l ,   P u b l i c K e y T o k e n = b 7 7 a 5 c 5 6 1 9 3 4 e 0 8 9 "   o r d e r = " 9 9 9 "   k e y = " d e l e t e I f E m p t y "   v a l u e = " F a l s e "   g r o u p O r d e r = " - 1 "   i s G e n e r a t e d = " f a l s e " / >  
             < / p a r a m e t e r s >  
         < / c o n t e n t C o n t r o l >  
         < c o n t e n t C o n t r o l   i d = " 3 f 7 b a 2 3 4 - b 1 4 b - 4 3 a 0 - 9 0 a 3 - f 1 8 3 8 5 3 2 1 5 8 8 "   n a m e = " L a b e l s . C o r e - G l o b a l   O f f i c e   L i s t "   a s s e m b l y = " I p h e l i o n . O u t l i n e . P o w e r P o i n t . D L L "   t y p e = " I p h e l i o n . O u t l i n e . P o w e r P o i n t . R e n d e r e r s . X m l F o r m a t t e d T e x t R e n d e r e r "   o r d e r = " 2 "   a c t i v e = " t r u e "   e n t i t y I d = " f 9 5 d c 5 f a - 6 e 9 d - 4 b e 9 - 9 d 2 3 - e 0 a d a 2 0 d 8 4 3 8 "   f i e l d I d = " 6 5 8 4 8 4 7 b - d d 2 2 - 4 d 8 f - a e 1 0 - a f b 3 2 2 f f b 6 d 0 "   p a r e n t I d = " 0 0 0 0 0 0 0 0 - 0 0 0 0 - 0 0 0 0 - 0 0 0 0 - 0 0 0 0 0 0 0 0 0 0 0 0 "   l e v e l O r d e r = " 1 0 0 "   c o n t r o l T y p e = " p l a i n T e x t "   c o n t r o l E d i t T y p e = " i n l i n e "   e n c l o s i n g B o o k m a r k = " f a l s e "   f o r m a t = " I F ( L E F T ( F I R S T N O T E M P T Y ( & # x A ;   S P L I T ( I F N O T E M P T Y ( { E n t i t y . S e t t i n g s } , { E n t i t y . S e t t i n g s } , & q u o t ; , , , , , , & q u o t ; ) , 0 , f a l s e , & q u o t ; , & q u o t ; ) , & # x A ;   S P L I T ( I F N O T E M P T Y ( { O f f i c e . S e t t i n g s } , { O f f i c e . S e t t i n g s } , & q u o t ; , , , , , , & q u o t ; ) , 0 , f a l s e , & q u o t ; , & q u o t ; ) , & # x A ;   S P L I T ( I F N O T E M P T Y ( { C o u n t r y . S e t t i n g s } , { C o u n t r y . S e t t i n g s } , & q u o t ; , , , , , , & q u o t ; ) , 0 , f a l s e , & q u o t ; , & q u o t ; ) & # x A ;       ) , 5   ) = & q u o t ; D B L U X & q u o t ; , & # x A ; & q u o t ; & l t ; b & g t ; & q u o t ;   & a m p ;   { L a b e l s . C M S   L o c a t i o n s }   & a m p ;   & q u o t ; & l t ; / b & g t ; & q u o t ;   & a m p ;   C H A R ( 1 3 )   & a m p ; & # x A ;   { L a b e l s . C o r e - G l o b a l   O f f i c e   L i s t }   & a m p ;   C H A R ( 1 3 ) , & q u o t ; & q u o t ; ) "   f o r m a t E v a l u a t o r T y p e = " e x p r e s s i o n "   t e x t C a s e = " i g n o r e C a s e "   r e m o v e C o n t r o l = " f a l s e "   i g n o r e F o r m a t I f E m p t y = " f a l s e " >  
             < p a r a m e t e r s >  
                 < p a r a m e t e r   i d = " e 3 d 0 7 7 c 6 - 1 5 f 3 - 4 5 e f - 8 c b 8 - b f e d 1 9 6 f 7 d e d "   n a m e = " F i e l d   i n d e x "   t y p e = " S y s t e m . I n t 3 2 ,   m s c o r l i b ,   V e r s i o n = 4 . 0 . 0 . 0 ,   C u l t u r e = n e u t r a l ,   P u b l i c K e y T o k e n = b 7 7 a 5 c 5 6 1 9 3 4 e 0 8 9 "   o r d e r = " 9 9 9 "   k e y = " i n d e x "   v a l u e = " "   g r o u p O r d e r = " - 1 "   i s G e n e r a t e d = " f a l s e " / >  
                 < p a r a m e t e r   i d = " 8 d 5 a c d 8 7 - d d 8 d - 4 9 5 c - 8 f 8 9 - a 1 6 b 9 4 6 4 2 7 5 7 "   n a m e = " P a r e n t   f i e l d   i n d e x "   t y p e = " S y s t e m . I n t 3 2 ,   m s c o r l i b ,   V e r s i o n = 4 . 0 . 0 . 0 ,   C u l t u r e = n e u t r a l ,   P u b l i c K e y T o k e n = b 7 7 a 5 c 5 6 1 9 3 4 e 0 8 9 "   o r d e r = " 9 9 9 "   k e y = " p a r e n t I n d e x "   v a l u e = " "   g r o u p O r d e r = " - 1 "   i s G e n e r a t e d = " f a l s e " / >  
                 < p a r a m e t e r   i d = " 1 c f 8 f 9 6 f - f a 2 0 - 4 b 9 c - 9 d f 4 - 6 8 1 c a 9 7 6 9 0 b 0 "   n a m e = " D e l e t e   i f   e m p t y "   t y p e = " S y s t e m . B o o l e a n ,   m s c o r l i b ,   V e r s i o n = 4 . 0 . 0 . 0 ,   C u l t u r e = n e u t r a l ,   P u b l i c K e y T o k e n = b 7 7 a 5 c 5 6 1 9 3 4 e 0 8 9 "   o r d e r = " 9 9 9 "   k e y = " d e l e t e I f E m p t y "   v a l u e = " F a l s e "   g r o u p O r d e r = " - 1 "   i s G e n e r a t e d = " f a l s e " / >  
             < / p a r a m e t e r s >  
         < / c o n t e n t C o n t r o l >  
         < c o n t e n t C o n t r o l   i d = " 9 c 5 f e b 4 c - 1 3 f b - 4 0 6 9 - 9 f 5 8 - 5 5 7 9 c 3 a a b c 8 e "   n a m e = " F a c t s   B l a c k " 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B l a c k . 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a 1 6 a 7 f 8 0 - 5 9 2 d - 4 f c f - a 2 7 7 - d 8 c 2 7 e c e 4 b 0 1 "   n a m e = " F a c t s   B l u 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B l u 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c d c 8 9 e 3 3 - 7 e f a - 4 5 0 c - a 0 d 6 - a 5 3 6 0 8 a 4 5 3 a e "   n a m e = " F a c t s   D a r k G r e e n " 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D a r k G r e e n . 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4 b d a 2 1 7 0 - e 6 9 8 - 4 1 8 7 - a 0 3 6 - c 7 2 c 5 2 1 7 4 9 4 f "   n a m e = " F a c t s   L i g h t G r e e n " 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L i g h t G r e e n . 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1 6 e 1 9 5 6 9 - d 8 e 0 - 4 f 0 f - 9 6 a 8 - 1 8 f b 8 d 8 a 9 3 6 4 "   n a m e = " F a c t s   O r a n g 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O r a n g 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3 e c 4 e 7 b b - d 6 a 7 - 4 9 e e - 9 c 5 b - 1 5 8 e 3 2 9 f 1 9 0 0 "   n a m e = " F a c t s   P e t r o l " 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P e t r o l . 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6 d a 4 9 6 8 b - 3 5 0 e - 4 d c 2 - a 1 0 b - 4 f 1 0 0 e c 8 b 6 4 e "   n a m e = " F a c t s   P i n k " 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P i n k . 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5 f 7 d 2 8 d 9 - d 0 f 2 - 4 5 c c - a 2 d 7 - 5 d 7 7 4 a 2 d a 1 f 2 "   n a m e = " F a c t s   P u r p l 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P u r p l 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c 0 c d 1 3 b 3 - b 4 1 3 - 4 d f e - b d b 2 - e 7 c 8 3 c a 9 9 f 6 5 "   n a m e = " F a c t s   R e d " 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R e d . 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9 2 f c d c 8 9 - 2 e 8 b - 4 e b d - b 9 f 6 - 5 6 a 3 2 1 f c 1 f 2 2 "   n a m e = " F a c t s   T u r q u o i s 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T u r q u o i s 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a 8 f 9 6 d 4 5 - b e c 0 - 4 c d d - 9 e a e - f 9 0 8 8 d 4 b f 7 2 b "   n a m e = " F a c t s   Y e l l o w " 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Y e l l o w . 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f 6 9 6 7 7 a f - 2 7 1 0 - 4 f d 2 - a 5 a 2 - 5 1 1 8 4 9 d f 3 1 e 7 "   n a m e = " F a c t s   T e a l " 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F a c t s \ P P T   1 6 _ 9   F a c t s \ C M S _ F a c t s F i g u r e s _ S i m p l e _ P P T _ 1 6 _ 9 _ C M S _ T e a l . 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9 . 0 5 "   g r o u p = " S i z e "   g r o u p O r d e r = " - 1 "   i s G e n e r a t e d = " f a l s e " / >  
                 < p a r a m e t e r   i d = " 9 0 3 e e 7 1 8 - 0 1 0 7 - 4 0 c e - a a 2 9 - 7 e d 8 d 3 c 9 f a e e "   n a m e = " W i d t h "   t y p e = " S y s t e m . S i n g l e ,   m s c o r l i b ,   V e r s i o n = 4 . 0 . 0 . 0 ,   C u l t u r e = n e u t r a l ,   P u b l i c K e y T o k e n = b 7 7 a 5 c 5 6 1 9 3 4 e 0 8 9 "   o r d e r = " 9 9 9 "   k e y = " w i d t h "   v a l u e = " 3 3 . 8 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4 e 3 b 6 3 3 5 - a a 6 4 - 4 5 d f - a 0 b 7 - c 2 5 2 b d 5 1 0 7 a 2 "   n a m e = " M a p   B l a c k " 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B l a c k . 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d 1 0 8 5 a 0 9 - 2 9 f 6 - 4 9 1 3 - 9 b a f - 5 6 3 e b 0 c b 7 7 5 7 "   n a m e = " M a p   B l u 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B l u 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4 b 4 1 b 1 2 d - 0 f 4 b - 4 f 1 7 - a e 9 e - 8 c 3 c b 8 a 6 b c 4 5 "   n a m e = " M a p   D a r k G r e e n " 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D a r k G r e e n . 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a 9 d 5 f 9 7 9 - a 8 f 2 - 4 e 8 7 - 8 2 1 d - 1 c 0 8 c f 9 4 3 e 3 e "   n a m e = " M a p   L i g h t G r e e n " 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L i g h t G r e e n . 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0 4 8 c 3 f b 6 - b 6 6 7 - 4 a 4 e - 9 9 5 d - a 2 e 6 f 9 a 3 1 3 a 1 "   n a m e = " M a p   O r a n g 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O r a n g 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0 8 d 9 9 5 d a - 2 1 b b - 4 8 4 9 - a 9 6 2 - f b 4 b 1 a 6 6 2 9 4 3 "   n a m e = " M a p   P e t r o l " 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P e t r o l . 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e c f b d c 6 b - c f 3 e - 4 5 6 6 - 9 d b 3 - 8 c f d a c 7 2 3 e d d "   n a m e = " M a p   P i n k " 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P i n k . 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2 c 6 5 b f 1 0 - 3 2 1 2 - 4 8 7 0 - 9 e 6 0 - c 8 b 3 6 e 1 f 3 b 9 1 "   n a m e = " M a p   P u r p l 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P u r p l 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b d 3 f 2 0 3 3 - 8 f 8 c - 4 e d 2 - b 0 e 7 - c a 3 3 8 f 3 6 a b a 3 "   n a m e = " M a p   R e d " 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R e d . 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1 1 f 9 d 2 7 c - 6 5 2 c - 4 2 c 4 - 9 8 9 c - e 1 f d 9 d 5 e f 6 8 d "   n a m e = " M a p   T u r q u o i s e " 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T u r q u o i s e . 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d 9 b 7 e d f 0 - b 4 7 b - 4 a 8 b - a e 1 1 - 7 e f 5 e 8 5 3 a 6 b 1 "   n a m e = " M a p   Y e l l o w " 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Y e l l o w . 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    < c o n t e n t C o n t r o l   i d = " 7 2 e f 3 8 2 5 - 9 b a 0 - 4 0 d c - b 9 3 c - 9 e 1 3 1 0 9 e 2 a 1 7 "   n a m e = " M a p   T e a l "   a s s e m b l y = " I p h e l i o n . O u t l i n e . P o w e r P o i n t . D L L "   t y p e = " I p h e l i o n . O u t l i n e . P o w e r P o i n t . R e n d e r e r s . I m a g e R e n d e r e r "   o r d e r = " 3 "   a c t i v e = " t r u e "   e n t i t y I d = " 0 0 0 0 0 0 0 0 - 0 0 0 0 - 0 0 0 0 - 0 0 0 0 - 0 0 0 0 0 0 0 0 0 0 0 0 "   f i e l d I d = " 0 0 0 0 0 0 0 0 - 0 0 0 0 - 0 0 0 0 - 0 0 0 0 - 0 0 0 0 0 0 0 0 0 0 0 0 "   p a r e n t I d = " 0 0 0 0 0 0 0 0 - 0 0 0 0 - 0 0 0 0 - 0 0 0 0 - 0 0 0 0 0 0 0 0 0 0 0 0 "   l e v e l O r d e r = " 1 0 0 "   c o n t r o l T y p e = " p l a i n T e x t "   c o n t r o l E d i t T y p e = " i n l i n e "   e n c l o s i n g B o o k m a r k = " f a l s e "   f o r m a t = " & q u o t ; C : \ P r o g r a m D a t a \ B i g H a n d \ B i g H a n d   D o c u m e n t   C r e a t i o n \ C o r e \ C o n t e n t \ M a p s _ F a c t s \ M a p   1 6 9 \ C M S _ M a p _ P P T _ 1 6 _ 9 _ E N G _ C M S _ O v e r a l l _ C M S _ T e a l . p n g & q u o t ; "   f o r m a t E v a l u a t o r T y p e = " e x p r e s s i o n "   t e x t C a s e = " i g n o r e C a s e "   r e m o v e C o n t r o l = " f a l s e "   i g n o r e F o r m a t I f E m p t y = " f a l s e " >  
             < p a r a m e t e r s >  
                 < p a r a m e t e r   i d = " 3 8 f 5 2 b b 6 - 4 f 5 6 - 4 f a 9 - b 4 6 b - c 7 0 e f c 0 7 f 0 c 8 "   n a m e = " H e i g h t "   t y p e = " S y s t e m . S i n g l e ,   m s c o r l i b ,   V e r s i o n = 4 . 0 . 0 . 0 ,   C u l t u r e = n e u t r a l ,   P u b l i c K e y T o k e n = b 7 7 a 5 c 5 6 1 9 3 4 e 0 8 9 "   o r d e r = " 9 9 9 "   k e y = " h e i g h t "   v a l u e = " 1 5 . 7 5 "   g r o u p = " S i z e "   g r o u p O r d e r = " - 1 "   i s G e n e r a t e d = " f a l s e " / >  
                 < p a r a m e t e r   i d = " 9 0 3 e e 7 1 8 - 0 1 0 7 - 4 0 c e - a a 2 9 - 7 e d 8 d 3 c 9 f a e e "   n a m e = " W i d t h "   t y p e = " S y s t e m . S i n g l e ,   m s c o r l i b ,   V e r s i o n = 4 . 0 . 0 . 0 ,   C u l t u r e = n e u t r a l ,   P u b l i c K e y T o k e n = b 7 7 a 5 c 5 6 1 9 3 4 e 0 8 9 "   o r d e r = " 9 9 9 "   k e y = " w i d t h "   v a l u e = " 3 0 . 5 6 "   g r o u p = " S i z e "   g r o u p O r d e r = " - 1 "   i s G e n e r a t e d = " f a l s e " / >  
                 < p a r a m e t e r   i d = " d f 3 b 2 1 a 1 - d 2 1 d - 4 b 9 f - b 3 8 6 - 0 f 3 4 b e 8 3 0 7 9 b "   n a m e = " L o c k   a s p e c t   r a t i o "   t y p e = " S y s t e m . B o o l e a n ,   m s c o r l i b ,   V e r s i o n = 4 . 0 . 0 . 0 ,   C u l t u r e = n e u t r a l ,   P u b l i c K e y T o k e n = b 7 7 a 5 c 5 6 1 9 3 4 e 0 8 9 "   o r d e r = " 9 9 9 "   k e y = " l o c k A s p e c t R a t i o "   v a l u e = " T r u e "   g r o u p O r d e r = " - 1 "   i s G e n e r a t e d = " f a l s e " / >  
                 < p a r a m e t e r   i d = " b 5 3 b 4 0 1 1 - 7 0 5 3 - 4 d d e - 8 c 7 d - 2 0 4 4 c c 5 3 e 9 e 9 "   n a m e = " F i e l d   i n d e x "   t y p e = " S y s t e m . I n t 3 2 ,   m s c o r l i b ,   V e r s i o n = 4 . 0 . 0 . 0 ,   C u l t u r e = n e u t r a l ,   P u b l i c K e y T o k e n = b 7 7 a 5 c 5 6 1 9 3 4 e 0 8 9 "   o r d e r = " 9 9 9 "   k e y = " i n d e x "   v a l u e = " "   g r o u p O r d e r = " - 1 "   i s G e n e r a t e d = " f a l s e " / >  
                 < p a r a m e t e r   i d = " d b 8 3 0 a d 5 - f 1 2 b - 4 8 7 2 - 9 b 7 d - c 4 d 7 9 8 8 4 0 4 0 0 "   n a m e = " U n i t   t y p e "   t y p e = " I p h e l i o n . O u t l i n e . C o r e . E n t i t i e s . U n i t T y p e ,   I p h e l i o n . O u t l i n e . C o r e ,   V e r s i o n = 2 . 3 . 0 . 3 1 ,   C u l t u r e = n e u t r a l ,   P u b l i c K e y T o k e n = n u l l "   o r d e r = " 1 "   k e y = " u n i t T y p e T y p e "   v a l u e = " C e n t i m e t e r s "   g r o u p = " S i z e "   g r o u p O r d e r = " - 1 "   i s G e n e r a t e d = " f a l s e " / >  
                 < p a r a m e t e r   i d = " 7 6 6 2 a f 3 c - 9 4 f b - 4 c 0 3 - b 2 e 3 - 3 7 d 8 5 6 a 0 8 4 b 8 "   n a m e = " Z   o r d e r "   t y p e = " I p h e l i o n . O u t l i n e . P o w e r P o i n t . R e n d e r e r s . Z O r d e r ,   I p h e l i o n . O u t l i n e . P o w e r P o i n t ,   V e r s i o n = 2 . 3 . 0 . 3 1 ,   C u l t u r e = n e u t r a l ,   P u b l i c K e y T o k e n = n u l l "   o r d e r = " 4 "   k e y = " z O r d e r "   v a l u e = " B r i n g T o F r o n t "   g r o u p = " P o s i t i o n "   g r o u p O r d e r = " - 1 "   i s G e n e r a t e d = " f a l s e " / >  
                 < p a r a m e t e r   i d = " 6 e 7 2 1 0 3 8 - 9 a 7 1 - 4 1 7 d - 8 c a 5 - b d 0 b a d 1 e f 0 9 b "   n a m e = " D e l e t e   i f   e m p t y "   t y p e = " S y s t e m . B o o l e a n ,   m s c o r l i b ,   V e r s i o n = 4 . 0 . 0 . 0 ,   C u l t u r e = n e u t r a l ,   P u b l i c K e y T o k e n = b 7 7 a 5 c 5 6 1 9 3 4 e 0 8 9 "   o r d e r = " 9 9 9 "   k e y = " d e l e t e I f E m p t y "   v a l u e = " F a l s e "   g r o u p O r d e r = " - 1 "   i s G e n e r a t e d = " f a l s e " / >  
                 < p a r a m e t e r   i d = " a c 9 4 8 3 9 5 - 5 e 3 d - 4 b 3 0 - b 8 f d - 3 9 e 7 6 1 4 9 6 0 4 3 "   n a m e = " R e t a i n   s h a p e   s e t t i n g s "   t y p e = " S y s t e m . B o o l e a n ,   m s c o r l i b ,   V e r s i o n = 4 . 0 . 0 . 0 ,   C u l t u r e = n e u t r a l ,   P u b l i c K e y T o k e n = b 7 7 a 5 c 5 6 1 9 3 4 e 0 8 9 "   o r d e r = " 9 9 9 "   k e y = " r e t a i n S h a p e S e t t i n g s "   v a l u e = " T r u e "   g r o u p O r d e r = " - 1 "   i s G e n e r a t e d = " f a l s e " / >  
                 < p a r a m e t e r   i d = " a a c 6 0 9 8 1 - 0 9 b e - 4 1 0 b - a 7 6 f - a 4 d e 9 f 8 d b 2 1 c "   n a m e = " C r o p   t y p e "   t y p e = " I p h e l i o n . O u t l i n e . P o w e r P o i n t . R e n d e r e r s . C r o p T y p e ,   I p h e l i o n . O u t l i n e . P o w e r P o i n t ,   V e r s i o n = 2 . 3 . 0 . 3 1 ,   C u l t u r e = n e u t r a l ,   P u b l i c K e y T o k e n = n u l l "   o r d e r = " 9 9 9 "   k e y = " c r o p T y p e "   v a l u e = " N o n e "   g r o u p O r d e r = " - 1 "   i s G e n e r a t e d = " f a l s e " / >  
             < / p a r a m e t e r s >  
         < / c o n t e n t C o n t r o l >  
     < / c o n t e n t C o n t r o l s >  
     < q u e s t i o n s >  
         < q u e s t i o n   i d = " c 8 3 f 4 9 e d - b e d 8 - 4 c 1 6 - 9 4 9 2 - 2 8 e 9 b e a c e a 1 1 "   n a m e = " S a v e   t o   i M a n a g e "   a s s e m b l y = " I p h e l i o n . O u t l i n e . C o n t r o l s . d l l "   t y p e = " I p h e l i o n . O u t l i n e . C o n t r o l s . Q u e s t i o n C o n t r o l s . V i e w M o d e l s . S e l e c t i o n L i s t V i e w M o d e l "   o r d e r = " 0 "   a c t i v e = " t r u e "   g r o u p = " & l t ; D e f a u l t & g t ; "   r e s u l t T y p e = " s i n g l e "   d i s p l a y T y p e = " S t a r t u p "   p a g e C o l u m n S p a n = " c o l u m n S p a n 6 "   p a r e n t I d = " 0 0 0 0 0 0 0 0 - 0 0 0 0 - 0 0 0 0 - 0 0 0 0 - 0 0 0 0 0 0 0 0 0 0 0 0 " >  
             < p a r a m e t e r s >  
                 < p a r a m e t e r   i d = " 5 e 6 c 0 6 3 7 - 0 d 9 9 - 4 0 0 4 - 9 a 5 4 - 7 5 8 c 5 0 7 4 9 f 9 b " 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a v e   t o   i M a n a g e & l t ; / t e x t & g t ; & # x A ; & l t ; / u i L o c a l i z e d S t r i n g & g t ; "   a r g u m e n t = " U I L o c a l i z e d S t r i n g "   g r o u p O r d e r = " - 1 "   i s G e n e r a t e d = " f a l s e " / >  
                 < p a r a m e t e r   i d = " 6 6 d 6 f c d 7 - f e f f - 4 c e 5 - 8 9 3 7 - b 1 4 c 0 9 a 4 3 9 0 d "   n a m e = " W i d t h   t y p e "   t y p e = " I p h e l i o n . O u t l i n e . M o d e l . I n t e r f a c e s . Q u e s t i o n C o n t r o l L a y o u t ,   I p h e l i o n . O u t l i n e . M o d e l ,   V e r s i o n = 2 . 3 . 0 . 3 1 ,   C u l t u r e = n e u t r a l ,   P u b l i c K e y T o k e n = n u l l "   o r d e r = " 9 9 9 "   k e y = " l a y o u t "   v a l u e = " F u l l "   g r o u p O r d e r = " - 1 "   i s G e n e r a t e d = " f a l s e " / >  
                 < p a r a m e t e r   i d = " 0 4 e e 1 b f 0 - 3 0 c 4 - 4 7 6 7 - 9 a 2 8 - f 8 e f 9 1 c b f b 6 d "   n a m e = " S e l e c t i o n   m o d e "   t y p e = " I p h e l i o n . O u t l i n e . C o n t r o l s . Q u e s t i o n C o n t r o l s . V i e w M o d e l s . Q u e s t i o n S e l e c t i o n M o d e ,   I p h e l i o n . O u t l i n e . C o n t r o l s ,   V e r s i o n = 2 . 3 . 0 . 3 1 ,   C u l t u r e = n e u t r a l ,   P u b l i c K e y T o k e n = n u l l "   o r d e r = " 9 9 9 "   k e y = " s e l e c t i o n M o d e "   v a l u e = " S w i t c h "   g r o u p O r d e r = " - 1 "   i s G e n e r a t e d = " f a l s e " / >  
                 < p a r a m e t e r   i d = " e b 4 6 0 6 1 8 - c 7 1 f - 4 e f b - b a e 4 - c 2 3 0 9 5 a 1 8 f e f " 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d = & q u o t ; h t t p : / / w w w . w 3 . o r g / 2 0 0 1 / X M L S c h e m a & q u o t ;   x m l n s : x s i = & q u o t ; h t t p : / / w w w . w 3 . o r g / 2 0 0 1 / X M L S c h e m a - i n s t a n c e & q u o t ; & g t ; & # x A ;     & l t ; p a r a m e t e r E n t i t i e s & g t ; & # x A ;         & l t ; p a r a m e t e r E n t i t y   x s i : t y p e = & q u o t ; L o c a l i z e d K e y V a l u e P a r a m e t e r E n t i t y & q u o t ;   k e y = & 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C H A R ( 1 7 ) & a m p ; l t ; / t e x t & a m p ; g t ; & a m p ; # x D ; & a m p ; # x A ; & a m p ; l t ; / l o c a l i z e d S t r i n g & a m p ; g t ; & q u o t ;   v a l u e = & 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i s S e l e c t e d = & q u o t ; f a l s e & q u o t ;   i n v e r t F i e l d V a l u e = & q u o t ; f a l s e & q u o t ;   / & g t ; & # x A ;     & l t ; / p a r a m e t e r E n t i t i e s & g t ; & # x A ; & l t ; / X m l P a r a m e t e r & g t ; "   g r o u p O r d e r = " - 1 "   i s G e n e r a t e d = " f a l s e " / >  
                 < p a r a m e t e r   i d = " 0 6 9 0 9 9 b 3 - b 9 3 a - 4 f 0 a - b b 0 e - 2 1 3 6 9 d 8 d e 7 c c "   n a m e = " M a x   s e l e c t i o n s "   t y p e = " S y s t e m . I n t 3 2 ,   m s c o r l i b ,   V e r s i o n = 4 . 0 . 0 . 0 ,   C u l t u r e = n e u t r a l ,   P u b l i c K e y T o k e n = b 7 7 a 5 c 5 6 1 9 3 4 e 0 8 9 "   o r d e r = " 9 9 9 "   k e y = " m a x S e l e c t e d "   v a l u e = " 0 "   g r o u p O r d e r = " - 1 "   i s G e n e r a t e d = " f a l s e " / >  
                 < p a r a m e t e r   i d = " 3 a e 5 6 c e 0 - 4 b d 5 - 4 6 c 9 - a 9 5 0 - c 4 2 2 c 5 e 6 e 9 2 e "   n a m e = " M i n   s e l e c t i o n s "   t y p e = " S y s t e m . I n t 3 2 ,   m s c o r l i b ,   V e r s i o n = 4 . 0 . 0 . 0 ,   C u l t u r e = n e u t r a l ,   P u b l i c K e y T o k e n = b 7 7 a 5 c 5 6 1 9 3 4 e 0 8 9 "   o r d e r = " 9 9 9 "   k e y = " m i n S e l e c t e d "   v a l u e = " 0 "   g r o u p O r d e r = " - 1 "   i s G e n e r a t e d = " f a l s e " / >  
                 < p a r a m e t e r   i d = " c 7 6 6 c 6 1 a - 5 a 1 7 - 4 2 5 8 - b 9 f c - 6 7 9 0 e 1 6 d d a a 9 "   n a m e = " R e m e m b e r   l a s t   v a l u e s "   t y p e = " S y s t e m . B o o l e a n ,   m s c o r l i b ,   V e r s i o n = 4 . 0 . 0 . 0 ,   C u l t u r e = n e u t r a l ,   P u b l i c K e y T o k e n = b 7 7 a 5 c 5 6 1 9 3 4 e 0 8 9 "   o r d e r = " 9 9 9 "   k e y = " r e m e m b e r L a s t V a l u e "   v a l u e = " F a l s e "   g r o u p O r d e r = " - 1 "   i s G e n e r a t e d = " f a l s e " / >  
                 < p a r a m e t e r   i d = " f 9 b d 9 e d 7 - 7 d 6 7 - 4 3 d 3 - b 7 c 7 - 4 9 4 5 4 b 7 5 4 3 5 5 "   n a m e = " N u m b e r   o f   c o l u m n s "   t y p e = " I p h e l i o n . O u t l i n e . C o n t r o l s . Q u e s t i o n C o n t r o l s . V i e w M o d e l s . Q u e s t i o n C o l u m n s ,   I p h e l i o n . O u t l i n e . C o n t r o l s ,   V e r s i o n = 2 . 3 . 0 . 3 1 ,   C u l t u r e = n e u t r a l ,   P u b l i c K e y T o k e n = n u l l "   o r d e r = " 9 9 9 "   k e y = " n u m b e r O f C o l u m n s "   v a l u e = " T w o C o l u m n "   g r o u p O r d e r = " - 1 "   i s G e n e r a t e d = " f a l s e " / >  
             < / p a r a m e t e r s >  
             < w i z a r d C u s t o m i z a t i o n s / >  
         < / q u e s t i o n >  
         < q u e s t i o n   i d = " 2 a 5 8 0 5 d b - 2 1 f b - 4 5 7 d - 9 3 0 c - b 3 f 1 0 a a f 7 d b a "   n a m e = " D M S "   a s s e m b l y = " I p h e l i o n . O u t l i n e . I n t e g r a t i o n . W o r k S i t e . d l l "   t y p e = " I p h e l i o n . O u t l i n e . I n t e g r a t i o n . W o r k S i t e . V i e w M o d e l s . S e l e c t W o r k S p a c e V i e w M o d e l "   o r d e r = " 1 "   a c t i v e = " t r u e "   g r o u p = " & l t ; D e f a u l t & g t ; "   r e s u l t T y p e = " s i n g l e "   d i s p l a y T y p e = " S t a r t u p "   p a g e C o l u m n S p a n = " c o l u m n S p a n 6 "   p a r e n t I d = " 0 0 0 0 0 0 0 0 - 0 0 0 0 - 0 0 0 0 - 0 0 0 0 - 0 0 0 0 0 0 0 0 0 0 0 0 " >  
             < p a r a m e t e r s >  
                 < p a r a m e t e r   i d = " 6 8 9 b 2 a 7 e - a a 7 a - 4 2 b a - 9 b 5 8 - 9 1 9 0 e c 2 f 1 6 d 5 "   n a m e = " A u t h o r   f i e l d "   t y p e = " I p h e l i o n . O u t l i n e . M o d e l . E n t i t i e s . P a r a m e t e r F i e l d D e s c r i p t o r ,   I p h e l i o n . O u t l i n e . M o d e l ,   V e r s i o n = 2 . 3 . 0 . 3 1 ,   C u l t u r e = n e u t r a l ,   P u b l i c K e y T o k e n = n u l l "   o r d e r = " 9 9 9 "   k e y = " a u t h o r F i e l d "   v a l u e = " d b 4 f 7 3 e b - 7 d a 7 - 4 5 d 7 - 9 2 3 4 - 3 b 7 6 c 8 f 9 b 9 6 5 | f 2 9 4 b 1 d 2 - 1 b 4 5 - 4 e 5 f - 9 4 c 4 - 2 9 5 3 e 5 1 5 0 1 3 7 | "   g r o u p O r d e r = " - 1 "   i s G e n e r a t e d = " f a l s e " / >  
                 < p a r a m e t e r   i d = " 9 f f 1 a 2 9 c - a 2 b d - 4 2 7 0 - b 3 4 1 - 7 7 8 e 1 2 e 7 f 7 d 7 "   n a m e = " D e f a u l t   f o l d e r "   t y p e = " S y s t e m . S t r i n g ,   m s c o r l i b ,   V e r s i o n = 4 . 0 . 0 . 0 ,   C u l t u r e = n e u t r a l ,   P u b l i c K e y T o k e n = b 7 7 a 5 c 5 6 1 9 3 4 e 0 8 9 "   o r d e r = " 9 9 9 "   k e y = " d e f a u l t F o l d e r "   v a l u e = " "   a r g u m e n t = " I t e m L i s t C o n t r o l "   g r o u p O r d e r = " - 1 "   i s G e n e r a t e d = " f a l s e " / >  
                 < p a r a m e t e r   i d = " 5 1 9 b f b 3 2 - 8 b c 7 - 4 6 9 7 - b 5 c 3 - 7 4 0 9 3 5 b 3 2 5 c 7 "   n a m e = " D o   n o t   d i s p l a y   i f   v a l i d "   t y p e = " S y s t e m . B o o l e a n ,   m s c o r l i b ,   V e r s i o n = 4 . 0 . 0 . 0 ,   C u l t u r e = n e u t r a l ,   P u b l i c K e y T o k e n = b 7 7 a 5 c 5 6 1 9 3 4 e 0 8 9 "   o r d e r = " 9 9 9 "   k e y = " i n v i s i b l e I f V a l i d "   v a l u e = " F a l s e "   g r o u p O r d e r = " - 1 "   i s G e n e r a t e d = " f a l s e " / >  
                 < p a r a m e t e r   i d = " 8 1 5 5 e 1 6 c - 4 9 1 d - 4 6 d a - 9 6 d 0 - 6 a f c a 3 3 c 1 e b d "   n a m e = " D o c   I d   f o r m a t "   t y p e = " S y s t e m . S t r i n g ,   m s c o r l i b ,   V e r s i o n = 4 . 0 . 0 . 0 ,   C u l t u r e = n e u t r a l ,   P u b l i c K e y T o k e n = b 7 7 a 5 c 5 6 1 9 3 4 e 0 8 9 "   o r d e r = " 9 9 9 "   k e y = " d o c I d F o r m a t "   v a l u e = " & l t ; ? x m l   v e r s i o n = & q u o t ; 1 . 0 & q u o t ;   e n c o d i n g = & q u o t ; u t f - 1 6 & q u o t ; ? & g t ; & # x A ; & l t ; f o r m a t S t r i n g   x m l n s : x s i = & q u o t ; h t t p : / / w w w . w 3 . o r g / 2 0 0 1 / X M L S c h e m a - i n s t a n c e & q u o t ;   x m l n s : x s d = & q u o t ; h t t p : / / w w w . w 3 . o r g / 2 0 0 1 / X M L S c h e m a & q u o t ; & g t ; & # x A ;     & l t ; t y p e & g t ; e x p r e s s i o n & l t ; / t y p e & g t ; & # x A ;     & l t ; t e x t & g t ; I F ( F I E L D V A L U E ( & q u o t ; L a b e l s . D M S   D o c I D   S e t t i n g s - & q u o t ;   & a m p ; a m p ;   & # x A ;   F I R S T N O T E M P T Y ( & # x A ;         S P L I T ( { O f f i c e . S e t t i n g s } , 0 , f a l s e , & q u o t ; , & q u o t ; ) , & # x A ;         S P L I T ( { C o u n t r y . S e t t i n g s } , 0 , f a l s e , & q u o t ; , & q u o t ; ) & # x A ;         ) ) & a m p ; l t ; & a m p ; g t ; & q u o t ; & q u o t ; , & # x A ;       F O R M A T T E X T ( F I E L D V A L U E ( & q u o t ; L a b e l s . D M S   D o c I D   S e t t i n g s - & q u o t ;   & a m p ; a m p ;   & # x A ;           F I R S T N O T E M P T Y ( & # x A ;             S P L I T ( { O f f i c e . S e t t i n g s } , 0 , f a l s e , & q u o t ; , & q u o t ; ) , & # x A ;             S P L I T ( { C o u n t r y . S e t t i n g s } , 0 , f a l s e , & q u o t ; , & q u o t ; ) & # x A ;             ) ) , & # x A ;       { D M S . C l i e n t } , & # x A ;       { D M S . M a t t e r } , & # x A ;       { D M S . C l i e n t N a m e } , & # x A ;       { D M S . M a t t e r N a m e } , & # x A ;       { D M S . D o c N u m b e r } , & # x A ;       { D M S . D o c V e r s i o n } , & # x A ;       { D M S . T y p i s t } , & # x A ;       { D M S . L i b r a r y } , & # x A ;       { D M S . A u t h o r } , & # x A ;       { S y s t e m   F i e l d s . U s e r . L o g i n } , & # x A ;       { L a b e l s . G e n e r a l   -   B a c k s l a s h } , & # x A ;       { L a b e l s . G e n e r a l   -   F o r w a r d S l a s h } , & # x A ;       I F N O T E M P T Y ( { D M S . L i b r a r y } , & q u o t ; - & q u o t ; , & q u o t ; & q u o t ; ) , & # x A ;       I F N O T E M P T Y ( { D M S . L i b r a r y } , & q u o t ; . & q u o t ; , & q u o t ; & q u o t ; ) , & # x A ;       & q u o t ;   & q u o t ; & # x A ;       ) ,     & # x A ;     F O R M A T T E X T ( { L a b e l s . D M S   D o c I D   S e t t i n g s - D e f a u l t } , & # x A ;     { D M S . C l i e n t } , & # x A ;     { D M S . M a t t e r } , & # x A ;     { D M S . C l i e n t N a m e } , & # x A ;     { D M S . M a t t e r N a m e } , & # x A ;     { D M S . D o c N u m b e r } , & # x A ;     { D M S . D o c V e r s i o n } , & # x A ;     { D M S . T y p i s t } , & # x A ;     { D M S . L i b r a r y } , & # x A ;     { D M S . A u t h o r } , & # x A ;     { S y s t e m   F i e l d s . U s e r . L o g i n } , & # x A ;     { L a b e l s . G e n e r a l   -   B a c k s l a s h } , & # x A ;     { L a b e l s . G e n e r a l   -   F o r w a r d S l a s h } , & # x A ;     I F N O T E M P T Y ( { D M S . L i b r a r y } , & q u o t ; - & q u o t ; , & q u o t ; & q u o t ; ) , & # x A ;     I F N O T E M P T Y ( { D M S . L i b r a r y } , & q u o t ; . & q u o t ; , & q u o t ; & q u o t ; ) , & # x A ;     & q u o t ;   & q u o t ; & # x A ;     ) & # x A ; ) & l t ; / t e x t & g t ; & # x A ; & l t ; / f o r m a t S t r i n g & g t ; "   a r g u m e n t = " F o r m a t S t r i n g "   g r o u p O r d e r = " - 1 "   i s G e n e r a t e d = " f a l s e " / >  
                 < p a r a m e t e r   i d = " 9 1 b 1 4 d 2 d - 0 8 d 3 - 4 0 d 7 - 9 e 3 6 - 4 d e 0 c 5 a b 6 c 3 0 "   n a m e = " D o c u m e n t   s u b - t y p e "   t y p e = " S y s t e m . S t r i n g ,   m s c o r l i b ,   V e r s i o n = 4 . 0 . 0 . 0 ,   C u l t u r e = n e u t r a l ,   P u b l i c K e y T o k e n = b 7 7 a 5 c 5 6 1 9 3 4 e 0 8 9 "   o r d e r = " 9 9 9 "   k e y = " d o c S u b T y p e " 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p a r a m e t e r   i d = " 1 2 a 5 c e f 7 - f 1 a f - 4 6 6 9 - a 0 1 c - d 1 5 c f 7 d f 9 4 e d "   n a m e = " D o c u m e n t   t y p e "   t y p e = " S y s t e m . S t r i n g ,   m s c o r l i b ,   V e r s i o n = 4 . 0 . 0 . 0 ,   C u l t u r e = n e u t r a l ,   P u b l i c K e y T o k e n = b 7 7 a 5 c 5 6 1 9 3 4 e 0 8 9 "   o r d e r = " 9 9 9 "   k e y = " d o c T y p e "   v a l u e = " & l t ; ? x m l   v e r s i o n = & q u o t ; 1 . 0 & q u o t ;   e n c o d i n g = & q u o t ; u t f - 1 6 & q u o t ; ? & g t ; & # x A ; & l t ; l o c a l i z e d S t r i n g   x m l n s : x s d = & q u o t ; h t t p : / / w w w . w 3 . o r g / 2 0 0 1 / X M L S c h e m a & q u o t ;   x m l n s : x s i = & q u o t ; h t t p : / / w w w . w 3 . o r g / 2 0 0 1 / X M L S c h e m a - i n s t a n c e & q u o t ; & g t ; & # x A ;     & l t ; t y p e & g t ; l a b e l & l t ; / t y p e & g t ; & # x A ;     & l t ; t e x t & g t ; D M S   D o c   T y p e   P P T & l t ; / t e x t & g t ; & # x A ; & l t ; / l o c a l i z e d S t r i n g & g t ; "   a r g u m e n t = " E x p r e s s i o n L o c a l i z e d S t r i n g "   g r o u p O r d e r = " - 1 "   i s G e n e r a t e d = " f a l s e " / >  
                 < p a r a m e t e r   i d = " 1 3 d b 5 0 5 c - e 7 5 b - 4 f 4 b - 9 b f 6 - 6 0 3 c f e f e c e b c "   n a m e = " F o l d e r   l i s t   h e i g h t "   t y p e = " S y s t e m . N u l l a b l e ` 1 [ [ S y s t e m . I n t 3 2 ,   m s c o r l i b ,   V e r s i o n = 4 . 0 . 0 . 0 ,   C u l t u r e = n e u t r a l ,   P u b l i c K e y T o k e n = b 7 7 a 5 c 5 6 1 9 3 4 e 0 8 9 ] ] ,   m s c o r l i b ,   V e r s i o n = 4 . 0 . 0 . 0 ,   C u l t u r e = n e u t r a l ,   P u b l i c K e y T o k e n = b 7 7 a 5 c 5 6 1 9 3 4 e 0 8 9 "   o r d e r = " 9 9 9 "   k e y = " f o l d e r H e i g h t "   v a l u e = " "   g r o u p O r d e r = " - 1 "   i s G e n e r a t e d = " f a l s e " / >  
                 < p a r a m e t e r   i d = " f 9 2 4 b 8 9 3 - 7 c 7 8 - 4 c c b - b d 1 d - 1 b 8 6 7 8 4 e 5 5 0 a "   n a m e = " O r d e r   W o r k s p a c e s   a l p h a b e t i c a l l y "   t y p e = " S y s t e m . B o o l e a n ,   m s c o r l i b ,   V e r s i o n = 4 . 0 . 0 . 0 ,   C u l t u r e = n e u t r a l ,   P u b l i c K e y T o k e n = b 7 7 a 5 c 5 6 1 9 3 4 e 0 8 9 "   o r d e r = " 9 9 9 "   k e y = " o r d e r W o r k s p a c e s A l p h a b e t i c a l l y "   v a l u e = " F a l s e "   g r o u p O r d e r = " - 1 "   i s G e n e r a t e d = " f a l s e " / >  
                 < p a r a m e t e r   i d = " 7 4 e 7 9 8 a 7 - 0 3 2 3 - 4 a d 1 - 9 c 7 a - 8 f f f e 9 0 2 c 9 f c "   n a m e = " R e m e m b e r   w o r k s p a c e   a n d   f o l d e r "   t y p e = " S y s t e m . B o o l e a n ,   m s c o r l i b ,   V e r s i o n = 4 . 0 . 0 . 0 ,   C u l t u r e = n e u t r a l ,   P u b l i c K e y T o k e n = b 7 7 a 5 c 5 6 1 9 3 4 e 0 8 9 "   o r d e r = " 9 9 9 "   k e y = " r e m e m b e r W S "   v a l u e = " T r u e "   g r o u p O r d e r = " - 1 "   i s G e n e r a t e d = " f a l s e " / >  
                 < p a r a m e t e r   i d = " 8 e a e 7 5 0 2 - 2 3 f 4 - 4 b e 6 - b 2 5 8 - 9 4 7 c b 9 6 a f f a 4 "   n a m e = " R e m o v e   C l / M t   l e a d   z e r o s "   t y p e = " S y s t e m . B o o l e a n ,   m s c o r l i b ,   V e r s i o n = 4 . 0 . 0 . 0 ,   C u l t u r e = n e u t r a l ,   P u b l i c K e y T o k e n = b 7 7 a 5 c 5 6 1 9 3 4 e 0 8 9 "   o r d e r = " 9 9 9 "   k e y = " r e m o v e L e a d i n g Z e r o s "   v a l u e = " F a l s e "   g r o u p O r d e r = " - 1 "   i s G e n e r a t e d = " f a l s e " / >  
                 < p a r a m e t e r   i d = " 6 e b 1 5 2 2 0 - 9 c a b - 4 b c 7 - 9 f 8 7 - 8 e b a b b 7 2 5 c c 5 "   n a m e = " S h o w   a u t h o r   l o o k u p "   t y p e = " S y s t e m . B o o l e a n ,   m s c o r l i b ,   V e r s i o n = 4 . 0 . 0 . 0 ,   C u l t u r e = n e u t r a l ,   P u b l i c K e y T o k e n = b 7 7 a 5 c 5 6 1 9 3 4 e 0 8 9 "   o r d e r = " 9 9 9 "   k e y = " s h o w A u t h o r "   v a l u e = " F a l s e "   g r o u p O r d e r = " - 1 "   i s G e n e r a t e d = " f a l s e " / >  
                 < p a r a m e t e r   i d = " 4 b 1 3 7 0 3 3 - b 4 6 3 - 4 1 1 6 - 9 2 e 4 - 5 0 7 6 5 1 7 c 5 e 3 4 "   n a m e = " S h o w   d o c u m e n t   t i t l e "   t y p e = " S y s t e m . B o o l e a n ,   m s c o r l i b ,   V e r s i o n = 4 . 0 . 0 . 0 ,   C u l t u r e = n e u t r a l ,   P u b l i c K e y T o k e n = b 7 7 a 5 c 5 6 1 9 3 4 e 0 8 9 "   o r d e r = " 9 9 9 "   k e y = " s h o w T i t l e "   v a l u e = " T r u e "   g r o u p O r d e r = " - 1 "   i s G e n e r a t e d = " f a l s e " / >  
                 < p a r a m e t e r   i d = " 0 4 d 8 2 a 8 e - 4 6 0 3 - 4 6 c 3 - b f 7 4 - b 3 8 8 b b 8 6 7 e b d "   n a m e = " S h o w   w o r k s p a c e s "   t y p e = " S y s t e m . B o o l e a n ,   m s c o r l i b ,   V e r s i o n = 4 . 0 . 0 . 0 ,   C u l t u r e = n e u t r a l ,   P u b l i c K e y T o k e n = b 7 7 a 5 c 5 6 1 9 3 4 e 0 8 9 "   o r d e r = " 9 9 9 "   k e y = " s h o w W o r k s p a c e s "   v a l u e = " T r u e "   g r o u p O r d e r = " - 1 "   i s G e n e r a t e d = " f a l s e " / >  
             < / p a r a m e t e r s >  
             < w i z a r d C u s t o m i z a t i o n s / >  
         < / q u e s t i o n >  
         < q u e s t i o n   i d = " 8 9 2 2 f c e c - 7 e d 9 - 4 3 8 2 - 9 a 6 4 - 4 1 4 e 8 0 4 c 5 d 2 d "   n a m e = " E n t i t y "   a s s e m b l y = " I p h e l i o n . O u t l i n e . C o n t r o l s . d l l "   t y p e = " I p h e l i o n . O u t l i n e . C o n t r o l s . Q u e s t i o n C o n t r o l s . V i e w M o d e l s . E n t i t y L i s t V i e w M o d e l "   o r d e r = " 3 "   a c t i v e = " t r u e "   g r o u p = " & l t ; D e f a u l t & g t ; "   r e s u l t T y p e = " s i n g l e "   d i s p l a y T y p e = " A l l "   p a g e C o l u m n S p a n = " c o l u m n S p a n 6 "   p a r e n t I d = " 0 0 0 0 0 0 0 0 - 0 0 0 0 - 0 0 0 0 - 0 0 0 0 - 0 0 0 0 0 0 0 0 0 0 0 0 " >  
             < p a r a m e t e r s >  
                 < p a r a m e t e r   i d = " d f c e a d 7 c - 0 8 4 7 - 4 2 5 0 - 9 5 2 8 - 5 b 3 6 3 5 4 f 0 b c 1 "   n a m e = " R e m e m b e r   l a s t   v a l u e "   t y p e = " S y s t e m . B o o l e a n ,   m s c o r l i b ,   V e r s i o n = 4 . 0 . 0 . 0 ,   C u l t u r e = n e u t r a l ,   P u b l i c K e y T o k e n = b 7 7 a 5 c 5 6 1 9 3 4 e 0 8 9 "   o r d e r = " 9 9 9 "   k e y = " r e m e m b e r L a s t V a l u e "   v a l u e = " T r u e "   g r o u p O r d e r = " - 1 "   i s G e n e r a t e d = " f a l s e " / >  
                 < p a r a m e t e r   i d = " c b 8 6 f e 5 e - c 8 9 8 - 4 7 3 d - 8 9 7 9 - 4 8 1 4 e 2 d 5 0 4 b 3 "   n a m e = " S h o w   o f f i c e   l i s t "   t y p e = " S y s t e m . B o o l e a n ,   m s c o r l i b ,   V e r s i o n = 4 . 0 . 0 . 0 ,   C u l t u r e = n e u t r a l ,   P u b l i c K e y T o k e n = b 7 7 a 5 c 5 6 1 9 3 4 e 0 8 9 "   o r d e r = " 9 9 9 "   k e y = " s h o w O f f i c e L i s t "   v a l u e = " F a l s e "   g r o u p O r d e r = " - 1 "   i s G e n e r a t e d = " f a l s e " / >  
                 < p a r a m e t e r   i d = " 2 7 5 9 f 5 f 5 - 6 7 3 a - 4 d 0 4 - b f e a - 6 f 6 2 b a e e b a e 4 "   n a m e = " U s e r   p r o m p t "   t y p e = " S y s t e m . S t r i n g ,   m s c o r l i b ,   V e r s i o n = 4 . 0 . 0 . 0 ,   C u l t u r e = n e u t r a l ,   P u b l i c K e y T o k e n = b 7 7 a 5 c 5 6 1 9 3 4 e 0 8 9 "   o r d e r = " 9 9 9 "   k e y = " p r o m p t "   v a l u e = " & l t ; ? x m l   v e r s i o n = & q u o t ; 1 . 0 & q u o t ;   e n c o d i n g = & q u o t ; u t f - 1 6 & q u o t ; ? & g t ; & # x A ; & l t ; u i L o c a l i z e d S t r i n g   x m l n s : x s i = & q u o t ; h t t p : / / w w w . w 3 . o r g / 2 0 0 1 / X M L S c h e m a - i n s t a n c e & q u o t ;   x m l n s : x s d = & q u o t ; h t t p : / / w w w . w 3 . o r g / 2 0 0 1 / X M L S c h e m a & q u o t ; & g t ; & # x A ;     & l t ; t y p e & g t ; f i x e d & l t ; / t y p e & g t ; & # x A ;     & l t ; t e x t   / & g t ; & # x A ; & l t ; / u i L o c a l i z e d S t r i n g & g t ; "   a r g u m e n t = " U I L o c a l i z e d S t r i n g "   g r o u p O r d e r = " - 1 "   i s G e n e r a t e d = " f a l s e " / >  
                 < p a r a m e t e r   i d = " 7 c 6 4 2 e e c - 4 e a 9 - 4 e c 8 - 8 7 8 e - 9 6 d e e 8 a 8 2 1 1 e "   n a m e = " W i d t h   t y p e "   t y p e = " I p h e l i o n . O u t l i n e . M o d e l . I n t e r f a c e s . Q u e s t i o n C o n t r o l L a y o u t ,   I p h e l i o n . O u t l i n e . M o d e l ,   V e r s i o n = 2 . 3 . 0 . 3 1 ,   C u l t u r e = n e u t r a l ,   P u b l i c K e y T o k e n = n u l l "   o r d e r = " 9 9 9 "   k e y = " l a y o u t "   v a l u e = " H a l f "   g r o u p O r d e r = " - 1 "   i s G e n e r a t e d = " f a l s e " / >  
             < / p a r a m e t e r s >  
             < w i z a r d C u s t o m i z a t i o n s / >  
         < / q u e s t i o n >  
         < q u e s t i o n   i d = " 4 a 2 e f a 0 0 - b 1 c 8 - 4 3 f c - b 2 f d - e e 3 e c 4 2 f 9 0 7 b "   n a m e = " D a t e "   a s s e m b l y = " I p h e l i o n . O u t l i n e . C o n t r o l s . d l l "   t y p e = " I p h e l i o n . O u t l i n e . C o n t r o l s . Q u e s t i o n C o n t r o l s . V i e w M o d e l s . D a t e V i e w M o d e l "   o r d e r = " 4 "   a c t i v e = " t r u e "   g r o u p = " & l t ; D e f a u l t & g t ; "   r e s u l t T y p e = " s i n g l e "   d i s p l a y T y p e = " A l l "   p a g e C o l u m n S p a n = " c o l u m n S p a n 3 "   p a r e n t I d = " 0 0 0 0 0 0 0 0 - 0 0 0 0 - 0 0 0 0 - 0 0 0 0 - 0 0 0 0 0 0 0 0 0 0 0 0 " >  
             < p a r a m e t e r s >  
                 < p a r a m e t e r   i d = " 0 a c 3 8 9 f c - 8 9 6 d - 4 5 0 f - 8 d 1 b - a 1 3 0 e 9 1 e a 8 0 1 "   n a m e = " F o r m a t "   t y p e = " S y s t e m . S t r i n g ,   m s c o r l i b ,   V e r s i o n = 4 . 0 . 0 . 0 ,   C u l t u r e = n e u t r a l ,   P u b l i c K e y T o k e n = b 7 7 a 5 c 5 6 1 9 3 4 e 0 8 9 "   o r d e r = " 9 9 9 "   k e y = " f o r m a t "   v a l u e = " & l t ; ? x m l   v e r s i o n = & q u o t ; 1 . 0 & q u o t ;   e n c o d i n g = & q u o t ; u t f - 1 6 & q u o t ; ? & g t ; & # x A ; & l t ; l o c a l i z e d S t r i n g   x m l n s : x s d = & q u o t ; h t t p : / / w w w . w 3 . o r g / 2 0 0 1 / X M L S c h e m a & q u o t ;   x m l n s : x s i = & q u o t ; h t t p : / / w w w . w 3 . o r g / 2 0 0 1 / X M L S c h e m a - i n s t a n c e & q u o t ; & g t ; & # x A ;     & l t ; t y p e & g t ; l a b e l & l t ; / t y p e & g t ; & # x A ;     & l t ; t e x t & g t ; D a t e F o r m a t & l t ; / t e x t & g t ; & # x A ; & l t ; / l o c a l i z e d S t r i n g & g t ; "   a r g u m e n t = " E x p r e s s i o n L o c a l i z e d S t r i n g "   g r o u p O r d e r = " - 1 "   i s G e n e r a t e d = " f a l s e " / >  
                 < p a r a m e t e r   i d = " 9 d c 2 0 d c 1 - 6 b 8 9 - 4 1 2 f - b b 7 3 - 0 e 2 c 4 9 a 1 6 b 3 8 "   n a m e = " R e q u i r e d   f i e l d "   t y p e = " S y s t e m . B o o l e a n ,   m s c o r l i b ,   V e r s i o n = 4 . 0 . 0 . 0 ,   C u l t u r e = n e u t r a l ,   P u b l i c K e y T o k e n = b 7 7 a 5 c 5 6 1 9 3 4 e 0 8 9 "   o r d e r = " 9 9 9 "   k e y = " r e q u i r e d "   v a l u e = " F a l s e "   g r o u p O r d e r = " - 1 "   i s G e n e r a t e d = " f a l s e " / >  
                 < p a r a m e t e r   i d = " d b e c 1 1 e f - b 4 0 9 - 4 2 5 c - b 5 c 0 - b c 0 0 4 4 8 c 1 d 8 e "   n a m e = " S e t   t o   c u r r e n t   d a t e "   t y p e = " S y s t e m . B o o l e a n ,   m s c o r l i b ,   V e r s i o n = 4 . 0 . 0 . 0 ,   C u l t u r e = n e u t r a l ,   P u b l i c K e y T o k e n = b 7 7 a 5 c 5 6 1 9 3 4 e 0 8 9 "   o r d e r = " 9 9 9 "   k e y = " s e t T o C u r r e n t D a t e "   v a l u e = " T r u e "   g r o u p O r d e r = " - 1 "   i s G e n e r a t e d = " f a l s e " / >  
                 < p a r a m e t e r   i d = " e f 4 2 a b a f - 9 a f 1 - 4 3 2 7 - a 6 3 3 - 0 9 4 2 e f e b e 1 7 d "   n a m e = " S h o w   c l e a r   b u t t o n "   t y p e = " S y s t e m . B o o l e a n ,   m s c o r l i b ,   V e r s i o n = 4 . 0 . 0 . 0 ,   C u l t u r e = n e u t r a l ,   P u b l i c K e y T o k e n = b 7 7 a 5 c 5 6 1 9 3 4 e 0 8 9 "   o r d e r = " 9 9 9 "   k e y = " s h o w C l e a r B u t t o n "   v a l u e = " T r u e "   g r o u p = " D i s p l a y   s e t t i n g s "   g r o u p O r d e r = " - 1 "   i s G e n e r a t e d = " f a l s e " / >  
                 < p a r a m e t e r   i d = " 2 2 7 3 6 6 4 d - f 5 f 6 - 4 e f 9 - b 4 1 a - 8 b 3 a a 1 1 d a 8 7 2 "   n a m e = " S h o w   c u r r e n t   d a t e   b u t t o n "   t y p e = " S y s t e m . B o o l e a n ,   m s c o r l i b ,   V e r s i o n = 4 . 0 . 0 . 0 ,   C u l t u r e = n e u t r a l ,   P u b l i c K e y T o k e n = b 7 7 a 5 c 5 6 1 9 3 4 e 0 8 9 "   o r d e r = " 9 9 9 "   k e y = " s h o w C u r r e n t D a t e B u t t o n "   v a l u e = " T r u e "   g r o u p = " D i s p l a y   s e t t i n g s "   g r o u p O r d e r = " - 1 "   i s G e n e r a t e d = " f a l s e " / >  
                 < p a r a m e t e r   i d = " 5 a c 3 c 2 c b - a 9 4 1 - 4 6 2 2 - 8 a b e - 5 8 5 2 b 3 1 d 4 a f d "   n a m e = " S h o w   d a t e   p i c k e r "   t y p e = " S y s t e m . B o o l e a n ,   m s c o r l i b ,   V e r s i o n = 4 . 0 . 0 . 0 ,   C u l t u r e = n e u t r a l ,   P u b l i c K e y T o k e n = b 7 7 a 5 c 5 6 1 9 3 4 e 0 8 9 "   o r d e r = " 9 9 9 "   k e y = " s h o w D a t e P i c k e r "   v a l u e = " T r u e "   g r o u p = " D i s p l a y   s e t t i n g s "   g r o u p O r d e r = " - 1 "   i s G e n e r a t e d = " f a l s e " / >  
                 < p a r a m e t e r   i d = " 8 1 7 9 b b 1 a - 4 a b 0 - 4 e d a - b 8 2 5 - 2 6 c b f 9 e 5 9 c b 4 " 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D a t e & l t ; / t e x t & g t ; & # x A ; & l t ; / u i L o c a l i z e d S t r i n g & g t ; "   a r g u m e n t = " U I L o c a l i z e d S t r i n g "   g r o u p O r d e r = " - 1 "   i s G e n e r a t e d = " f a l s e " / >  
                 < p a r a m e t e r   i d = " 2 a a 7 5 2 3 7 - 2 d c d - 4 7 c c - a c 3 6 - e 7 3 d 6 0 b 1 5 b 0 5 "   n a m e = " W i d t h   t y p e "   t y p e = " I p h e l i o n . O u t l i n e . M o d e l . I n t e r f a c e s . Q u e s t i o n C o n t r o l L a y o u t ,   I p h e l i o n . O u t l i n e . M o d e l ,   V e r s i o n = 2 . 3 . 0 . 3 1 ,   C u l t u r e = n e u t r a l ,   P u b l i c K e y T o k e n = n u l l "   o r d e r = " 9 9 9 "   k e y = " l a y o u t "   v a l u e = " F u l l "   g r o u p O r d e r = " - 1 "   i s G e n e r a t e d = " f a l s e " / >  
             < / p a r a m e t e r s >  
             < w i z a r d C u s t o m i z a t i o n s / >  
         < / q u e s t i o n >  
         < q u e s t i o n   i d = " a d e 4 a 4 5 4 - e 7 d d - 4 5 b f - a 2 1 9 - 2 b 5 9 a b 9 f 2 4 1 4 "   n a m e = " F o o t e r   T e x t "   a s s e m b l y = " I p h e l i o n . O u t l i n e . C o n t r o l s . d l l "   t y p e = " I p h e l i o n . O u t l i n e . C o n t r o l s . Q u e s t i o n C o n t r o l s . V i e w M o d e l s . T e x t B o x V i e w M o d e l "   o r d e r = " 5 "   a c t i v e = " t r u e "   g r o u p = " & l t ; D e f a u l t & g t ; "   r e s u l t T y p e = " s i n g l e "   d i s p l a y T y p e = " A l l "   p a g e C o l u m n S p a n = " c o l u m n S p a n 3 "   p a r e n t I d = " 0 0 0 0 0 0 0 0 - 0 0 0 0 - 0 0 0 0 - 0 0 0 0 - 0 0 0 0 0 0 0 0 0 0 0 0 " >  
             < p a r a m e t e r s >  
                 < p a r a m e t e r   i d = " 5 1 f a d d c c - b d c b - 4 4 e d - b 3 5 5 - c 9 6 6 2 d e 4 f 7 8 8 "   n a m e = " A l l o w   r e t u r n "   t y p e = " S y s t e m . B o o l e a n ,   m s c o r l i b ,   V e r s i o n = 4 . 0 . 0 . 0 ,   C u l t u r e = n e u t r a l ,   P u b l i c K e y T o k e n = b 7 7 a 5 c 5 6 1 9 3 4 e 0 8 9 "   o r d e r = " 9 9 9 "   k e y = " m u l t i l i n e "   v a l u e = " F a l s e "   g r o u p O r d e r = " - 1 "   i s G e n e r a t e d = " f a l s e " / >  
                 < p a r a m e t e r   i d = " 1 3 1 d 9 e 9 9 - 4 a 9 7 - 4 2 1 9 - 8 9 0 b - a 1 c b f 8 e c 4 3 9 a "   n a m e = " H e i g h t "   t y p e = " S y s t e m . I n t 3 2 ,   m s c o r l i b ,   V e r s i o n = 4 . 0 . 0 . 0 ,   C u l t u r e = n e u t r a l ,   P u b l i c K e y T o k e n = b 7 7 a 5 c 5 6 1 9 3 4 e 0 8 9 "   o r d e r = " 9 9 9 "   k e y = " h e i g h t "   v a l u e = " "   g r o u p O r d e r = " - 1 "   i s G e n e r a t e d = " f a l s e " / >  
                 < p a r a m e t e r   i d = " 8 4 1 1 5 1 c 7 - 8 5 d 7 - 4 0 a 5 - a 3 e 0 - 6 8 1 2 6 b 5 2 0 b 1 1 "   n a m e = " M a x   l e n g t h "   t y p e = " S y s t e m . N u l l a b l e ` 1 [ [ S y s t e m . I n t 3 2 ,   m s c o r l i b ,   V e r s i o n = 4 . 0 . 0 . 0 ,   C u l t u r e = n e u t r a l ,   P u b l i c K e y T o k e n = b 7 7 a 5 c 5 6 1 9 3 4 e 0 8 9 ] ] ,   m s c o r l i b ,   V e r s i o n = 4 . 0 . 0 . 0 ,   C u l t u r e = n e u t r a l ,   P u b l i c K e y T o k e n = b 7 7 a 5 c 5 6 1 9 3 4 e 0 8 9 "   o r d e r = " 9 9 9 "   k e y = " m a x L e n g t h "   v a l u e = " "   g r o u p O r d e r = " - 1 "   i s G e n e r a t e d = " f a l s e " / >  
                 < p a r a m e t e r   i d = " a 3 0 b a 9 9 d - 7 d 1 5 - 4 6 a c - b d d 3 - 0 9 2 0 b 9 b 2 1 d c d "   n a m e = " R e m e m b e r   l a s t   v a l u e "   t y p e = " S y s t e m . B o o l e a n ,   m s c o r l i b ,   V e r s i o n = 4 . 0 . 0 . 0 ,   C u l t u r e = n e u t r a l ,   P u b l i c K e y T o k e n = b 7 7 a 5 c 5 6 1 9 3 4 e 0 8 9 "   o r d e r = " 9 9 9 "   k e y = " r e m e m b e r L a s t V a l u e "   v a l u e = " F a l s e "   g r o u p O r d e r = " - 1 "   i s G e n e r a t e d = " f a l s e " / >  
                 < p a r a m e t e r   i d = " 7 e d 2 2 b 3 c - 9 4 3 5 - 4 4 a 3 - 8 7 b 1 - 5 0 a 4 1 2 f d 7 8 9 a "   n a m e = " R e q u i r e d   f i e l d "   t y p e = " S y s t e m . B o o l e a n ,   m s c o r l i b ,   V e r s i o n = 4 . 0 . 0 . 0 ,   C u l t u r e = n e u t r a l ,   P u b l i c K e y T o k e n = b 7 7 a 5 c 5 6 1 9 3 4 e 0 8 9 "   o r d e r = " 9 9 9 "   k e y = " r e q u i r e d "   v a l u e = " F a l s e "   g r o u p O r d e r = " - 1 "   i s G e n e r a t e d = " f a l s e " / >  
                 < p a r a m e t e r   i d = " 9 6 1 b f d 7 c - 5 8 4 c - 4 4 9 f - b c 7 5 - 7 7 4 6 d 9 8 2 5 1 f 6 "   n a m e = " S e p a r a t e   l i n e s "   t y p e = " S y s t e m . B o o l e a n ,   m s c o r l i b ,   V e r s i o n = 4 . 0 . 0 . 0 ,   C u l t u r e = n e u t r a l ,   P u b l i c K e y T o k e n = b 7 7 a 5 c 5 6 1 9 3 4 e 0 8 9 "   o r d e r = " 9 9 9 "   k e y = " s p l i t L i n e s "   v a l u e = " F a l s e "   g r o u p O r d e r = " - 1 "   i s G e n e r a t e d = " f a l s e " / >  
                 < p a r a m e t e r   i d = " b 1 a 0 7 e b 9 - 8 c a b - 4 6 d 4 - b f 8 e - c c 8 8 9 8 0 8 8 b c 4 "   n a m e = " S h o w   c h a r a c t e r   c o u n t "   t y p e = " S y s t e m . B o o l e a n ,   m s c o r l i b ,   V e r s i o n = 4 . 0 . 0 . 0 ,   C u l t u r e = n e u t r a l ,   P u b l i c K e y T o k e n = b 7 7 a 5 c 5 6 1 9 3 4 e 0 8 9 "   o r d e r = " 9 9 9 "   k e y = " s h o w C o u n t e r "   v a l u e = " F a l s e "   g r o u p O r d e r = " - 1 "   i s G e n e r a t e d = " f a l s e " / >  
                 < p a r a m e t e r   i d = " 9 f 7 2 0 d b 9 - 7 a 1 c - 4 1 9 0 - 9 9 3 3 - 2 8 f f 8 1 d c 2 3 e b " 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F o o t e r   T e x t & l t ; / t e x t & g t ; & # x A ; & l t ; / u i L o c a l i z e d S t r i n g & g t ; "   a r g u m e n t = " U I L o c a l i z e d S t r i n g "   g r o u p O r d e r = " - 1 "   i s G e n e r a t e d = " f a l s e " / >  
                 < p a r a m e t e r   i d = " 3 0 9 b d 2 1 8 - b a c 1 - 4 1 b a - b 8 a 9 - 3 e 6 7 0 8 a e 7 3 c b "   n a m e = " W i d t h   t y p e "   t y p e = " I p h e l i o n . O u t l i n e . M o d e l . I n t e r f a c e s . Q u e s t i o n C o n t r o l L a y o u t ,   I p h e l i o n . O u t l i n e . M o d e l ,   V e r s i o n = 2 . 3 . 0 . 3 1 ,   C u l t u r e = n e u t r a l ,   P u b l i c K e y T o k e n = n u l l "   o r d e r = " 9 9 9 "   k e y = " l a y o u t "   v a l u e = " F u l l "   g r o u p O r d e r = " - 1 "   i s G e n e r a t e d = " f a l s e " / >  
                 < p a r a m e t e r   i d = " a a 3 e 8 2 a 7 - 4 9 d 9 - 4 b 6 e - 8 c 0 e - 7 e b 4 d e 9 f f 4 c 5 "   n a m e = " W r a p   t e x t "   t y p e = " S y s t e m . B o o l e a n ,   m s c o r l i b ,   V e r s i o n = 4 . 0 . 0 . 0 ,   C u l t u r e = n e u t r a l ,   P u b l i c K e y T o k e n = b 7 7 a 5 c 5 6 1 9 3 4 e 0 8 9 "   o r d e r = " 9 9 9 "   k e y = " w r a p T e x t "   v a l u e = " F a l s e "   g r o u p O r d e r = " - 1 "   i s G e n e r a t e d = " f a l s e " / >  
             < / p a r a m e t e r s >  
             < w i z a r d C u s t o m i z a t i o n s / >  
         < / q u e s t i o n >  
         < q u e s t i o n   i d = " 0 1 9 b a 9 c 6 - 7 d a a - 4 0 c d - 8 c c 5 - f a d 9 c a 4 1 6 5 3 2 "   n a m e = " T i t l e "   a s s e m b l y = " I p h e l i o n . O u t l i n e . C o n t r o l s . d l l "   t y p e = " I p h e l i o n . O u t l i n e . C o n t r o l s . Q u e s t i o n C o n t r o l s . V i e w M o d e l s . T e x t B o x V i e w M o d e l "   o r d e r = " 6 "   a c t i v e = " t r u e "   g r o u p = " & l t ; D e f a u l t & g t ; "   r e s u l t T y p e = " s i n g l e "   d i s p l a y T y p e = " A l l "   p a g e C o l u m n S p a n = " c o l u m n S p a n 6 "   p a r e n t I d = " 0 0 0 0 0 0 0 0 - 0 0 0 0 - 0 0 0 0 - 0 0 0 0 - 0 0 0 0 0 0 0 0 0 0 0 0 " >  
             < p a r a m e t e r s >  
                 < p a r a m e t e r   i d = " 2 4 7 d a c 5 0 - 6 3 4 2 - 4 3 2 8 - 9 8 7 3 - 3 8 4 7 d 9 b 4 3 a c 5 "   n a m e = " A l l o w   r e t u r n "   t y p e = " S y s t e m . B o o l e a n ,   m s c o r l i b ,   V e r s i o n = 4 . 0 . 0 . 0 ,   C u l t u r e = n e u t r a l ,   P u b l i c K e y T o k e n = b 7 7 a 5 c 5 6 1 9 3 4 e 0 8 9 "   o r d e r = " 9 9 9 "   k e y = " m u l t i l i n e "   v a l u e = " F a l s e "   g r o u p O r d e r = " - 1 "   i s G e n e r a t e d = " f a l s e " / >  
                 < p a r a m e t e r   i d = " 5 b 4 6 8 0 7 b - 7 8 0 d - 4 a 2 f - 8 1 b 8 - 0 d b c e 3 f d a 3 6 8 "   n a m e = " H e i g h t "   t y p e = " S y s t e m . I n t 3 2 ,   m s c o r l i b ,   V e r s i o n = 4 . 0 . 0 . 0 ,   C u l t u r e = n e u t r a l ,   P u b l i c K e y T o k e n = b 7 7 a 5 c 5 6 1 9 3 4 e 0 8 9 "   o r d e r = " 9 9 9 "   k e y = " h e i g h t "   v a l u e = " "   g r o u p O r d e r = " - 1 "   i s G e n e r a t e d = " f a l s e " / >  
                 < p a r a m e t e r   i d = " 8 1 2 9 4 4 3 0 - 3 8 f 9 - 4 f b b - b 9 c 8 - 0 3 4 8 6 2 3 4 e 8 2 7 "   n a m e = " M a x   l e n g t h "   t y p e = " S y s t e m . N u l l a b l e ` 1 [ [ S y s t e m . I n t 3 2 ,   m s c o r l i b ,   V e r s i o n = 4 . 0 . 0 . 0 ,   C u l t u r e = n e u t r a l ,   P u b l i c K e y T o k e n = b 7 7 a 5 c 5 6 1 9 3 4 e 0 8 9 ] ] ,   m s c o r l i b ,   V e r s i o n = 4 . 0 . 0 . 0 ,   C u l t u r e = n e u t r a l ,   P u b l i c K e y T o k e n = b 7 7 a 5 c 5 6 1 9 3 4 e 0 8 9 "   o r d e r = " 9 9 9 "   k e y = " m a x L e n g t h "   v a l u e = " "   g r o u p O r d e r = " - 1 "   i s G e n e r a t e d = " f a l s e " / >  
                 < p a r a m e t e r   i d = " d 8 e e 2 5 4 6 - e 6 1 4 - 4 e 7 f - 9 8 3 0 - 8 0 d 1 d a b b 4 5 0 3 "   n a m e = " R e m e m b e r   l a s t   v a l u e "   t y p e = " S y s t e m . B o o l e a n ,   m s c o r l i b ,   V e r s i o n = 4 . 0 . 0 . 0 ,   C u l t u r e = n e u t r a l ,   P u b l i c K e y T o k e n = b 7 7 a 5 c 5 6 1 9 3 4 e 0 8 9 "   o r d e r = " 9 9 9 "   k e y = " r e m e m b e r L a s t V a l u e "   v a l u e = " F a l s e "   g r o u p O r d e r = " - 1 "   i s G e n e r a t e d = " f a l s e " / >  
                 < p a r a m e t e r   i d = " f f f c 4 5 2 c - 6 0 8 a - 4 9 7 e - b b e 0 - 3 b f 1 e 9 b 1 2 a c 0 "   n a m e = " R e q u i r e d   f i e l d "   t y p e = " S y s t e m . B o o l e a n ,   m s c o r l i b ,   V e r s i o n = 4 . 0 . 0 . 0 ,   C u l t u r e = n e u t r a l ,   P u b l i c K e y T o k e n = b 7 7 a 5 c 5 6 1 9 3 4 e 0 8 9 "   o r d e r = " 9 9 9 "   k e y = " r e q u i r e d "   v a l u e = " F a l s e "   g r o u p O r d e r = " - 1 "   i s G e n e r a t e d = " f a l s e " / >  
                 < p a r a m e t e r   i d = " d 5 6 1 6 c 6 b - 4 b 3 4 - 4 0 3 e - 9 2 5 b - 4 1 e 2 c 4 d f a c 2 3 "   n a m e = " S e p a r a t e   l i n e s "   t y p e = " S y s t e m . B o o l e a n ,   m s c o r l i b ,   V e r s i o n = 4 . 0 . 0 . 0 ,   C u l t u r e = n e u t r a l ,   P u b l i c K e y T o k e n = b 7 7 a 5 c 5 6 1 9 3 4 e 0 8 9 "   o r d e r = " 9 9 9 "   k e y = " s p l i t L i n e s "   v a l u e = " F a l s e "   g r o u p O r d e r = " - 1 "   i s G e n e r a t e d = " f a l s e " / >  
                 < p a r a m e t e r   i d = " e c 0 1 9 9 d 4 - d f 4 5 - 4 1 c 0 - 8 6 8 f - c 9 f 0 b d 0 4 1 1 3 7 "   n a m e = " S h o w   c h a r a c t e r   c o u n t "   t y p e = " S y s t e m . B o o l e a n ,   m s c o r l i b ,   V e r s i o n = 4 . 0 . 0 . 0 ,   C u l t u r e = n e u t r a l ,   P u b l i c K e y T o k e n = b 7 7 a 5 c 5 6 1 9 3 4 e 0 8 9 "   o r d e r = " 9 9 9 "   k e y = " s h o w C o u n t e r "   v a l u e = " F a l s e "   g r o u p O r d e r = " - 1 "   i s G e n e r a t e d = " f a l s e " / >  
                 < p a r a m e t e r   i d = " 4 8 a b 0 1 9 6 - 6 a d 6 - 4 9 8 e - a c 1 6 - f 4 a 2 2 f 3 7 a c 8 6 " 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T i t l e & l t ; / t e x t & g t ; & # x A ; & l t ; / u i L o c a l i z e d S t r i n g & g t ; "   a r g u m e n t = " U I L o c a l i z e d S t r i n g "   g r o u p O r d e r = " - 1 "   i s G e n e r a t e d = " f a l s e " / >  
                 < p a r a m e t e r   i d = " 7 d 4 e 3 0 4 a - 0 4 1 4 - 4 5 e 4 - 8 7 0 2 - 0 d 5 d d 2 4 b 3 6 8 f "   n a m e = " W i d t h   t y p e "   t y p e = " I p h e l i o n . O u t l i n e . M o d e l . I n t e r f a c e s . Q u e s t i o n C o n t r o l L a y o u t ,   I p h e l i o n . O u t l i n e . M o d e l ,   V e r s i o n = 2 . 3 . 0 . 3 1 ,   C u l t u r e = n e u t r a l ,   P u b l i c K e y T o k e n = n u l l "   o r d e r = " 9 9 9 "   k e y = " l a y o u t "   v a l u e = " F u l l "   g r o u p O r d e r = " - 1 "   i s G e n e r a t e d = " f a l s e " / >  
                 < p a r a m e t e r   i d = " 5 b c 1 c 4 e 9 - 6 6 0 f - 4 b 9 4 - 8 6 8 b - b f d b 5 1 3 1 f 1 1 a "   n a m e = " W r a p   t e x t "   t y p e = " S y s t e m . B o o l e a n ,   m s c o r l i b ,   V e r s i o n = 4 . 0 . 0 . 0 ,   C u l t u r e = n e u t r a l ,   P u b l i c K e y T o k e n = b 7 7 a 5 c 5 6 1 9 3 4 e 0 8 9 "   o r d e r = " 9 9 9 "   k e y = " w r a p T e x t "   v a l u e = " T r u e "   g r o u p O r d e r = " - 1 "   i s G e n e r a t e d = " f a l s e " / >  
             < / p a r a m e t e r s >  
             < w i z a r d C u s t o m i z a t i o n s / >  
         < / q u e s t i o n >  
         < q u e s t i o n   i d = " 0 e e 6 b c 4 1 - d d 1 6 - 4 a 7 6 - a d 5 a - 5 f 4 4 1 a 6 7 c 0 5 1 "   n a m e = " S u b t i t l e "   a s s e m b l y = " I p h e l i o n . O u t l i n e . C o n t r o l s . d l l "   t y p e = " I p h e l i o n . O u t l i n e . C o n t r o l s . Q u e s t i o n C o n t r o l s . V i e w M o d e l s . T e x t B o x V i e w M o d e l "   o r d e r = " 7 "   a c t i v e = " t r u e "   g r o u p = " & l t ; D e f a u l t & g t ; "   r e s u l t T y p e = " s i n g l e "   d i s p l a y T y p e = " A l l "   p a g e C o l u m n S p a n = " c o l u m n S p a n 6 "   p a r e n t I d = " 0 0 0 0 0 0 0 0 - 0 0 0 0 - 0 0 0 0 - 0 0 0 0 - 0 0 0 0 0 0 0 0 0 0 0 0 " >  
             < p a r a m e t e r s >  
                 < p a r a m e t e r   i d = " 8 6 0 6 0 9 9 4 - 1 3 f 9 - 4 6 2 6 - 9 7 a 6 - c 6 c 0 2 3 c e d 6 b 0 "   n a m e = " A l l o w   r e t u r n "   t y p e = " S y s t e m . B o o l e a n ,   m s c o r l i b ,   V e r s i o n = 4 . 0 . 0 . 0 ,   C u l t u r e = n e u t r a l ,   P u b l i c K e y T o k e n = b 7 7 a 5 c 5 6 1 9 3 4 e 0 8 9 "   o r d e r = " 9 9 9 "   k e y = " m u l t i l i n e "   v a l u e = " F a l s e "   g r o u p O r d e r = " - 1 "   i s G e n e r a t e d = " f a l s e " / >  
                 < p a r a m e t e r   i d = " 7 b 3 3 4 9 7 d - a 2 7 f - 4 6 4 4 - b 3 0 7 - 4 d 1 2 f b 5 c 6 6 9 0 "   n a m e = " H e i g h t "   t y p e = " S y s t e m . I n t 3 2 ,   m s c o r l i b ,   V e r s i o n = 4 . 0 . 0 . 0 ,   C u l t u r e = n e u t r a l ,   P u b l i c K e y T o k e n = b 7 7 a 5 c 5 6 1 9 3 4 e 0 8 9 "   o r d e r = " 9 9 9 "   k e y = " h e i g h t "   v a l u e = " "   g r o u p O r d e r = " - 1 "   i s G e n e r a t e d = " f a l s e " / >  
                 < p a r a m e t e r   i d = " 3 0 b 3 f 4 5 c - 7 9 c 5 - 4 f 5 7 - a c 2 9 - 0 9 8 6 5 8 5 3 8 e 5 a "   n a m e = " M a x   l e n g t h "   t y p e = " S y s t e m . N u l l a b l e ` 1 [ [ S y s t e m . I n t 3 2 ,   m s c o r l i b ,   V e r s i o n = 4 . 0 . 0 . 0 ,   C u l t u r e = n e u t r a l ,   P u b l i c K e y T o k e n = b 7 7 a 5 c 5 6 1 9 3 4 e 0 8 9 ] ] ,   m s c o r l i b ,   V e r s i o n = 4 . 0 . 0 . 0 ,   C u l t u r e = n e u t r a l ,   P u b l i c K e y T o k e n = b 7 7 a 5 c 5 6 1 9 3 4 e 0 8 9 "   o r d e r = " 9 9 9 "   k e y = " m a x L e n g t h "   v a l u e = " "   g r o u p O r d e r = " - 1 "   i s G e n e r a t e d = " f a l s e " / >  
                 < p a r a m e t e r   i d = " 1 3 c 2 3 7 1 6 - c b c 1 - 4 1 e d - 9 2 f e - c f 6 8 a 2 a 5 5 3 9 9 "   n a m e = " R e m e m b e r   l a s t   v a l u e "   t y p e = " S y s t e m . B o o l e a n ,   m s c o r l i b ,   V e r s i o n = 4 . 0 . 0 . 0 ,   C u l t u r e = n e u t r a l ,   P u b l i c K e y T o k e n = b 7 7 a 5 c 5 6 1 9 3 4 e 0 8 9 "   o r d e r = " 9 9 9 "   k e y = " r e m e m b e r L a s t V a l u e "   v a l u e = " F a l s e "   g r o u p O r d e r = " - 1 "   i s G e n e r a t e d = " f a l s e " / >  
                 < p a r a m e t e r   i d = " 6 e 5 4 9 8 b 9 - 8 e 3 7 - 4 e 2 8 - a f 6 2 - e 1 8 0 b 4 d 2 5 3 e 4 "   n a m e = " R e q u i r e d   f i e l d "   t y p e = " S y s t e m . B o o l e a n ,   m s c o r l i b ,   V e r s i o n = 4 . 0 . 0 . 0 ,   C u l t u r e = n e u t r a l ,   P u b l i c K e y T o k e n = b 7 7 a 5 c 5 6 1 9 3 4 e 0 8 9 "   o r d e r = " 9 9 9 "   k e y = " r e q u i r e d "   v a l u e = " F a l s e "   g r o u p O r d e r = " - 1 "   i s G e n e r a t e d = " f a l s e " / >  
                 < p a r a m e t e r   i d = " 3 c 6 f 1 b 5 5 - e f c f - 4 d 2 9 - 9 3 3 3 - 6 6 3 1 5 5 9 e 8 2 d b "   n a m e = " S e p a r a t e   l i n e s "   t y p e = " S y s t e m . B o o l e a n ,   m s c o r l i b ,   V e r s i o n = 4 . 0 . 0 . 0 ,   C u l t u r e = n e u t r a l ,   P u b l i c K e y T o k e n = b 7 7 a 5 c 5 6 1 9 3 4 e 0 8 9 "   o r d e r = " 9 9 9 "   k e y = " s p l i t L i n e s "   v a l u e = " F a l s e "   g r o u p O r d e r = " - 1 "   i s G e n e r a t e d = " f a l s e " / >  
                 < p a r a m e t e r   i d = " 3 2 d 9 6 4 b 5 - 5 b f 1 - 4 0 3 3 - 8 3 6 0 - f 2 7 d 0 b 9 1 2 6 3 f "   n a m e = " S h o w   c h a r a c t e r   c o u n t "   t y p e = " S y s t e m . B o o l e a n ,   m s c o r l i b ,   V e r s i o n = 4 . 0 . 0 . 0 ,   C u l t u r e = n e u t r a l ,   P u b l i c K e y T o k e n = b 7 7 a 5 c 5 6 1 9 3 4 e 0 8 9 "   o r d e r = " 9 9 9 "   k e y = " s h o w C o u n t e r "   v a l u e = " F a l s e "   g r o u p O r d e r = " - 1 "   i s G e n e r a t e d = " f a l s e " / >  
                 < p a r a m e t e r   i d = " e 6 2 0 c f f 5 - b 0 9 7 - 4 7 f 9 - b e 7 7 - 3 8 8 c b e 7 c e 5 7 2 " 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S u b t i t l e & l t ; / t e x t & g t ; & # x A ; & l t ; / u i L o c a l i z e d S t r i n g & g t ; "   a r g u m e n t = " U I L o c a l i z e d S t r i n g "   g r o u p O r d e r = " - 1 "   i s G e n e r a t e d = " f a l s e " / >  
                 < p a r a m e t e r   i d = " 5 a a 8 3 5 a 8 - 2 5 9 c - 4 5 4 6 - a 7 d 8 - f 4 5 a a 2 f 7 9 9 d f "   n a m e = " W i d t h   t y p e "   t y p e = " I p h e l i o n . O u t l i n e . M o d e l . I n t e r f a c e s . Q u e s t i o n C o n t r o l L a y o u t ,   I p h e l i o n . O u t l i n e . M o d e l ,   V e r s i o n = 2 . 3 . 0 . 3 1 ,   C u l t u r e = n e u t r a l ,   P u b l i c K e y T o k e n = n u l l "   o r d e r = " 9 9 9 "   k e y = " l a y o u t "   v a l u e = " F u l l "   g r o u p O r d e r = " - 1 "   i s G e n e r a t e d = " f a l s e " / >  
                 < p a r a m e t e r   i d = " c c d 9 7 8 b c - 4 e 5 c - 4 1 6 c - b 3 a b - f 6 0 3 0 7 6 7 f d f 1 "   n a m e = " W r a p   t e x t "   t y p e = " S y s t e m . B o o l e a n ,   m s c o r l i b ,   V e r s i o n = 4 . 0 . 0 . 0 ,   C u l t u r e = n e u t r a l ,   P u b l i c K e y T o k e n = b 7 7 a 5 c 5 6 1 9 3 4 e 0 8 9 "   o r d e r = " 9 9 9 "   k e y = " w r a p T e x t "   v a l u e = " T r u e "   g r o u p O r d e r = " - 1 "   i s G e n e r a t e d = " f a l s e " / >  
             < / p a r a m e t e r s >  
             < w i z a r d C u s t o m i z a t i o n s / >  
         < / q u e s t i o n >  
         < q u e s t i o n   i d = " 4 b 7 9 4 c 7 d - a 4 f d - 4 4 f c - b e 2 3 - d 3 c 5 9 9 7 e 2 b f 8 "   n a m e = " L o g o   L i g h t   o r   D a r k "   a s s e m b l y = " I p h e l i o n . O u t l i n e . C o n t r o l s . d l l "   t y p e = " I p h e l i o n . O u t l i n e . C o n t r o l s . Q u e s t i o n C o n t r o l s . V i e w M o d e l s . S e l e c t i o n L i s t V i e w M o d e l "   o r d e r = " 8 "   a c t i v e = " t r u e "   g r o u p = " & l t ; D e f a u l t & g t ; "   r e s u l t T y p e = " s i n g l e "   d i s p l a y T y p e = " A l l "   p a g e C o l u m n S p a n = " c o l u m n S p a n 3 "   p a r e n t I d = " 0 0 0 0 0 0 0 0 - 0 0 0 0 - 0 0 0 0 - 0 0 0 0 - 0 0 0 0 0 0 0 0 0 0 0 0 " >  
             < p a r a m e t e r s >  
                 < p a r a m e t e r   i d = " 4 c 5 7 f 5 4 c - 0 f 3 c - 4 9 d 3 - 9 a a c - a 8 2 e 8 7 e 9 3 e 4 5 " 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p a r a m e t e r   i d = " e 4 0 4 2 3 5 3 - 4 e 1 7 - 4 9 b 3 - 9 2 2 9 - 4 5 7 8 c b a 1 4 0 7 3 "   n a m e = " M a x   s e l e c t i o n s "   t y p e = " S y s t e m . I n t 3 2 ,   m s c o r l i b ,   V e r s i o n = 4 . 0 . 0 . 0 ,   C u l t u r e = n e u t r a l ,   P u b l i c K e y T o k e n = b 7 7 a 5 c 5 6 1 9 3 4 e 0 8 9 "   o r d e r = " 9 9 9 "   k e y = " m a x S e l e c t e d "   v a l u e = " 0 "   g r o u p O r d e r = " - 1 "   i s G e n e r a t e d = " f a l s e " / >  
                 < p a r a m e t e r   i d = " 0 e a 7 d d 2 b - e f e d - 4 5 a 6 - 8 6 0 3 - 5 1 6 4 2 9 8 5 f 9 c 6 "   n a m e = " M i n   s e l e c t i o n s "   t y p e = " S y s t e m . I n t 3 2 ,   m s c o r l i b ,   V e r s i o n = 4 . 0 . 0 . 0 ,   C u l t u r e = n e u t r a l ,   P u b l i c K e y T o k e n = b 7 7 a 5 c 5 6 1 9 3 4 e 0 8 9 "   o r d e r = " 9 9 9 "   k e y = " m i n S e l e c t e d "   v a l u e = " 0 "   g r o u p O r d e r = " - 1 "   i s G e n e r a t e d = " f a l s e " / >  
                 < p a r a m e t e r   i d = " f a c e 8 b 1 9 - 0 8 b 0 - 4 a 8 d - b 3 5 c - 0 2 4 4 a 9 1 6 a b 9 5 "   n a m e = " N u m b e r   o f   c o l u m n s "   t y p e = " I p h e l i o n . O u t l i n e . C o n t r o l s . Q u e s t i o n C o n t r o l s . V i e w M o d e l s . Q u e s t i o n C o l u m n s ,   I p h e l i o n . O u t l i n e . C o n t r o l s ,   V e r s i o n = 2 . 3 . 0 . 3 1 ,   C u l t u r e = n e u t r a l ,   P u b l i c K e y T o k e n = n u l l "   o r d e r = " 9 9 9 "   k e y = " n u m b e r O f C o l u m n s "   v a l u e = " T w o C o l u m n "   g r o u p O r d e r = " - 1 "   i s G e n e r a t e d = " f a l s e " / >  
                 < p a r a m e t e r   i d = " e 1 2 0 e 9 d f - 4 3 d 2 - 4 3 2 3 - 9 3 b 9 - b 4 4 8 e 5 5 8 2 4 3 9 "   n a m e = " R e m e m b e r   l a s t   v a l u e s "   t y p e = " S y s t e m . B o o l e a n ,   m s c o r l i b ,   V e r s i o n = 4 . 0 . 0 . 0 ,   C u l t u r e = n e u t r a l ,   P u b l i c K e y T o k e n = b 7 7 a 5 c 5 6 1 9 3 4 e 0 8 9 "   o r d e r = " 9 9 9 "   k e y = " r e m e m b e r L a s t V a l u e "   v a l u e = " F a l s e "   g r o u p O r d e r = " - 1 "   i s G e n e r a t e d = " f a l s e " / >  
                 < p a r a m e t e r   i d = " d 3 c 3 d 9 4 8 - 0 d 0 0 - 4 c 5 5 - a 5 f 9 - 7 4 6 0 1 e e 5 4 7 a 5 "   n a m e = " S e l e c t i o n   m o d e "   t y p e = " I p h e l i o n . O u t l i n e . C o n t r o l s . Q u e s t i o n C o n t r o l s . V i e w M o d e l s . Q u e s t i o n S e l e c t i o n M o d e ,   I p h e l i o n . O u t l i n e . C o n t r o l s ,   V e r s i o n = 2 . 3 . 0 . 3 1 ,   C u l t u r e = n e u t r a l ,   P u b l i c K e y T o k e n = n u l l "   o r d e r = " 9 9 9 "   k e y = " s e l e c t i o n M o d e "   v a l u e = " S i n g l e "   g r o u p O r d e r = " - 1 "   i s G e n e r a t e d = " f a l s e " / >  
                 < p a r a m e t e r   i d = " 8 3 c 3 4 f 3 f - a 4 c 5 - 4 5 4 b - 9 9 8 5 - e 9 3 6 7 5 b 3 4 9 0 3 " 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D a r k   o r   L i g h t & l t ; / t e x t & g t ; & # x A ; & l t ; / u i L o c a l i z e d S t r i n g & g t ; "   a r g u m e n t = " U I L o c a l i z e d S t r i n g "   g r o u p O r d e r = " - 1 "   i s G e n e r a t e d = " f a l s e " / >  
                 < p a r a m e t e r   i d = " 8 0 e 4 2 6 6 6 - b 7 7 8 - 4 d 9 6 - 9 6 c 1 - a 1 7 2 4 7 9 c d 3 8 5 "   n a m e = " W i d t h   t y p e "   t y p e = " I p h e l i o n . O u t l i n e . M o d e l . I n t e r f a c e s . Q u e s t i o n C o n t r o l L a y o u t ,   I p h e l i o n . O u t l i n e . M o d e l ,   V e r s i o n = 2 . 3 . 0 . 3 1 ,   C u l t u r e = n e u t r a l ,   P u b l i c K e y T o k e n = n u l l "   o r d e r = " 9 9 9 "   k e y = " l a y o u t "   v a l u e = " H a l f "   g r o u p O r d e r = " - 1 "   i s G e n e r a t e d = " f a l s e " / >  
             < / p a r a m e t e r s >  
             < w i z a r d C u s t o m i z a t i o n s / >  
         < / q u e s t i o n >  
         < q u e s t i o n   i d = " a 4 8 f 5 4 7 9 - 2 3 f d - 4 c f 0 - a 5 a 8 - 8 1 4 f 8 f d 8 a 8 6 5 "   n a m e = " C o v e r   T e x t   L i g h t   o r   D a r k "   a s s e m b l y = " I p h e l i o n . O u t l i n e . C o n t r o l s . d l l "   t y p e = " I p h e l i o n . O u t l i n e . C o n t r o l s . Q u e s t i o n C o n t r o l s . V i e w M o d e l s . S e l e c t i o n L i s t V i e w M o d e l "   o r d e r = " 9 "   a c t i v e = " t r u e "   g r o u p = " & l t ; D e f a u l t & g t ; "   r e s u l t T y p e = " s i n g l e "   d i s p l a y T y p e = " A l l "   p a g e C o l u m n S p a n = " c o l u m n S p a n 3 "   p a r e n t I d = " 0 0 0 0 0 0 0 0 - 0 0 0 0 - 0 0 0 0 - 0 0 0 0 - 0 0 0 0 0 0 0 0 0 0 0 0 " >  
             < p a r a m e t e r s >  
                 < p a r a m e t e r   i d = " c 5 b e c d 9 c - 1 1 8 b - 4 9 8 a - 8 1 9 d - 7 a 5 b 9 1 3 5 3 b 8 a "   n a m e = " I t e m s   l i s t "   t y p e = " I p h e l i o n . O u t l i n e . M o d e l . E n t i t i e s . I n l i n e P a r a m e t e r E n t i t y C o l l e c t i o n ` 1 [ [ I p h e l i o n . O u t l i n e . M o d e l . E n t i t i e s . L o c a l i z e d K e y V a l u e P a r a m e t e r E n t i t y ,   I p h e l i o n . O u t l i n e . M o d e l ,   V e r s i o n = 2 . 3 . 0 . 3 1 ,   C u l t u r e = n e u t r a l ,   P u b l i c K e y T o k e n = n u l l ] ] ,   I p h e l i o n . O u t l i n e . M o d e l ,   V e r s i o n = 2 . 3 . 0 . 3 1 ,   C u l t u r e = n e u t r a l ,   P u b l i c K e y T o k e n = n u l l "   o r d e r = " 9 9 9 "   k e y = " i t e m L i s t "   v a l u e = " & l t ; ? x m l   v e r s i o n = & q u o t ; 1 . 0 & q u o t ;   e n c o d i n g = & q u o t ; u t f - 1 6 & q u o t ; ? & g t ; & # x A ; & l t ; X m l P a r a m e t e r   x m l n s : x s i = & q u o t ; h t t p : / / w w w . w 3 . o r g / 2 0 0 1 / X M L S c h e m a - i n s t a n c e & q u o t ;   x m l n s : x s d = & q u o t ; h t t p : / / w w w . w 3 . o r g / 2 0 0 1 / X M L S c h e m a & q u o t ; & g t ; & # x A ;     & l t ; p a r a m e t e r E n t i t i e s & 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L i g h t & a m p ; l t ; / t e x t & a m p ; g t ; & a m p ; # x D ; & a m p ; # x A ; & a m p ; l t ; / l o c a l i z e d S t r i n g & a m p ; g t ; & q u o t ;   i s S e l e c t e d = & q u o t ; t r u e & q u o t ;   i n v e r t F i e l d V a l u e = & q u o t ; f a l s e & q u o t ;   / & g t ; & # x A ;         & l t ; p a r a m e t e r E n t i t y   x s i : t y p e = & q u o t ; L o c a l i z e d K e y V a l u e P a r a m e t e r E n t i t y & q u o t ;   k e y = & 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v a l u e = & q u o t ; & a m p ; l t ; ? x m l   v e r s i o n = & a m p ; q u o t ; 1 . 0 & a m p ; q u o t ;   e n c o d i n g = & a m p ; q u o t ; u t f - 1 6 & a m p ; q u o t ; ? & a m p ; g t ; & a m p ; # x D ; & a m p ; # x A ; & a m p ; l t ; l o c a l i z e d S t r i n g   x m l n s : x s i = & a m p ; q u o t ; h t t p : / / w w w . w 3 . o r g / 2 0 0 1 / X M L S c h e m a - i n s t a n c e & a m p ; q u o t ;   x m l n s : x s d = & a m p ; q u o t ; h t t p : / / w w w . w 3 . o r g / 2 0 0 1 / X M L S c h e m a & a m p ; q u o t ; & a m p ; g t ; & a m p ; # x D ; & a m p ; # x A ;     & a m p ; l t ; t y p e & a m p ; g t ; l a b e l & a m p ; l t ; / t y p e & a m p ; g t ; & a m p ; # x D ; & a m p ; # x A ;     & a m p ; l t ; t e x t & a m p ; g t ; D a r k & a m p ; l t ; / t e x t & a m p ; g t ; & a m p ; # x D ; & a m p ; # x A ; & a m p ; l t ; / l o c a l i z e d S t r i n g & a m p ; g t ; & q u o t ;   i s S e l e c t e d = & q u o t ; f a l s e & q u o t ;   i n v e r t F i e l d V a l u e = & q u o t ; f a l s e & q u o t ;   / & g t ; & # x A ;     & l t ; / p a r a m e t e r E n t i t i e s & g t ; & # x A ; & l t ; / X m l P a r a m e t e r & g t ; "   g r o u p O r d e r = " - 1 "   i s G e n e r a t e d = " f a l s e " / >  
                 < p a r a m e t e r   i d = " a 3 7 d 9 2 d 1 - 9 c d c - 4 3 4 0 - b f 9 2 - 6 c a 7 0 f 9 8 d e 4 f "   n a m e = " M a x   s e l e c t i o n s "   t y p e = " S y s t e m . I n t 3 2 ,   m s c o r l i b ,   V e r s i o n = 4 . 0 . 0 . 0 ,   C u l t u r e = n e u t r a l ,   P u b l i c K e y T o k e n = b 7 7 a 5 c 5 6 1 9 3 4 e 0 8 9 "   o r d e r = " 9 9 9 "   k e y = " m a x S e l e c t e d "   v a l u e = " 0 "   g r o u p O r d e r = " - 1 "   i s G e n e r a t e d = " f a l s e " / >  
                 < p a r a m e t e r   i d = " 3 4 7 0 c 5 6 e - 7 5 7 a - 4 8 6 c - 8 1 b 1 - 7 4 7 1 1 c 8 2 4 a 7 7 "   n a m e = " M i n   s e l e c t i o n s "   t y p e = " S y s t e m . I n t 3 2 ,   m s c o r l i b ,   V e r s i o n = 4 . 0 . 0 . 0 ,   C u l t u r e = n e u t r a l ,   P u b l i c K e y T o k e n = b 7 7 a 5 c 5 6 1 9 3 4 e 0 8 9 "   o r d e r = " 9 9 9 "   k e y = " m i n S e l e c t e d "   v a l u e = " 0 "   g r o u p O r d e r = " - 1 "   i s G e n e r a t e d = " f a l s e " / >  
                 < p a r a m e t e r   i d = " f c 5 b 0 a b 2 - d 8 8 f - 4 9 6 3 - b 1 5 a - 2 5 2 d c 8 2 2 d a 9 0 "   n a m e = " N u m b e r   o f   c o l u m n s "   t y p e = " I p h e l i o n . O u t l i n e . C o n t r o l s . Q u e s t i o n C o n t r o l s . V i e w M o d e l s . Q u e s t i o n C o l u m n s ,   I p h e l i o n . O u t l i n e . C o n t r o l s ,   V e r s i o n = 2 . 3 . 0 . 3 1 ,   C u l t u r e = n e u t r a l ,   P u b l i c K e y T o k e n = n u l l "   o r d e r = " 9 9 9 "   k e y = " n u m b e r O f C o l u m n s "   v a l u e = " T w o C o l u m n "   g r o u p O r d e r = " - 1 "   i s G e n e r a t e d = " f a l s e " / >  
                 < p a r a m e t e r   i d = " 8 6 1 b 7 7 7 b - 8 9 0 5 - 4 7 9 d - b d 5 5 - 9 0 6 0 d f 7 8 f 3 2 b "   n a m e = " R e m e m b e r   l a s t   v a l u e s "   t y p e = " S y s t e m . B o o l e a n ,   m s c o r l i b ,   V e r s i o n = 4 . 0 . 0 . 0 ,   C u l t u r e = n e u t r a l ,   P u b l i c K e y T o k e n = b 7 7 a 5 c 5 6 1 9 3 4 e 0 8 9 "   o r d e r = " 9 9 9 "   k e y = " r e m e m b e r L a s t V a l u e "   v a l u e = " F a l s e "   g r o u p O r d e r = " - 1 "   i s G e n e r a t e d = " f a l s e " / >  
                 < p a r a m e t e r   i d = " 0 6 b 8 7 8 1 4 - 1 5 4 e - 4 f 9 8 - 9 8 a b - d 8 6 3 7 0 a 6 2 7 7 b "   n a m e = " S e l e c t i o n   m o d e "   t y p e = " I p h e l i o n . O u t l i n e . C o n t r o l s . Q u e s t i o n C o n t r o l s . V i e w M o d e l s . Q u e s t i o n S e l e c t i o n M o d e ,   I p h e l i o n . O u t l i n e . C o n t r o l s ,   V e r s i o n = 2 . 3 . 0 . 3 1 ,   C u l t u r e = n e u t r a l ,   P u b l i c K e y T o k e n = n u l l "   o r d e r = " 9 9 9 "   k e y = " s e l e c t i o n M o d e "   v a l u e = " S i n g l e "   g r o u p O r d e r = " - 1 "   i s G e n e r a t e d = " f a l s e " / >  
                 < p a r a m e t e r   i d = " e b 0 a 6 d c 8 - f 6 9 1 - 4 8 5 b - b 5 e f - 0 4 f 6 7 1 6 a 8 0 a d " 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C o v e r   T e x t & l t ; / t e x t & g t ; & # x A ; & l t ; / u i L o c a l i z e d S t r i n g & g t ; "   a r g u m e n t = " U I L o c a l i z e d S t r i n g "   g r o u p O r d e r = " - 1 "   i s G e n e r a t e d = " f a l s e " / >  
                 < p a r a m e t e r   i d = " 2 0 0 8 0 3 6 d - 3 8 c e - 4 1 d 2 - a f f d - f 4 3 4 e a 6 4 a 3 1 d "   n a m e = " W i d t h   t y p e "   t y p e = " I p h e l i o n . O u t l i n e . M o d e l . I n t e r f a c e s . Q u e s t i o n C o n t r o l L a y o u t ,   I p h e l i o n . O u t l i n e . M o d e l ,   V e r s i o n = 2 . 3 . 0 . 3 1 ,   C u l t u r e = n e u t r a l ,   P u b l i c K e y T o k e n = n u l l "   o r d e r = " 9 9 9 "   k e y = " l a y o u t "   v a l u e = " H a l f "   g r o u p O r d e r = " - 1 "   i s G e n e r a t e d = " f a l s e " / >  
             < / p a r a m e t e r s >  
             < w i z a r d C u s t o m i z a t i o n s / >  
         < / q u e s t i o n >  
         < q u e s t i o n   i d = " 3 a b 8 2 f 1 2 - 1 4 2 6 - 4 e 6 5 - a 3 9 d - b 2 0 2 d c 1 7 a c c d "   n a m e = " O v e r r i d e   l o g o "   a s s e m b l y = " I p h e l i o n . O u t l i n e . C o n t r o l s . d l l "   t y p e = " I p h e l i o n . O u t l i n e . C o n t r o l s . Q u e s t i o n C o n t r o l s . V i e w M o d e l s . C h e c k B o x V i e w M o d e l "   o r d e r = " 1 0 "   a c t i v e = " t r u e "   g r o u p = " & l t ; D e f a u l t & g t ; "   r e s u l t T y p e = " s i n g l e "   d i s p l a y T y p e = " A l l "   p a g e C o l u m n S p a n = " c o l u m n S p a n 6 "   p a r e n t I d = " 0 0 0 0 0 0 0 0 - 0 0 0 0 - 0 0 0 0 - 0 0 0 0 - 0 0 0 0 0 0 0 0 0 0 0 0 " >  
             < p a r a m e t e r s >  
                 < p a r a m e t e r   i d = " 6 9 d 3 1 d 7 9 - 1 7 2 8 - 4 3 a 7 - a 5 f e - f 6 3 2 5 b 6 f a b b a "   n a m e = " D i s p l a y   c o n t e n t   v a l u e "   t y p e = " S y s t e m . B o o l e a n ,   m s c o r l i b ,   V e r s i o n = 4 . 0 . 0 . 0 ,   C u l t u r e = n e u t r a l ,   P u b l i c K e y T o k e n = b 7 7 a 5 c 5 6 1 9 3 4 e 0 8 9 "   o r d e r = " 9 9 9 "   k e y = " d i s p l a y C o n t e n t "   v a l u e = " F a l s e "   g r o u p O r d e r = " - 1 "   i s G e n e r a t e d = " f a l s e " / >  
                 < p a r a m e t e r   i d = " 7 5 a 5 b 6 b d - e 1 3 3 - 4 3 9 9 - a 4 c b - 8 6 8 a 8 8 1 d 7 b 6 b "   n a m e = " D o c u m e n t   t e x t   ( c h e c k e d ) "   t y p e = " S y s t e m . S t r i n g ,   m s c o r l i b ,   V e r s i o n = 4 . 0 . 0 . 0 ,   C u l t u r e = n e u t r a l ,   P u b l i c K e y T o k e n = b 7 7 a 5 c 5 6 1 9 3 4 e 0 8 9 "   o r d e r = " 9 9 9 "   k e y = " d o c u m e n t T e x t " 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p a r a m e t e r   i d = " 4 1 3 f 8 8 e 6 - 6 7 5 3 - 4 9 b f - a 8 b b - e a 5 d 0 a f 6 c b 3 1 "   n a m e = " D o c u m e n t   t e x t   ( u n c h e c k e d ) "   t y p e = " S y s t e m . S t r i n g ,   m s c o r l i b ,   V e r s i o n = 4 . 0 . 0 . 0 ,   C u l t u r e = n e u t r a l ,   P u b l i c K e y T o k e n = b 7 7 a 5 c 5 6 1 9 3 4 e 0 8 9 "   o r d e r = " 9 9 9 "   k e y = " d o c u m e n t T e x t U n c h e c k e d "   v a l u e = " & l t ; ? x m l   v e r s i o n = & q u o t ; 1 . 0 & q u o t ;   e n c o d i n g = & q u o t ; u t f - 1 6 & q u o t ; ? & g t ; & # x A ; & l t ; l o c a l i z e d S t r i n g   x m l n s : x s d = & q u o t ; h t t p : / / w w w . w 3 . o r g / 2 0 0 1 / X M L S c h e m a & q u o t ;   x m l n s : x s i = & q u o t ; h t t p : / / w w w . w 3 . o r g / 2 0 0 1 / X M L S c h e m a - i n s t a n c e & q u o t ; & g t ; & # x A ;     & l t ; t y p e & g t ; f i x e d & l t ; / t y p e & g t ; & # x A ;     & l t ; t e x t   / & g t ; & # x A ; & l t ; / l o c a l i z e d S t r i n g & g t ; "   a r g u m e n t = " E x p r e s s i o n L o c a l i z e d S t r i n g "   g r o u p O r d e r = " - 1 "   i s G e n e r a t e d = " f a l s e " / >  
                 < p a r a m e t e r   i d = " c e 8 c 9 8 6 4 - 2 a d e - 4 c 5 8 - b 1 e 0 - f a 1 f 1 7 3 6 c 5 7 f "   n a m e = " R e m e m b e r   l a s t   v a l u e s "   t y p e = " S y s t e m . B o o l e a n ,   m s c o r l i b ,   V e r s i o n = 4 . 0 . 0 . 0 ,   C u l t u r e = n e u t r a l ,   P u b l i c K e y T o k e n = b 7 7 a 5 c 5 6 1 9 3 4 e 0 8 9 "   o r d e r = " 9 9 9 "   k e y = " r e m e m b e r L a s t V a l u e "   v a l u e = " F a l s e "   g r o u p O r d e r = " - 1 "   i s G e n e r a t e d = " f a l s e " / >  
                 < p a r a m e t e r   i d = " 7 f f 7 a 7 b 7 - c a a 3 - 4 5 1 2 - 8 8 8 5 - 2 4 0 4 4 0 a 0 e 6 5 5 "   n a m e = " U p d a t e   f r o m "   t y p e = " S y s t e m . S t r i n g ,   m s c o r l i b ,   V e r s i o n = 4 . 0 . 0 . 0 ,   C u l t u r e = n e u t r a l ,   P u b l i c K e y T o k e n = b 7 7 a 5 c 5 6 1 9 3 4 e 0 8 9 "   o r d e r = " 9 9 9 "   k e y = " u p d a t e F i e l d "   v a l u e = " "   a r g u m e n t = " F o r m a t S t r i n g "   g r o u p O r d e r = " - 1 "   i s G e n e r a t e d = " f a l s e " / >  
                 < p a r a m e t e r   i d = " a 7 4 9 4 8 c a - 6 f 4 e - 4 0 7 a - 8 9 7 9 - 1 8 4 6 6 9 6 9 4 2 9 a " 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L o g o   O v e r r i d e & l t ; / t e x t & g t ; & # x A ; & l t ; / u i L o c a l i z e d S t r i n g & g t ; "   a r g u m e n t = " U I L o c a l i z e d S t r i n g "   g r o u p O r d e r = " - 1 "   i s G e n e r a t e d = " f a l s e " / >  
             < / p a r a m e t e r s >  
             < w i z a r d C u s t o m i z a t i o n s / >  
         < / q u e s t i o n >  
         < q u e s t i o n   i d = " 0 4 d 7 9 8 8 f - 0 5 1 c - 4 b f 5 - a c 7 4 - 0 4 4 e 4 e 6 5 9 b 8 2 "   n a m e = " I m a g e "   a s s e m b l y = " I p h e l i o n . O u t l i n e . C o n t r o l s . d l l "   t y p e = " I p h e l i o n . O u t l i n e . C o n t r o l s . Q u e s t i o n C o n t r o l s . V i e w M o d e l s . I m a g e L i s t V i e w M o d e l "   o r d e r = " 1 1 "   a c t i v e = " t r u e "   g r o u p = " & l t ; D e f a u l t & g t ; "   r e s u l t T y p e = " s i n g l e "   d i s p l a y T y p e = " A l l "   p a g e C o l u m n S p a n = " c o l u m n S p a n 6 "   p a r e n t I d = " 0 0 0 0 0 0 0 0 - 0 0 0 0 - 0 0 0 0 - 0 0 0 0 - 0 0 0 0 0 0 0 0 0 0 0 0 " >  
             < p a r a m e t e r s >  
                 < p a r a m e t e r   i d = " 1 6 b 7 5 9 7 f - 5 0 0 0 - 4 2 2 a - a b f 3 - 8 9 e 3 c d 6 2 2 b 9 9 "   n a m e = " A l l o w   u n s e l e c t   l a s t   i t e m "   t y p e = " S y s t e m . B o o l e a n ,   m s c o r l i b ,   V e r s i o n = 4 . 0 . 0 . 0 ,   C u l t u r e = n e u t r a l ,   P u b l i c K e y T o k e n = b 7 7 a 5 c 5 6 1 9 3 4 e 0 8 9 "   o r d e r = " 9 9 9 "   k e y = " u n s e l e c t L a s t "   v a l u e = " T r u e "   g r o u p O r d e r = " - 1 "   i s G e n e r a t e d = " f a l s e " / >  
                 < p a r a m e t e r   i d = " 1 3 5 6 8 6 c f - 9 a 5 3 - 4 1 e a - b a 6 e - 8 d e 0 4 6 b 5 b 6 8 6 "   n a m e = " D e f a u l t   z o o m "   t y p e = " S y s t e m . I n t 3 2 ,   m s c o r l i b ,   V e r s i o n = 4 . 0 . 0 . 0 ,   C u l t u r e = n e u t r a l ,   P u b l i c K e y T o k e n = b 7 7 a 5 c 5 6 1 9 3 4 e 0 8 9 "   o r d e r = " 9 9 9 "   k e y = " z o o m "   v a l u e = " "   g r o u p O r d e r = " - 1 "   i s G e n e r a t e d = " f a l s e " / >  
                 < p a r a m e t e r   i d = " e f 3 c 6 4 b 1 - c 0 5 8 - 4 a 5 a - 8 6 6 f - 3 4 7 0 d 1 2 5 6 3 c f "   n a m e = " H e i g h t "   t y p e = " S y s t e m . I n t 3 2 ,   m s c o r l i b ,   V e r s i o n = 4 . 0 . 0 . 0 ,   C u l t u r e = n e u t r a l ,   P u b l i c K e y T o k e n = b 7 7 a 5 c 5 6 1 9 3 4 e 0 8 9 "   o r d e r = " 9 9 9 "   k e y = " h e i g h t "   v a l u e = " 2 0 0 "   g r o u p O r d e r = " - 1 "   i s G e n e r a t e d = " f a l s e " / >  
                 < p a r a m e t e r   i d = " 3 e e e 8 e 2 6 - 1 5 7 6 - 4 6 c b - 8 e 1 1 - a 1 a e 0 4 1 6 5 8 5 c "   n a m e = " H i d e   f i l e   e x t e n s i o n "   t y p e = " S y s t e m . B o o l e a n ,   m s c o r l i b ,   V e r s i o n = 4 . 0 . 0 . 0 ,   C u l t u r e = n e u t r a l ,   P u b l i c K e y T o k e n = b 7 7 a 5 c 5 6 1 9 3 4 e 0 8 9 "   o r d e r = " 9 9 9 "   k e y = " h i d e F i l e E x t "   v a l u e = " F a l s e "   g r o u p O r d e r = " - 1 "   i s G e n e r a t e d = " f a l s e " / >  
                 < p a r a m e t e r   i d = " 1 7 a 4 e 9 0 4 - 3 8 e c - 4 7 d f - a 6 3 b - 7 6 c 9 5 8 3 1 f 1 b b "   n a m e = " I m a g e s   f o l d e r "   t y p e = " S y s t e m . S t r i n g ,   m s c o r l i b ,   V e r s i o n = 4 . 0 . 0 . 0 ,   C u l t u r e = n e u t r a l ,   P u b l i c K e y T o k e n = b 7 7 a 5 c 5 6 1 9 3 4 e 0 8 9 "   o r d e r = " 9 9 9 "   k e y = " i m a g e s F o l d e r "   v a l u e = " & l t ; ? x m l   v e r s i o n = & q u o t ; 1 . 0 & q u o t ;   e n c o d i n g = & q u o t ; u t f - 1 6 & q u o t ; ? & g t ; & # x A ; & l t ; f o r m a t S t r i n g   x m l n s : x s d = & q u o t ; h t t p : / / w w w . w 3 . o r g / 2 0 0 1 / X M L S c h e m a & q u o t ;   x m l n s : x s i = & q u o t ; h t t p : / / w w w . w 3 . o r g / 2 0 0 1 / X M L S c h e m a - i n s t a n c e & q u o t ; & g t ; & # x A ;     & l t ; t y p e & g t ; e x p r e s s i o n & l t ; / t y p e & g t ; & # x A ;     & l t ; t e x t & g t ; { L a b e l s . F i l e   P a t h s - R e s o u r c e s   F o l d e r } & a m p ; a m p ; { L a b e l s . F i l e   P a t h s - C o v e r   I m a g e s   P P T } & a m p ; a m p ; & q u o t ; \ 1 6 _ 9 & q u o t ; & l t ; / t e x t & g t ; & # x A ; & l t ; / f o r m a t S t r i n g & g t ; "   a r g u m e n t = " F o r m a t S t r i n g "   g r o u p O r d e r = " - 1 "   i s G e n e r a t e d = " f a l s e " / >  
                 < p a r a m e t e r   i d = " 1 5 2 8 8 c c d - 4 0 0 1 - 4 2 b 7 - b 3 9 2 - e a 7 a a 9 f f a a 0 a "   n a m e = " M a x   s e l e c t i o n s "   t y p e = " S y s t e m . I n t 3 2 ,   m s c o r l i b ,   V e r s i o n = 4 . 0 . 0 . 0 ,   C u l t u r e = n e u t r a l ,   P u b l i c K e y T o k e n = b 7 7 a 5 c 5 6 1 9 3 4 e 0 8 9 "   o r d e r = " 9 9 9 "   k e y = " m a x S e l e c t e d "   v a l u e = " 1 "   g r o u p O r d e r = " - 1 "   i s G e n e r a t e d = " f a l s e " / >  
                 < p a r a m e t e r   i d = " a 0 9 1 1 b 4 4 - 8 0 4 b - 4 b 0 a - a 2 2 c - 2 9 9 4 d f e a 0 2 a 1 "   n a m e = " M i n   s e l e c t i o n s "   t y p e = " S y s t e m . I n t 3 2 ,   m s c o r l i b ,   V e r s i o n = 4 . 0 . 0 . 0 ,   C u l t u r e = n e u t r a l ,   P u b l i c K e y T o k e n = b 7 7 a 5 c 5 6 1 9 3 4 e 0 8 9 "   o r d e r = " 9 9 9 "   k e y = " m i n S e l e c t e d "   v a l u e = " 0 "   g r o u p O r d e r = " - 1 "   i s G e n e r a t e d = " f a l s e " / >  
                 < p a r a m e t e r   i d = " 8 f 4 1 c 3 7 b - d 8 8 7 - 4 6 c 2 - b 3 f 1 - f 9 8 9 4 7 2 e b b f 1 " 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f i x e d & l t ; / t y p e & g t ; & # x A ;     & l t ; t e x t & g t ; S e l e c t   a n   i m a g e & l t ; / t e x t & g t ; & # x A ; & l t ; / u i L o c a l i z e d S t r i n g & g t ; "   a r g u m e n t = " U I L o c a l i z e d S t r i n g "   g r o u p O r d e r = " - 1 "   i s G e n e r a t e d = " f a l s e " / >  
             < / p a r a m e t e r s >  
             < w i z a r d C u s t o m i z a t i o n s / >  
         < / q u e s t i o n >  
         < q u e s t i o n   i d = " 2 f 4 e 3 e 8 3 - 5 0 8 8 - 4 d b 9 - b 1 f 7 - 6 c 5 0 7 d e d c 7 4 5 "   n a m e = " T h e m e   C o l o u r "   a s s e m b l y = " I p h e l i o n . O u t l i n e . C o n t r o l s . d l l "   t y p e = " I p h e l i o n . O u t l i n e . C o n t r o l s . Q u e s t i o n C o n t r o l s . V i e w M o d e l s . I m a g e L i s t V i e w M o d e l "   o r d e r = " 1 2 "   a c t i v e = " t r u e "   g r o u p = " & l t ; D e f a u l t & g t ; "   r e s u l t T y p e = " s i n g l e "   d i s p l a y T y p e = " A l l "   p a g e C o l u m n S p a n = " c o l u m n S p a n 6 "   p a r e n t I d = " 0 0 0 0 0 0 0 0 - 0 0 0 0 - 0 0 0 0 - 0 0 0 0 - 0 0 0 0 0 0 0 0 0 0 0 0 " >  
             < p a r a m e t e r s >  
                 < p a r a m e t e r   i d = " 4 4 8 8 b 1 9 8 - 3 6 a 4 - 4 8 1 d - b 5 a 9 - a e a c 6 d 3 f 2 3 a 2 "   n a m e = " A l l o w   u n s e l e c t   l a s t   i t e m "   t y p e = " S y s t e m . B o o l e a n ,   m s c o r l i b ,   V e r s i o n = 4 . 0 . 0 . 0 ,   C u l t u r e = n e u t r a l ,   P u b l i c K e y T o k e n = b 7 7 a 5 c 5 6 1 9 3 4 e 0 8 9 "   o r d e r = " 9 9 9 "   k e y = " u n s e l e c t L a s t "   v a l u e = " T r u e "   g r o u p O r d e r = " - 1 "   i s G e n e r a t e d = " f a l s e " / >  
                 < p a r a m e t e r   i d = " 3 4 0 0 9 0 f c - c f 5 2 - 4 f 3 9 - b a 2 1 - d 8 f e 9 9 7 8 0 1 a d "   n a m e = " D e f a u l t   z o o m "   t y p e = " S y s t e m . I n t 3 2 ,   m s c o r l i b ,   V e r s i o n = 4 . 0 . 0 . 0 ,   C u l t u r e = n e u t r a l ,   P u b l i c K e y T o k e n = b 7 7 a 5 c 5 6 1 9 3 4 e 0 8 9 "   o r d e r = " 9 9 9 "   k e y = " z o o m "   v a l u e = " 5 0 "   g r o u p O r d e r = " - 1 "   i s G e n e r a t e d = " f a l s e " / >  
                 < p a r a m e t e r   i d = " 0 b 6 9 2 5 0 7 - 5 5 6 6 - 4 3 e f - 9 7 1 3 - a c f 3 d 9 7 9 3 1 f 9 "   n a m e = " H e i g h t "   t y p e = " S y s t e m . I n t 3 2 ,   m s c o r l i b ,   V e r s i o n = 4 . 0 . 0 . 0 ,   C u l t u r e = n e u t r a l ,   P u b l i c K e y T o k e n = b 7 7 a 5 c 5 6 1 9 3 4 e 0 8 9 "   o r d e r = " 9 9 9 "   k e y = " h e i g h t "   v a l u e = " 2 2 0 "   g r o u p O r d e r = " - 1 "   i s G e n e r a t e d = " f a l s e " / >  
                 < p a r a m e t e r   i d = " d f b 1 f 2 d 0 - 8 e f 9 - 4 6 8 d - 9 4 a a - 3 8 7 5 0 d 8 5 d 6 e 9 "   n a m e = " H i d e   f i l e   e x t e n s i o n "   t y p e = " S y s t e m . B o o l e a n ,   m s c o r l i b ,   V e r s i o n = 4 . 0 . 0 . 0 ,   C u l t u r e = n e u t r a l ,   P u b l i c K e y T o k e n = b 7 7 a 5 c 5 6 1 9 3 4 e 0 8 9 "   o r d e r = " 9 9 9 "   k e y = " h i d e F i l e E x t "   v a l u e = " T r u e "   g r o u p O r d e r = " - 1 "   i s G e n e r a t e d = " f a l s e " / >  
                 < p a r a m e t e r   i d = " 7 6 4 7 f f e 1 - 0 0 6 d - 4 a 5 0 - a 7 c a - 2 a 2 5 a 3 2 a 7 c 1 3 "   n a m e = " I m a g e s   f o l d e r "   t y p e = " S y s t e m . S t r i n g ,   m s c o r l i b ,   V e r s i o n = 4 . 0 . 0 . 0 ,   C u l t u r e = n e u t r a l ,   P u b l i c K e y T o k e n = b 7 7 a 5 c 5 6 1 9 3 4 e 0 8 9 "   o r d e r = " 9 9 9 "   k e y = " i m a g e s F o l d e r "   v a l u e = " & l t ; ? x m l   v e r s i o n = & q u o t ; 1 . 0 & q u o t ;   e n c o d i n g = & q u o t ; u t f - 1 6 & q u o t ; ? & g t ; & # x A ; & l t ; f o r m a t S t r i n g   x m l n s : x s i = & q u o t ; h t t p : / / w w w . w 3 . o r g / 2 0 0 1 / X M L S c h e m a - i n s t a n c e & q u o t ;   x m l n s : x s d = & q u o t ; h t t p : / / w w w . w 3 . o r g / 2 0 0 1 / X M L S c h e m a & q u o t ; & g t ; & # x A ;     & l t ; t y p e & g t ; e x p r e s s i o n & l t ; / t y p e & g t ; & # x A ;     & l t ; t e x t & g t ; { L a b e l s . F i l e   P a t h s - T h e m e   i m a g e s } & l t ; / t e x t & g t ; & # x A ; & l t ; / f o r m a t S t r i n g & g t ; "   a r g u m e n t = " F o r m a t S t r i n g "   g r o u p O r d e r = " - 1 "   i s G e n e r a t e d = " f a l s e " / >  
                 < p a r a m e t e r   i d = " b 2 6 1 3 4 7 1 - d 2 f b - 4 5 5 1 - a 7 5 a - 5 b 2 5 b a 7 6 2 9 2 1 "   n a m e = " M a x   s e l e c t i o n s "   t y p e = " S y s t e m . I n t 3 2 ,   m s c o r l i b ,   V e r s i o n = 4 . 0 . 0 . 0 ,   C u l t u r e = n e u t r a l ,   P u b l i c K e y T o k e n = b 7 7 a 5 c 5 6 1 9 3 4 e 0 8 9 "   o r d e r = " 9 9 9 "   k e y = " m a x S e l e c t e d "   v a l u e = " 1 "   g r o u p O r d e r = " - 1 "   i s G e n e r a t e d = " f a l s e " / >  
                 < p a r a m e t e r   i d = " 6 a c e 9 9 5 0 - 3 d b d - 4 a 2 5 - a f c d - c d 8 9 a 5 f 3 b a e 6 "   n a m e = " M i n   s e l e c t i o n s "   t y p e = " S y s t e m . I n t 3 2 ,   m s c o r l i b ,   V e r s i o n = 4 . 0 . 0 . 0 ,   C u l t u r e = n e u t r a l ,   P u b l i c K e y T o k e n = b 7 7 a 5 c 5 6 1 9 3 4 e 0 8 9 "   o r d e r = " 9 9 9 "   k e y = " m i n S e l e c t e d "   v a l u e = " 1 "   g r o u p O r d e r = " - 1 "   i s G e n e r a t e d = " f a l s e " / >  
                 < p a r a m e t e r   i d = " 0 c 9 d b 0 9 8 - 7 7 5 4 - 4 2 6 e - b f 2 7 - e 3 6 6 c 9 a 8 4 3 7 b "   n a m e = " U s e r   p r o m p t "   t y p e = " S y s t e m . S t r i n g ,   m s c o r l i b ,   V e r s i o n = 4 . 0 . 0 . 0 ,   C u l t u r e = n e u t r a l ,   P u b l i c K e y T o k e n = b 7 7 a 5 c 5 6 1 9 3 4 e 0 8 9 "   o r d e r = " 9 9 9 "   k e y = " p r o m p t "   v a l u e = " & l t ; ? x m l   v e r s i o n = & q u o t ; 1 . 0 & q u o t ;   e n c o d i n g = & q u o t ; u t f - 1 6 & q u o t ; ? & g t ; & # x A ; & l t ; u i L o c a l i z e d S t r i n g   x m l n s : x s d = & q u o t ; h t t p : / / w w w . w 3 . o r g / 2 0 0 1 / X M L S c h e m a & q u o t ;   x m l n s : x s i = & q u o t ; h t t p : / / w w w . w 3 . o r g / 2 0 0 1 / X M L S c h e m a - i n s t a n c e & q u o t ; & g t ; & # x A ;     & l t ; t y p e & g t ; l a b e l & l t ; / t y p e & g t ; & # x A ;     & l t ; t e x t & g t ; W i z a r d   C o m m o n - S e l e c t   T h e m e   C o l o u r & l t ; / t e x t & g t ; & # x A ; & l t ; / u i L o c a l i z e d S t r i n g & g t ; "   a r g u m e n t = " U I L o c a l i z e d S t r i n g "   g r o u p O r d e r = " - 1 "   i s G e n e r a t e d = " f a l s e " / >  
             < / p a r a m e t e r s >  
             < w i z a r d C u s t o m i z a t i o n s / >  
         < / q u e s t i o n >  
     < / q u e s t i o n s >  
     < c o m m a n d s >  
         < c o m m a n d   i d = " f 5 f e a 7 f 5 - 2 8 0 f - 4 e c c - b 5 8 d - 2 a c f 6 0 a 0 4 6 3 5 "   n a m e = " Q V I S   D M S "   a s s e m b l y = " I p h e l i o n . O u t l i n e . M o d e l . d l l "   t y p e = " I p h e l i o n . O u t l i n e . M o d e l . C o m m a n d s . Q u e s t i o n V i s i b i l i t y C o m m a n d "   o r d e r = " 0 "   a c t i v e = " t r u e "   c o m m a n d T y p e = " s t a r t u p " >  
             < p a r a m e t e r s >  
                 < p a r a m e t e r   i d = " 9 0 4 c d b 3 4 - 7 8 b d - 4 4 2 6 - 9 0 9 0 - e f 7 3 0 1 0 f 9 0 1 c " 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x A ;     L E F T ( F I R S T N O T E M P T Y ( & # x A ;         S P L I T ( I F N O T E M P T Y ( { E n t i t y . S e t t i n g s } , { E n t i t y . S e t t i n g s } , & q u o t ; , , , , , , & q u o t ; ) , 0 , f a l s e , & q u o t ; , & q u o t ; ) , & # x A ;         S P L I T ( I F N O T E M P T Y ( { O f f i c e . S e t t i n g s } , { O f f i c e . S e t t i n g s } , & q u o t ; , , , , , , & q u o t ; ) , 0 , f a l s e , & q u o t ; , & q u o t ; ) , & # x A ;         S P L I T ( I F N O T E M P T Y ( { C o u n t r y . S e t t i n g s } , { C o u n t r y . S e t t i n g s } , & q u o t ; , , , , , , & q u o t ; ) , 0 , f a l s e , & q u o t ; , & q u o t ; ) & # x A ;     ) ,   3 )   =   & q u o t ; D S B & q u o t ; , & # x A ; & # x A ;     I F ( & # x A ;         A N D ( & # x A ;             L E F T ( F I R S T N O T E M P T Y ( & # x A ;                 S P L I T ( I F N O T E M P T Y ( { E n t i t y . S e t t i n g s } , { E n t i t y . S e t t i n g s } , & q u o t ; , , , , , , & q u o t ; ) , 0 , f a l s e , & q u o t ; , & q u o t ; ) , & # x A ;                 S P L I T ( I F N O T E M P T Y ( { O f f i c e . S e t t i n g s } , { O f f i c e . S e t t i n g s } , & q u o t ; , , , , , , & q u o t ; ) , 0 , f a l s e , & q u o t ; , & q u o t ; ) , & # x A ;                 S P L I T ( I F N O T E M P T Y ( { C o u n t r y . S e t t i n g s } , { C o u n t r y . S e t t i n g s } , & q u o t ; , , , , , , & q u o t ; ) , 0 , f a l s e , & q u o t ; , & q u o t ; ) & # x A ;             ) ,   3 )   =   & q u o t ; D S B & q u o t ; , & # x A ;             { S a v e   t o   i M a n a g e . S e l e c t e d   V a l u e s }   =   & q u o t ; T r u e | & q u o t ; & # x A ;         ) , & # x A ;         T r u e , & # x A ;         F a l s e & # x A ;     ) , & # x A ;     & # x A ;     I F ( & # x A ;         F I E L D V A L U E ( & q u o t ; L a b e l s . L e t t e r h e a d   S e t t i n g s - & q u o t ;   & a m p ; a m p ;   & # x A ;             F I R S T N O T E M P T Y ( & # x A ;                 S P L I T ( { E n t i t y . S e t t i n g s } , 0 , f a l s e , & q u o t ; , & q u o t ; ) , & # x A ;                 S P L I T ( { O f f i c e . S e t t i n g s } , 0 , f a l s e , & q u o t ; , & q u o t ; ) , & # x A ;                 S P L I T ( { C o u n t r y . S e t t i n g s } , 0 , f a l s e , & q u o t ; , & q u o t ; ) & # x A ;             ) )   & a m p ; l t ; & a m p ; g t ;   & q u o t ; & q u o t ; , & # x A ;         C O N T A I N S A N Y ( & # x A ;             F I E L D V A L U E ( & q u o t ; L a b e l s . L e t t e r h e a d   S e t t i n g s - & q u o t ;   & a m p ; a m p ;   & # x A ;                 F I R S T N O T E M P T Y ( & # x A ;                     S P L I T ( { E n t i t y . S e t t i n g s } , 0 , f a l s e , & q u o t ; , & q u o t ; ) , & # x A ;                     S P L I T ( { O f f i c e . S e t t i n g s } , 0 , f a l s e , & q u o t ; , & q u o t ; ) , & # x A ;                     S P L I T ( { C o u n t r y . S e t t i n g s } , 0 , f a l s e , & q u o t ; , & q u o t ; ) & # x A ;                 ) ) , & # x A ;             t r u e , & # x A ;             & q u o t ; D M S _ O N & q u o t ; & # x A ;         ) , & # x A ;         C O N T A I N S A N Y ( { L a b e l s . L e t t e r h e a d   S e t t i n g s - D e f a u l t } ,   t r u e ,   & q u o t ; D M S _ O N & q u o t ; ) & # x A ;     ) & # x A ; ) & # x A ; & l t ; / t e x t & g t ; & # x A ; & l t ; / f o r m a t S t r i n g & g t ; "   a r g u m e n t = " F o r m a t S t r i n g "   g r o u p O r d e r = " - 1 "   i s G e n e r a t e d = " f a l s e " / >  
                 < p a r a m e t e r   i d = " 6 8 0 2 a 9 d 1 - 5 3 4 f - 4 e 1 1 - a f e b - d 5 0 2 4 0 0 1 a 4 5 c "   n a m e = " S h o w   v a l u e s "   t y p e = " S y s t e m . S t r i n g ,   m s c o r l i b ,   V e r s i o n = 4 . 0 . 0 . 0 ,   C u l t u r e = n e u t r a l ,   P u b l i c K e y T o k e n = b 7 7 a 5 c 5 6 1 9 3 4 e 0 8 9 "   o r d e r = " 2 "   k e y = " f i e l d V a l u e s "   v a l u e = " "   a r g u m e n t = " I t e m L i s t C o n t r o l "   g r o u p O r d e r = " - 1 "   i s G e n e r a t e d = " f a l s e " / >  
                 < p a r a m e t e r   i d = " f b b 4 2 7 9 a - 1 e 2 5 - 4 3 f 3 - 9 d e c - b e a 2 7 7 e 4 c c a d "   n a m e = " C h e c k   f i e l d ( s ) "   t y p e = " I p h e l i o n . O u t l i n e . M o d e l . E n t i t i e s . P a r a m e t e r F i e l d D e s c r i p t o r ,   I p h e l i o n . O u t l i n e . M o d e l ,   V e r s i o n = 2 . 3 . 0 . 3 1 ,   C u l t u r e = n e u t r a l ,   P u b l i c K e y T o k e n = n u l l "   o r d e r = " 9 9 9 "   k e y = " c h e c k F i e l d "   v a l u e = " "   a r g u m e n t = " M u l t i p l e C o n t r o l "   g r o u p O r d e r = " - 1 "   i s G e n e r a t e d = " f a l s e " / >  
                 < p a r a m e t e r   i d = " 5 6 2 c a 5 c b - f 1 9 6 - 4 a e 6 - a a 0 9 - 9 0 b 8 3 9 a e 5 4 f c "   n a m e = " L i n k e d   c o m m a n d s "   t y p e = " S y s t e m . G u i d ,   m s c o r l i b ,   V e r s i o n = 4 . 0 . 0 . 0 ,   C u l t u r e = n e u t r a l ,   P u b l i c K e y T o k e n = b 7 7 a 5 c 5 6 1 9 3 4 e 0 8 9 "   o r d e r = " 9 9 9 "   k e y = " l i n k e d C o m m a n d "   v a l u e = " "   a r g u m e n t = " M u l t i p l e C o m m a n d C h o o s e r "   g r o u p O r d e r = " - 1 "   i s G e n e r a t e d = " f a l s e " / >  
                 < p a r a m e t e r   i d = " 1 f d 9 9 5 3 8 - 0 2 9 1 - 4 d 4 f - a 0 d f - a f 2 8 4 a 8 a b 3 4 b "   n a m e = " L i n k e d   q u e s t i o n s "   t y p e = " S y s t e m . G u i d ,   m s c o r l i b ,   V e r s i o n = 4 . 0 . 0 . 0 ,   C u l t u r e = n e u t r a l ,   P u b l i c K e y T o k e n = b 7 7 a 5 c 5 6 1 9 3 4 e 0 8 9 "   o r d e r = " 9 9 9 "   k e y = " l i n k e d Q u e s t i o n "   v a l u e = " 2 a 5 8 0 5 d b - 2 1 f b - 4 5 7 d - 9 3 0 c - b 3 f 1 0 a a f 7 d b a "   a r g u m e n t = " M u l t i p l e C o n t r o l "   g r o u p O r d e r = " - 1 "   i s G e n e r a t e d = " f a l s e " / >  
                 < p a r a m e t e r   i d = " c 1 1 d 9 3 a e - c 3 7 c - 4 7 1 9 - 9 1 d 8 - 7 3 d 7 c a c 0 9 d 2 a "   n a m e = " R e p l a c e   v a l u e s   w i t h   l a b e l s "   t y p e = " S y s t e m . B o o l e a n ,   m s c o r l i b ,   V e r s i o n = 4 . 0 . 0 . 0 ,   C u l t u r e = n e u t r a l ,   P u b l i c K e y T o k e n = b 7 7 a 5 c 5 6 1 9 3 4 e 0 8 9 "   o r d e r = " 9 9 9 "   k e y = " u s e L a b e l s "   v a l u e = " T r u e "   g r o u p O r d e r = " - 1 "   i s G e n e r a t e d = " f a l s e " / >  
             < / p a r a m e t e r s >  
         < / c o m m a n d >  
         < c o m m a n d   i d = " f 8 d 7 d a f a - 7 3 2 9 - 4 0 3 f - a 0 4 d - 5 5 e 5 a 4 5 5 c b 3 4 "   n a m e = " Q V I S   i M a n a g e   S w i t c h   D S B "   a s s e m b l y = " I p h e l i o n . O u t l i n e . M o d e l . d l l "   t y p e = " I p h e l i o n . O u t l i n e . M o d e l . C o m m a n d s . Q u e s t i o n V i s i b i l i t y C o m m a n d "   o r d e r = " 1 "   a c t i v e = " t r u e "   c o m m a n d T y p e = " s t a r t u p " >  
             < p a r a m e t e r s >  
                 < p a r a m e t e r   i d = " 9 0 4 c d b 3 4 - 7 8 b d - 4 4 2 6 - 9 0 9 0 - e f 7 3 0 1 0 f 9 0 1 c " 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  I F ( L E F T ( F I R S T N O T E M P T Y ( & # x A ;       S P L I T ( I F N O T E M P T Y ( { E n t i t y . S e t t i n g s } , { E n t i t y . S e t t i n g s } , & q u o t ; , , , , , , & q u o t ; ) , 0 , f a l s e , & q u o t ; , & q u o t ; ) , & # x A ;       S P L I T ( I F N O T E M P T Y ( { O f f i c e . S e t t i n g s } , { O f f i c e . S e t t i n g s } , & q u o t ; , , , , , , & q u o t ; ) , 0 , f a l s e , & q u o t ; , & q u o t ; ) , & # x A ;       S P L I T ( I F N O T E M P T Y ( { C o u n t r y . S e t t i n g s } , { C o u n t r y . S e t t i n g s } , & q u o t ; , , , , , , & q u o t ; ) , 0 , f a l s e , & q u o t ; , & q u o t ; ) & # x A ;       ) ,   3 ) = & q u o t ; D S B & q u o t ; , T r u e , F a l s e ) & l t ; / t e x t & g t ; & # x A ; & l t ; / f o r m a t S t r i n g & g t ; "   a r g u m e n t = " F o r m a t S t r i n g "   g r o u p O r d e r = " - 1 "   i s G e n e r a t e d = " f a l s e " / >  
                 < p a r a m e t e r   i d = " 6 8 0 2 a 9 d 1 - 5 3 4 f - 4 e 1 1 - a f e b - d 5 0 2 4 0 0 1 a 4 5 c "   n a m e = " S h o w   v a l u e s "   t y p e = " S y s t e m . S t r i n g ,   m s c o r l i b ,   V e r s i o n = 4 . 0 . 0 . 0 ,   C u l t u r e = n e u t r a l ,   P u b l i c K e y T o k e n = b 7 7 a 5 c 5 6 1 9 3 4 e 0 8 9 "   o r d e r = " 2 "   k e y = " f i e l d V a l u e s "   v a l u e = " "   a r g u m e n t = " I t e m L i s t C o n t r o l "   g r o u p O r d e r = " - 1 "   i s G e n e r a t e d = " f a l s e " / >  
                 < p a r a m e t e r   i d = " f b b 4 2 7 9 a - 1 e 2 5 - 4 3 f 3 - 9 d e c - b e a 2 7 7 e 4 c c a d "   n a m e = " C h e c k   f i e l d ( s ) "   t y p e = " I p h e l i o n . O u t l i n e . M o d e l . E n t i t i e s . P a r a m e t e r F i e l d D e s c r i p t o r ,   I p h e l i o n . O u t l i n e . M o d e l ,   V e r s i o n = 2 . 3 . 0 . 3 1 ,   C u l t u r e = n e u t r a l ,   P u b l i c K e y T o k e n = n u l l "   o r d e r = " 9 9 9 "   k e y = " c h e c k F i e l d "   v a l u e = " "   a r g u m e n t = " M u l t i p l e C o n t r o l "   g r o u p O r d e r = " - 1 "   i s G e n e r a t e d = " f a l s e " / >  
                 < p a r a m e t e r   i d = " 5 6 2 c a 5 c b - f 1 9 6 - 4 a e 6 - a a 0 9 - 9 0 b 8 3 9 a e 5 4 f c "   n a m e = " L i n k e d   c o m m a n d s "   t y p e = " S y s t e m . G u i d ,   m s c o r l i b ,   V e r s i o n = 4 . 0 . 0 . 0 ,   C u l t u r e = n e u t r a l ,   P u b l i c K e y T o k e n = b 7 7 a 5 c 5 6 1 9 3 4 e 0 8 9 "   o r d e r = " 9 9 9 "   k e y = " l i n k e d C o m m a n d "   v a l u e = " "   a r g u m e n t = " M u l t i p l e C o m m a n d C h o o s e r "   g r o u p O r d e r = " - 1 "   i s G e n e r a t e d = " f a l s e " / >  
                 < p a r a m e t e r   i d = " 1 f d 9 9 5 3 8 - 0 2 9 1 - 4 d 4 f - a 0 d f - a f 2 8 4 a 8 a b 3 4 b "   n a m e = " L i n k e d   q u e s t i o n s "   t y p e = " S y s t e m . G u i d ,   m s c o r l i b ,   V e r s i o n = 4 . 0 . 0 . 0 ,   C u l t u r e = n e u t r a l ,   P u b l i c K e y T o k e n = b 7 7 a 5 c 5 6 1 9 3 4 e 0 8 9 "   o r d e r = " 9 9 9 "   k e y = " l i n k e d Q u e s t i o n "   v a l u e = " c 8 3 f 4 9 e d - b e d 8 - 4 c 1 6 - 9 4 9 2 - 2 8 e 9 b e a c e a 1 1 "   a r g u m e n t = " M u l t i p l e C o n t r o l "   g r o u p O r d e r = " - 1 "   i s G e n e r a t e d = " f a l s e " / >  
                 < p a r a m e t e r   i d = " c 1 1 d 9 3 a e - c 3 7 c - 4 7 1 9 - 9 1 d 8 - 7 3 d 7 c a c 0 9 d 2 a "   n a m e = " R e p l a c e   v a l u e s   w i t h   l a b e l s "   t y p e = " S y s t e m . B o o l e a n ,   m s c o r l i b ,   V e r s i o n = 4 . 0 . 0 . 0 ,   C u l t u r e = n e u t r a l ,   P u b l i c K e y T o k e n = b 7 7 a 5 c 5 6 1 9 3 4 e 0 8 9 "   o r d e r = " 9 9 9 "   k e y = " u s e L a b e l s "   v a l u e = " T r u e "   g r o u p O r d e r = " - 1 "   i s G e n e r a t e d = " f a l s e " / >  
             < / p a r a m e t e r s >  
         < / c o m m a n d >  
         < c o m m a n d   i d = " 8 e e f f e 0 4 - 8 3 a 8 - 4 e 7 b - b b 7 c - f 5 1 c 0 9 2 a 4 0 7 5 "   n a m e = " Q V I S   S h o w   L o c a l   L o g o "   a s s e m b l y = " I p h e l i o n . O u t l i n e . M o d e l . d l l "   t y p e = " I p h e l i o n . O u t l i n e . M o d e l . C o m m a n d s . Q u e s t i o n V i s i b i l i t y C o m m a n d "   o r d e r = " 6 "   a c t i v e = " t r u e "   c o m m a n d T y p e = " s t a r t u p " >  
             < p a r a m e t e r s >  
                 < p a r a m e t e r   i d = " d 1 2 1 c 4 8 f - 9 d 5 c - 4 1 a 7 - a a 9 c - d 1 1 4 8 a 5 2 4 b 1 b " 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F I E L D V A L U E ( & q u o t ; L a b e l s . L e t t e r h e a d   S e t t i n g s - & q u o t ;   & a m p ; a m p ;   & # x A ;       F I R S T N O T E M P T Y ( & # x A ;       S P L I T ( { E n t i t y . S e t t i n g s } , 0 , f a l s e , & q u o t ; , & q u o t ; ) , & # x A ;       S P L I T ( { O f f i c e . S e t t i n g s } , 0 , f a l s e , & q u o t ; , & q u o t ; ) , & # x A ;       S P L I T ( { C o u n t r y . S e t t i n g s } , 0 , f a l s e , & q u o t ; , & q u o t ; ) & # x A ;       ) ) & a m p ; l t ; & a m p ; g t ; & q u o t ; & q u o t ; , & # x A ;   C O N T A I N S A N Y ( & # x A ;       F I E L D V A L U E ( & q u o t ; L a b e l s . L e t t e r h e a d   S e t t i n g s - & q u o t ;   & a m p ; a m p ;   & # x A ;       & # x A ;       F I R S T N O T E M P T Y ( & # x A ;       S P L I T ( { E n t i t y . S e t t i n g s } , 0 , f a l s e , & q u o t ; , & q u o t ; ) , & # x A ;       S P L I T ( { O f f i c e . S e t t i n g s } , 0 , f a l s e , & q u o t ; , & q u o t ; ) , & # x A ;       S P L I T ( { C o u n t r y . S e t t i n g s } , 0 , f a l s e , & q u o t ; , & q u o t ; ) & # x A ;   ) ) , & # x A ;       f a l s e , & # x A ;         & q u o t ; I n c F i r m L o g o _ O N & q u o t ; ) , & # x A ;   & # x A ;     C O N T A I N S A N Y ( { L a b e l s . L e t t e r h e a d   S e t t i n g s - D e f a u l t } , & # x A ;         f a l s e , & # x A ;         & q u o t ; I n c F i r m L o g o _ O N & q u o t ; ) & # x A ; ) & # x A ; & # x A ; & l t ; / t e x t & g t ; & # x A ; & l t ; / f o r m a t S t r i n g & g t ; "   a r g u m e n t = " F o r m a t S t r i n g "   g r o u p O r d e r = " - 1 "   i s G e n e r a t e d = " f a l s e " / >  
                 < p a r a m e t e r   i d = " 2 b d 1 d f 5 8 - 4 5 a 2 - 4 d 6 7 - b 0 e a - 6 9 6 9 c 2 2 5 e f 6 1 "   n a m e = " S h o w   v a l u e s "   t y p e = " S y s t e m . S t r i n g ,   m s c o r l i b ,   V e r s i o n = 4 . 0 . 0 . 0 ,   C u l t u r e = n e u t r a l ,   P u b l i c K e y T o k e n = b 7 7 a 5 c 5 6 1 9 3 4 e 0 8 9 "   o r d e r = " 2 "   k e y = " f i e l d V a l u e s "   v a l u e = " "   a r g u m e n t = " I t e m L i s t C o n t r o l "   g r o u p O r d e r = " - 1 "   i s G e n e r a t e d = " f a l s e " / >  
                 < p a r a m e t e r   i d = " 6 8 f 9 7 e d 8 - 0 c 3 4 - 4 9 3 d - 9 1 8 d - 5 d e 7 d c 1 c 3 1 7 b "   n a m e = " C h e c k   f i e l d ( s ) "   t y p e = " I p h e l i o n . O u t l i n e . M o d e l . E n t i t i e s . P a r a m e t e r F i e l d D e s c r i p t o r ,   I p h e l i o n . O u t l i n e . M o d e l ,   V e r s i o n = 2 . 3 . 0 . 3 1 ,   C u l t u r e = n e u t r a l ,   P u b l i c K e y T o k e n = n u l l "   o r d e r = " 9 9 9 "   k e y = " c h e c k F i e l d "   v a l u e = " "   a r g u m e n t = " M u l t i p l e C o n t r o l "   g r o u p O r d e r = " - 1 "   i s G e n e r a t e d = " f a l s e " / >  
                 < p a r a m e t e r   i d = " 5 5 1 f 0 0 2 e - c f 5 8 - 4 d 2 9 - a 5 9 7 - d b 7 4 7 5 0 5 7 6 8 d "   n a m e = " L i n k e d   c o m m a n d s "   t y p e = " S y s t e m . G u i d ,   m s c o r l i b ,   V e r s i o n = 4 . 0 . 0 . 0 ,   C u l t u r e = n e u t r a l ,   P u b l i c K e y T o k e n = b 7 7 a 5 c 5 6 1 9 3 4 e 0 8 9 "   o r d e r = " 9 9 9 "   k e y = " l i n k e d C o m m a n d "   v a l u e = " "   a r g u m e n t = " M u l t i p l e C o m m a n d C h o o s e r "   g r o u p O r d e r = " - 1 "   i s G e n e r a t e d = " f a l s e " / >  
                 < p a r a m e t e r   i d = " 8 a 2 c b d c c - 1 7 0 7 - 4 f 7 9 - 9 2 b a - e 5 a 6 5 1 b 2 4 c a d "   n a m e = " L i n k e d   q u e s t i o n s "   t y p e = " S y s t e m . G u i d ,   m s c o r l i b ,   V e r s i o n = 4 . 0 . 0 . 0 ,   C u l t u r e = n e u t r a l ,   P u b l i c K e y T o k e n = b 7 7 a 5 c 5 6 1 9 3 4 e 0 8 9 "   o r d e r = " 9 9 9 "   k e y = " l i n k e d Q u e s t i o n "   v a l u e = " 3 a b 8 2 f 1 2 - 1 4 2 6 - 4 e 6 5 - a 3 9 d - b 2 0 2 d c 1 7 a c c d "   a r g u m e n t = " M u l t i p l e C o n t r o l "   g r o u p O r d e r = " - 1 "   i s G e n e r a t e d = " f a l s e " / >  
                 < p a r a m e t e r   i d = " d 3 c 7 d 0 9 d - 3 f 5 f - 4 8 2 e - 9 c b e - 9 2 e 8 e a b a e 0 3 b "   n a m e = " R e p l a c e   v a l u e s   w i t h   l a b e l s "   t y p e = " S y s t e m . B o o l e a n ,   m s c o r l i b ,   V e r s i o n = 4 . 0 . 0 . 0 ,   C u l t u r e = n e u t r a l ,   P u b l i c K e y T o k e n = b 7 7 a 5 c 5 6 1 9 3 4 e 0 8 9 "   o r d e r = " 9 9 9 "   k e y = " u s e L a b e l s "   v a l u e = " T r u e "   g r o u p O r d e r = " - 1 "   i s G e n e r a t e d = " f a l s e " / >  
             < / p a r a m e t e r s >  
         < / c o m m a n d >  
         < c o m m a n d   i d = " 2 5 6 7 b 4 e 5 - 9 2 b 6 - 4 d 1 9 - 9 b 3 9 - 6 4 7 c f 4 1 1 f a c 3 "   n a m e = " S F V   -   D E F A U L T   -   L o c a l   L o g o   O N "   a s s e m b l y = " I p h e l i o n . O u t l i n e . M o d e l . d l l "   t y p e = " I p h e l i o n . O u t l i n e . M o d e l . C o m m a n d s . S e t F i e l d V a l u e C o m m a n d "   o r d e r = " 7 "   a c t i v e = " t r u e "   c o m m a n d T y p e = " s t a r t u p " >  
             < p a r a m e t e r s >  
                 < p a r a m e t e r   i d = " 9 d 7 f 7 a 1 7 - 2 7 7 7 - 4 e 5 5 - a a b 7 - 7 e a 6 7 a 1 4 8 9 0 a " 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  o n & q u o t ;   f i e l d = & q u o t ; 8 1 e 3 e 9 e a - 9 b 6 0 - 4 9 7 8 - a 8 8 a - e 3 d d b 2 6 9 6 2 1 7 | 3 a b 8 2 f 1 2 - 1 4 2 6 - 4 e 6 5 - a 3 9 d - b 2 0 2 d c 1 7 a c c d | 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F I E L D V A L U E ( & a m p ; q u o t ; L a b e l s . L e t t e r h e a d   S e t t i n g s - & a m p ; q u o t ;   & a m p ; a m p ; a m p ;   & a m p ; # x D ; & a m p ; # x A ;       F I R S T N O T E M P T Y ( & a m p ; # x D ; & a m p ; # x A ;       S P L I T ( { E n t i t y . S e t t i n g s } , 0 , f a l s e , & a m p ; q u o t ; , & a m p ; q u o t ; ) , & a m p ; # x D ; & a m p ; # x A ;       S P L I T ( { O f f i c e . S e t t i n g s } , 0 , f a l s e , & a m p ; q u o t ; , & a m p ; q u o t ; ) , & a m p ; # x D ; & a m p ; # x A ;       S P L I T ( { C o u n t r y . S e t t i n g s } , 0 , f a l s e , & a m p ; q u o t ; , & a m p ; q u o t ; ) & a m p ; # x D ; & a m p ; # x A ;       ) ) & a m p ; a m p ; l t ; & a m p ; a m p ; g t ; & a m p ; q u o t ; & a m p ; q u o t ; , & a m p ; # x D ; & a m p ; # x A ;   C O N T A I N S A N Y ( & a m p ; # x D ; & a m p ; # x A ;       F I E L D V A L U E ( & a m p ; q u o t ; L a b e l s . L e t t e r h e a d   S e t t i n g s - & a m p ; q u o t ;   & a m p ; a m p ; a m p ;   & a m p ; # x D ; & a m p ; # x A ;       & a m p ; # x D ; & a m p ; # x A ;       F I R S T N O T E M P T Y ( & a m p ; # x D ; & a m p ; # x A ;       S P L I T ( { E n t i t y . S e t t i n g s } , 0 , f a l s e , & a m p ; q u o t ; , & a m p ; q u o t ; ) , & a m p ; # x D ; & a m p ; # x A ;       S P L I T ( { O f f i c e . S e t t i n g s } , 0 , f a l s e , & a m p ; q u o t ; , & a m p ; q u o t ; ) , & a m p ; # x D ; & a m p ; # x A ;       S P L I T ( { C o u n t r y . S e t t i n g s } , 0 , f a l s e , & a m p ; q u o t ; , & a m p ; q u o t ; ) & a m p ; # x D ; & a m p ; # x A ;   ) ) , & a m p ; # x D ; & a m p ; # x A ;       f a l s e , & a m p ; # x D ; & a m p ; # x A ;         & a m p ; q u o t ; F i r m L o g o D e f a u l t _ O N & a m p ; q u o t ; ) , & a m p ; # x D ; & a m p ; # x A ;   & a m p ; # x D ; & a m p ; # x A ;     C O N T A I N S A N Y ( { L a b e l s . L e t t e r h e a d   S e t t i n g s - D e f a u l t } , & a m p ; # x D ; & a m p ; # x A ;         f a l s e , & a m p ; # x D ; & a m p ; # x A ;         & a m p ; q u o t ; F i r m L o g o D e f a u l t _ O N & a m p ; q u o t ; ) & 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p a r a m e t e r s >  
         < / c o m m a n d >  
         < c o m m a n d   i d = " f b 6 b e c f f - 1 b e f - 4 5 9 a - b 7 5 3 - c 6 7 e 1 1 d c 8 3 d a "   n a m e = " S F V   -   D E F A U L T   -   T h e m e "   a s s e m b l y = " I p h e l i o n . O u t l i n e . M o d e l . d l l "   t y p e = " I p h e l i o n . O u t l i n e . M o d e l . C o m m a n d s . S e t F i e l d V a l u e C o m m a n d "   o r d e r = " 8 "   a c t i v e = " t r u e "   c o m m a n d T y p e = " s t a r t u p " >  
             < p a r a m e t e r s >  
                 < p a r a m e t e r   i d = " e 4 e 8 b c 0 9 - f d e 8 - 4 1 9 0 - b 8 1 b - 3 f a 9 c 7 5 d 8 2 9 8 " 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i = & q u o t ; h t t p : / / w w w . w 3 . o r g / 2 0 0 1 / X M L S c h e m a - i n s t a n c e & q u o t ;   x m l n s : x s d = & q u o t ; h t t p : / / w w w . w 3 . o r g / 2 0 0 1 / X M L S c h e m a & q u o t ; & g t ; & # x A ;     & l t ; p a r a m e t e r E n t i t i e s & g t ; & # x A ;         & l t ; p a r a m e t e r E n t i t y   x s i : t y p e = & q u o t ; F i e l d V a l u e P a r a m e t e r E n t i t y & q u o t ;   k e y = & q u o t ; T h e m e   C o l o u r . I m a g e P a t h & q u o t ;   f i e l d = & q u o t ; a 8 9 2 6 b a 1 - 7 2 1 c - 4 0 c 7 - b 5 1 2 - 8 6 f 2 f 6 e b 9 b 5 5 | 2 f 4 e 3 e 8 3 - 5 0 8 8 - 4 d b 9 - b 1 f 7 - 6 c 5 0 7 d e d c 7 4 5 | T h e m e   C o l o u r . I m a g e P a t h & q u o t ;   i n d e x = & q u o t ; 0 & q u o t ;   a l l I n d e x e s = & q u o t ; f a l s e & q u o t ;   v a l u e = & q u o t ; & a m p ; l t ; ? x m l   v e r s i o n = & a m p ; q u o t ; 1 . 0 & a m p ; q u o t ;   e n c o d i n g = & a m p ; q u o t ; u t f - 1 6 & a m p ; q u o t ; ? & a m p ; g t ; & a m p ; # x D ; & a m p ; # x A ; & a m p ; l t ; l o c a l i z e d S t r i n g   x m l n s : x s i = & a m p ; q u o t ; h t t p : / / w w w . w 3 . o r g / 2 0 0 1 / X M L S c h e m a - i n s t a n c e & a m p ; q u o t ;   x m l n s : x s d = & a m p ; q u o t ; h t t p : / / w w w . w 3 . o r g / 2 0 0 1 / X M L S c h e m a & a m p ; q u o t ; & a m p ; g t ; & a m p ; # x D ; & a m p ; # x A ;     & a m p ; l t ; t y p e & a m p ; g t ; e x p r e s s i o n & a m p ; l t ; / t y p e & a m p ; g t ; & a m p ; # x D ; & a m p ; # x A ;     & a m p ; l t ; t e x t & a m p ; g t ; { L a b e l s . F i l e   P a t h s - T h e m e   I m a g e s }   & a m p ; a m p ; a m p ;   & a m p ; q u o t ; C M S   T e a l . j p g & a m p ; q u o t ; & a m p ; l t ; / t e x t & a m p ; g t ; & a m p ; # x D ; & a m p ; # x A ; & a m p ; l t ; / l o c a l i z e d S t r i n g & a m p ; g t ; & q u o t ;   f o r m a t = & q u o t ; & a m p ; l t ; ? x m l   v e r s i o n = & a m p ; q u o t ; 1 . 0 & a m p ; q u o t ;   e n c o d i n g = & a m p ; q u o t ; u t f - 1 6 & a m p ; q u o t ; ? & a m p ; g t ; & a m p ; # x D ; & a m p ; # x A ; & a m p ; l t ; l o c a l i z e d S t r i n g   x m l n s : x s i = & a m p ; q u o t ; h t t p : / / w w w . w 3 . o r g / 2 0 0 1 / X M L S c h e m a - i n s t a n c e & a m p ; q u o t ;   x m l n s : x s d = & a m p ; q u o t ; h t t p : / / w w w . w 3 . o r g / 2 0 0 1 / X M L S c h e m a & a m p ; q u o t ; & a m p ; g t ; & a m p ; # x D ; & a m p ; # x A ;     & a m p ; l t ; t y p e & a m p ; g t ; f i x e d & a m p ; l t ; / t y p e & a m p ; g t ; & a m p ; # x D ; & a m p ; # x A ;     & a m p ; l t ; t e x t   / & a m p ; g t ; & a m p ; # x D ; & a m p ; # x A ; & a m p ; l t ; / l o c a l i z e d S t r i n g & a m p ; g t ; & q u o t ;   / & g t ; & # x A ;     & l t ; / p a r a m e t e r E n t i t i e s & g t ; & # x A ; & l t ; / X m l P a r a m e t e r & g t ; "   g r o u p O r d e r = " - 1 "   i s G e n e r a t e d = " f a l s e " / >  
             < / p a r a m e t e r s >  
         < / c o m m a n d >  
         < c o m m a n d   i d = " a 9 7 b d 7 e a - 5 1 7 d - 4 6 0 8 - b a 0 3 - 4 1 b 1 9 6 c f 8 9 f 5 "   n a m e = " S h o w   q u e s t i o n   f o r m "   a s s e m b l y = " I p h e l i o n . O u t l i n e . M o d e l . d l l "   t y p e = " I p h e l i o n . O u t l i n e . M o d e l . C o m m a n d s . S h o w F o r m C o m m a n d "   o r d e r = " 9 "   a c t i v e = " t r u e "   c o m m a n d T y p e = " s t a r t u p " >  
             < p a r a m e t e r s >  
                 < p a r a m e t e r   i d = " b e e 7 5 9 5 4 - a a 1 c - 4 0 5 a - b 1 a f - f 0 4 2 b 2 a a a 5 d d "   n a m e = " D i s p l a y   t y p e "   t y p e = " I p h e l i o n . O u t l i n e . M o d e l . C o m m a n d s . F o r m T y p e ,   I p h e l i o n . O u t l i n e . M o d e l ,   V e r s i o n = 2 . 3 . 0 . 3 1 ,   C u l t u r e = n e u t r a l ,   P u b l i c K e y T o k e n = n u l l "   o r d e r = " 0 "   k e y = " f o r m T y p e "   v a l u e = " D i a l o g "   g r o u p O r d e r = " - 1 "   i s G e n e r a t e d = " f a l s e " / >  
                 < p a r a m e t e r   i d = " 5 a d b 1 d c a - b 5 2 e - 4 7 0 3 - b 7 d 0 - d c b b 9 a 8 8 5 f b 2 "   n a m e = " A s s e m b l y   n a m e "   t y p e = " S y s t e m . S t r i n g ,   m s c o r l i b ,   V e r s i o n = 4 . 0 . 0 . 0 ,   C u l t u r e = n e u t r a l ,   P u b l i c K e y T o k e n = b 7 7 a 5 c 5 6 1 9 3 4 e 0 8 9 "   o r d e r = " 1 "   k e y = " a s s e m b l y "   v a l u e = " I p h e l i o n . O u t l i n e . C o n t r o l s . d l l "   g r o u p O r d e r = " - 1 "   i s G e n e r a t e d = " f a l s e " / >  
                 < p a r a m e t e r   i d = " 4 d 1 7 5 c a a - 6 5 8 9 - 4 8 5 4 - 9 0 2 8 - 8 c a a 0 6 9 9 1 0 d b " 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3 0 0 6 2 d 9 6 - 4 b 5 5 - 4 8 2 8 - 9 3 a 7 - 8 1 e d 7 b 3 7 2 a 9 3 "   n a m e = " C l o s e   d o c u m e n t "   a s s e m b l y = " I p h e l i o n . O u t l i n e . P o w e r P o i n t . d l l "   t y p e = " I p h e l i o n . O u t l i n e . P o w e r P o i n t . C o m m a n d s . C l o s e P r e s e n t a t i o n C o m m a n d "   o r d e r = " 1 0 "   a c t i v e = " t r u e "   c o m m a n d T y p e = " s t a r t u p " >  
             < p a r a m e t e r s / >  
         < / c o m m a n d >  
         < c o m m a n d   i d = " 3 5 2 3 d 0 2 e - 3 1 d 6 - 4 9 7 1 - 8 a 4 9 - e b 6 1 2 c b e b 5 4 a "   n a m e = " R e n d e r   f i e l d s   t o   d o c u m e n t "   a s s e m b l y = " I p h e l i o n . O u t l i n e . M o d e l . d l l "   t y p e = " I p h e l i o n . O u t l i n e . M o d e l . C o m m a n d s . R e n d e r D o c u m e n t C o m m a n d "   o r d e r = " 1 1 "   a c t i v e = " t r u e "   c o m m a n d T y p e = " s t a r t u p " > 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1 3 0 9 4 c 9 4 - d 2 0 d - 4 5 6 c - b 3 d 0 - 5 6 3 d 1 4 1 9 7 b c 0 "   n a m e = " F i r s t   o r d e r   v a l u e "   t y p e = " S y s t e m . I n t 3 2 ,   m s c o r l i b ,   V e r s i o n = 4 . 0 . 0 . 0 ,   C u l t u r e = n e u t r a l ,   P u b l i c K e y T o k e n = b 7 7 a 5 c 5 6 1 9 3 4 e 0 8 9 "   o r d e r = " 9 9 9 "   k e y = " s t a r t O r d e r "   v a l u e = " 0 "   g r o u p O r d e r = " - 1 "   i s G e n e r a t e d = " f a l s e " / >  
                 < p a r a m e t e r   i d = " e a 2 d 0 3 7 0 - 6 f d 1 - 4 6 0 b - 9 e e 3 - 0 3 2 1 b 4 b 7 4 0 5 7 "   n a m e = " L a s t   o r d e r   v a l u e "   t y p e = " S y s t e m . I n t 3 2 ,   m s c o r l i b ,   V e r s i o n = 4 . 0 . 0 . 0 ,   C u l t u r e = n e u t r a l ,   P u b l i c K e y T o k e n = b 7 7 a 5 c 5 6 1 9 3 4 e 0 8 9 "   o r d e r = " 9 9 9 "   k e y = " e n d O r d e r "   v a l u e = " 5 "   g r o u p O r d e r = " - 1 "   i s G e n e r a t e d = " f a l s e " / >  
             < / p a r a m e t e r s >  
         < / c o m m a n d >  
         < c o m m a n d   i d = " 8 1 f 0 e 8 1 d - 5 f 5 9 - 4 a 8 d - 8 e b 9 - d f 7 d 9 8 d f 8 6 c d "   n a m e = " A p p l y   t h e m e "   a s s e m b l y = " I p h e l i o n . O u t l i n e . P o w e r P o i n t . d l l "   t y p e = " I p h e l i o n . O u t l i n e . P o w e r P o i n t . C o m m a n d s . S e t T h e m e C o m m a n d "   o r d e r = " 1 2 "   a c t i v e = " t r u e "   c o m m a n d T y p e = " s t a r t u p " >  
             < p a r a m e t e r s >  
                 < p a r a m e t e r   i d = " 2 9 e 7 d 4 7 a - 1 2 b f - 4 3 e e - 9 e 1 e - d 0 a 9 0 e 3 e 2 6 0 f "   n a m e = " C o l o u r   s c h e m e   f i l e "   t y p e = " S y s t e m . S t r i n g ,   m s c o r l i b ,   V e r s i o n = 4 . 0 . 0 . 0 ,   C u l t u r e = n e u t r a l ,   P u b l i c K e y T o k e n = b 7 7 a 5 c 5 6 1 9 3 4 e 0 8 9 "   o r d e r = " 9 9 9 "   k e y = " c o l o u r S c h e m e F i l e "   v a l u e = " & l t ; ? x m l   v e r s i o n = & q u o t ; 1 . 0 & q u o t ;   e n c o d i n g = & q u o t ; u t f - 1 6 & q u o t ; ? & g t ; & # x A ; & l t ; f o r m a t S t r i n g   x m l n s : x s i = & q u o t ; h t t p : / / w w w . w 3 . o r g / 2 0 0 1 / X M L S c h e m a - i n s t a n c e & q u o t ;   x m l n s : x s d = & q u o t ; h t t p : / / w w w . w 3 . o r g / 2 0 0 1 / X M L S c h e m a & q u o t ; & g t ; & # x A ;     & l t ; t y p e & g t ; e x p r e s s i o n & l t ; / t y p e & g t ; & # x A ;     & l t ; t e x t & g t ; R E P L A C E ( & # x A ;   R E P L A C E ( { T h e m e   C o l o u r . I m a g e P a t h } , & q u o t ; . J P G & q u o t ; , & q u o t ; . x m l & q u o t ; , t r u e ) , & # x A ;   & q u o t ; I m a g e s \ T h e m e   I m a g e s & q u o t ; , & q u o t ; T e m p l a t e s \ D o c u m e n t   T h e m e s \ T h e m e   C o l o r s & q u o t ; & # x A ; , t r u e ) & l t ; / t e x t & g t ; & # x A ; & l t ; / f o r m a t S t r i n g & g t ; "   a r g u m e n t = " F o r m a t S t r i n g "   g r o u p = " S c h e m e   F i l e s "   g r o u p O r d e r = " - 1 "   i s G e n e r a t e d = " f a l s e " / >  
                 < p a r a m e t e r   i d = " 6 f 8 f b d 8 0 - 6 1 9 7 - 4 9 e 6 - 8 9 2 4 - 8 3 e f 7 f 1 9 6 f a 0 "   n a m e = " E f f e c t   s c h e m e   f i l e "   t y p e = " S y s t e m . S t r i n g ,   m s c o r l i b ,   V e r s i o n = 4 . 0 . 0 . 0 ,   C u l t u r e = n e u t r a l ,   P u b l i c K e y T o k e n = b 7 7 a 5 c 5 6 1 9 3 4 e 0 8 9 "   o r d e r = " 9 9 9 "   k e y = " e f f e c t S c h e m e F i l e "   v a l u e = " "   a r g u m e n t = " F o r m a t S t r i n g "   g r o u p = " S c h e m e   F i l e s "   g r o u p O r d e r = " - 1 "   i s G e n e r a t e d = " f a l s e " / >  
                 < p a r a m e t e r   i d = " 7 b 3 d 3 3 0 3 - e c 3 2 - 4 0 7 d - b 1 6 d - 4 6 c 9 c 1 a a 8 9 3 f "   n a m e = " F o n t   s c h e m e   f i l e "   t y p e = " S y s t e m . S t r i n g ,   m s c o r l i b ,   V e r s i o n = 4 . 0 . 0 . 0 ,   C u l t u r e = n e u t r a l ,   P u b l i c K e y T o k e n = b 7 7 a 5 c 5 6 1 9 3 4 e 0 8 9 "   o r d e r = " 9 9 9 "   k e y = " f o n t S c h e m e F i l e "   v a l u e = " "   a r g u m e n t = " F o r m a t S t r i n g "   g r o u p = " S c h e m e   F i l e s "   g r o u p O r d e r = " - 1 "   i s G e n e r a t e d = " f a l s e " / >  
                 < p a r a m e t e r   i d = " 0 2 d 8 9 e e 3 - 4 1 1 7 - 4 9 6 b - 8 7 4 c - 9 d 2 f 6 2 d b 8 2 4 3 "   n a m e = " T h e m e   f i l e "   t y p e = " S y s t e m . S t r i n g ,   m s c o r l i b ,   V e r s i o n = 4 . 0 . 0 . 0 ,   C u l t u r e = n e u t r a l ,   P u b l i c K e y T o k e n = b 7 7 a 5 c 5 6 1 9 3 4 e 0 8 9 "   o r d e r = " 9 9 9 "   k e y = " t h e m e F i l e "   v a l u e = " "   a r g u m e n t = " F o r m a t S t r i n g "   g r o u p O r d e r = " - 1 "   i s G e n e r a t e d = " f a l s e " / >  
             < / p a r a m e t e r s >  
         < / c o m m a n d >  
         < c o m m a n d   i d = " 8 1 e c 9 a 0 1 - e 7 8 9 - 4 a 9 5 - 8 b a 0 - 9 8 8 e 0 6 c c 8 8 c 4 "   n a m e = " S a v e   t o   W o r k S i t e "   a s s e m b l y = " I p h e l i o n . O u t l i n e . I n t e g r a t i o n . W o r k S i t e . R e s t . d l l "   t y p e = " I p h e l i o n . O u t l i n e . I n t e g r a t i o n . W o r k S i t e . R e s t . C o m m a n d s . S a v e T o D m s C o m m a n d "   o r d e r = " 1 3 "   a c t i v e = " t r u e "   c o m m a n d T y p e = " s t a r t u p " >  
             < p a r a m e t e r s >  
                 < p a r a m e t e r   i d = " c 9 8 2 5 a b 7 - 2 a 4 6 - 4 7 a 7 - a 0 9 1 - 1 3 7 4 8 1 d 2 a d 7 2 "   n a m e = " A u t h o r   F i e l d "   t y p e = " I p h e l i o n . O u t l i n e . M o d e l . E n t i t i e s . P a r a m e t e r F i e l d D e s c r i p t o r ,   I p h e l i o n . O u t l i n e . M o d e l ,   V e r s i o n = 2 . 3 . 0 . 3 1 ,   C u l t u r e = n e u t r a l ,   P u b l i c K e y T o k e n = n u l l "   o r d e r = " 9 9 9 "   k e y = " a u t h o r F i e l d "   v a l u e = " d b 4 f 7 3 e b - 7 d a 7 - 4 5 d 7 - 9 2 3 4 - 3 b 7 6 c 8 f 9 b 9 6 5 | f 2 9 4 b 1 d 2 - 1 b 4 5 - 4 e 5 f - 9 4 c 4 - 2 9 5 3 e 5 1 5 0 1 3 7 | "   g r o u p O r d e r = " - 1 "   i s G e n e r a t e d = " f a l s e " / >  
                 < p a r a m e t e r   i d = " d 8 8 0 c c 5 a - 0 0 f 6 - 4 1 0 c - b 6 e d - 4 a a b 3 3 9 7 9 4 4 2 "   n a m e = " D e f a u l t   F o l d e r "   t y p e = " S y s t e m . S t r i n g ,   m s c o r l i b ,   V e r s i o n = 4 . 0 . 0 . 0 ,   C u l t u r e = n e u t r a l ,   P u b l i c K e y T o k e n = b 7 7 a 5 c 5 6 1 9 3 4 e 0 8 9 "   o r d e r = " 9 9 9 "   k e y = " d e f a u l t F o l d e r "   v a l u e = " "   g r o u p O r d e r = " - 1 "   i s G e n e r a t e d = " f a l s e " / >  
                 < p a r a m e t e r   i d = " 7 4 a f 3 d b a - e c 0 5 - 4 4 d 9 - 9 8 1 f - e a 3 7 1 d f 7 4 3 9 f "   n a m e = " D o c u m e n t   t i t l e   f i e l d "   t y p e = " I p h e l i o n . O u t l i n e . M o d e l . E n t i t i e s . P a r a m e t e r F i e l d D e s c r i p t o r ,   I p h e l i o n . O u t l i n e . M o d e l ,   V e r s i o n = 2 . 3 . 0 . 3 1 ,   C u l t u r e = n e u t r a l ,   P u b l i c K e y T o k e n = n u l l "   o r d e r = " 9 9 9 "   k e y = " t i t l e F i e l d "   v a l u e = " "   g r o u p O r d e r = " - 1 "   i s G e n e r a t e d = " f a l s e " / >  
             < / p a r a m e t e r s >  
         < / c o m m a n d >  
         < c o m m a n d   i d = " 5 8 a a d 8 1 a - 9 b 2 e - 4 7 6 0 - 8 f d 9 - 2 3 b b 7 5 c e c 8 f e "   n a m e = " C l o s e   p r e s e n t a t i o n "   a s s e m b l y = " I p h e l i o n . O u t l i n e . P o w e r P o i n t . d l l "   t y p e = " I p h e l i o n . O u t l i n e . P o w e r P o i n t . C o m m a n d s . C l o s e P r e s e n t a t i o n C o m m a n d "   o r d e r = " 1 4 "   a c t i v e = " t r u e "   c o m m a n d T y p e = " s t a r t u p " >  
             < p a r a m e t e r s / >  
         < / c o m m a n d >  
         < c o m m a n d   i d = " 8 e e f f e 0 4 - 8 3 a 8 - 4 e 7 b - b b 7 c - f 5 1 c 0 9 2 a 4 0 7 5 "   n a m e = " Q V I S   s h o w   l o c a l   l o g o "   a s s e m b l y = " I p h e l i o n . O u t l i n e . M o d e l . d l l "   t y p e = " I p h e l i o n . O u t l i n e . M o d e l . C o m m a n d s . Q u e s t i o n V i s i b i l i t y C o m m a n d "   o r d e r = " 0 "   a c t i v e = " t r u e "   c o m m a n d T y p e = " r e l a u n c h " >  
             < p a r a m e t e r s >  
                 < p a r a m e t e r   i d = " d 1 2 1 c 4 8 f - 9 d 5 c - 4 1 a 7 - a a 9 c - d 1 1 4 8 a 5 2 4 b 1 b "   n a m e = " M a t c h   c r i t e r i a "   t y p e = " S y s t e m . S t r i n g ,   m s c o r l i b ,   V e r s i o n = 4 . 0 . 0 . 0 ,   C u l t u r e = n e u t r a l ,   P u b l i c K e y T o k e n = b 7 7 a 5 c 5 6 1 9 3 4 e 0 8 9 "   o r d e r = " 1 "   k e y = " m a t c h "   v a l u e = " & l t ; ? x m l   v e r s i o n = & q u o t ; 1 . 0 & q u o t ;   e n c o d i n g = & q u o t ; u t f - 1 6 & q u o t ; ? & g t ; & # x A ; & l t ; f o r m a t S t r i n g   x m l n s : x s d = & q u o t ; h t t p : / / w w w . w 3 . o r g / 2 0 0 1 / X M L S c h e m a & q u o t ;   x m l n s : x s i = & q u o t ; h t t p : / / w w w . w 3 . o r g / 2 0 0 1 / X M L S c h e m a - i n s t a n c e & q u o t ; & g t ; & # x A ;     & l t ; t y p e & g t ; e x p r e s s i o n & l t ; / t y p e & g t ; & # x A ;     & l t ; t e x t & g t ; I F ( & # x A ;   F I R S T N O T E M P T Y ( & # x A ;       & # x A ;       S P L I T ( I F N O T E M P T Y ( { O f f i c e . S e t t i n g s } , { O f f i c e . S e t t i n g s } , & q u o t ; , , , , & q u o t ; ) , 4 , f a l s e , & q u o t ; , & q u o t ; ) , & # x A ;       S P L I T ( I F N O T E M P T Y ( { C o u n t r y . S e t t i n g s } , { C o u n t r y . S e t t i n g s } , & q u o t ; , , , , & q u o t ; ) , 4 , f a l s e , & q u o t ; , & q u o t ; ) & # x A ;   ) = & q u o t ; S P E C E N T & q u o t ; , & # x A ;   F a l s e ,   & # x A ;     F I L E E X I S T S ( { L a b e l s . F i l e   P a t h s - L o g o s   P P T }   & a m p ; a m p ;   & # x A ;               R E P L A C E ( { L a b e l s . L o g o   N a m e - P P T   H e a d e r   D a r k } , & q u o t ; [ F I R M N A M E ] & q u o t ; , & # x A ;               & # x A ;       F I R S T N O T E M P T Y ( & # x A ;     & # x A ;     S P L I T ( { O f f i c e . S e t t i n g s } , 0 , f a l s e , & q u o t ; , & q u o t ; ) , & # x A ;     S P L I T ( { C o u n t r y . S e t t i n g s } , 0 , f a l s e , & q u o t ; , & q u o t ; ) & # x A ;   ) , t r u e ) & # x A ;       )   & # x A ; ) & # x A ; & l t ; / t e x t & g t ; & # x A ; & l t ; / f o r m a t S t r i n g & g t ; "   a r g u m e n t = " F o r m a t S t r i n g "   g r o u p O r d e r = " - 1 "   i s G e n e r a t e d = " f a l s e " / >  
                 < p a r a m e t e r   i d = " 2 b d 1 d f 5 8 - 4 5 a 2 - 4 d 6 7 - b 0 e a - 6 9 6 9 c 2 2 5 e f 6 1 "   n a m e = " S h o w   v a l u e s "   t y p e = " S y s t e m . S t r i n g ,   m s c o r l i b ,   V e r s i o n = 4 . 0 . 0 . 0 ,   C u l t u r e = n e u t r a l ,   P u b l i c K e y T o k e n = b 7 7 a 5 c 5 6 1 9 3 4 e 0 8 9 "   o r d e r = " 2 "   k e y = " f i e l d V a l u e s "   v a l u e = " "   a r g u m e n t = " I t e m L i s t C o n t r o l "   g r o u p O r d e r = " - 1 "   i s G e n e r a t e d = " f a l s e " / >  
                 < p a r a m e t e r   i d = " 6 8 f 9 7 e d 8 - 0 c 3 4 - 4 9 3 d - 9 1 8 d - 5 d e 7 d c 1 c 3 1 7 b "   n a m e = " C h e c k   f i e l d ( s ) "   t y p e = " I p h e l i o n . O u t l i n e . M o d e l . E n t i t i e s . P a r a m e t e r F i e l d D e s c r i p t o r ,   I p h e l i o n . O u t l i n e . M o d e l ,   V e r s i o n = 2 . 3 . 0 . 3 1 ,   C u l t u r e = n e u t r a l ,   P u b l i c K e y T o k e n = n u l l "   o r d e r = " 9 9 9 "   k e y = " c h e c k F i e l d "   v a l u e = " "   a r g u m e n t = " M u l t i p l e C o n t r o l "   g r o u p O r d e r = " - 1 "   i s G e n e r a t e d = " f a l s e " / >  
                 < p a r a m e t e r   i d = " 5 5 1 f 0 0 2 e - c f 5 8 - 4 d 2 9 - a 5 9 7 - d b 7 4 7 5 0 5 7 6 8 d "   n a m e = " L i n k e d   c o m m a n d s "   t y p e = " S y s t e m . G u i d ,   m s c o r l i b ,   V e r s i o n = 4 . 0 . 0 . 0 ,   C u l t u r e = n e u t r a l ,   P u b l i c K e y T o k e n = b 7 7 a 5 c 5 6 1 9 3 4 e 0 8 9 "   o r d e r = " 9 9 9 "   k e y = " l i n k e d C o m m a n d "   v a l u e = " "   a r g u m e n t = " M u l t i p l e C o m m a n d C h o o s e r "   g r o u p O r d e r = " - 1 "   i s G e n e r a t e d = " f a l s e " / >  
                 < p a r a m e t e r   i d = " 8 a 2 c b d c c - 1 7 0 7 - 4 f 7 9 - 9 2 b a - e 5 a 6 5 1 b 2 4 c a d "   n a m e = " L i n k e d   q u e s t i o n s "   t y p e = " S y s t e m . G u i d ,   m s c o r l i b ,   V e r s i o n = 4 . 0 . 0 . 0 ,   C u l t u r e = n e u t r a l ,   P u b l i c K e y T o k e n = b 7 7 a 5 c 5 6 1 9 3 4 e 0 8 9 "   o r d e r = " 9 9 9 "   k e y = " l i n k e d Q u e s t i o n "   v a l u e = " 3 a b 8 2 f 1 2 - 1 4 2 6 - 4 e 6 5 - a 3 9 d - b 2 0 2 d c 1 7 a c c d "   a r g u m e n t = " M u l t i p l e C o n t r o l "   g r o u p O r d e r = " - 1 "   i s G e n e r a t e d = " f a l s e " / >  
                 < p a r a m e t e r   i d = " d 3 c 7 d 0 9 d - 3 f 5 f - 4 8 2 e - 9 c b e - 9 2 e 8 e a b a e 0 3 b "   n a m e = " R e p l a c e   v a l u e s   w i t h   l a b e l s "   t y p e = " S y s t e m . B o o l e a n ,   m s c o r l i b ,   V e r s i o n = 4 . 0 . 0 . 0 ,   C u l t u r e = n e u t r a l ,   P u b l i c K e y T o k e n = b 7 7 a 5 c 5 6 1 9 3 4 e 0 8 9 "   o r d e r = " 9 9 9 "   k e y = " u s e L a b e l s "   v a l u e = " T r u e "   g r o u p O r d e r = " - 1 "   i s G e n e r a t e d = " f a l s e " / >  
             < / p a r a m e t e r s >  
         < / c o m m a n d >  
         < c o m m a n d   i d = " f 6 e 9 d 2 f b - b d c 2 - 4 3 3 c - 9 3 4 b - 3 5 9 2 1 0 8 6 a 1 d e "   n a m e = " S h o w   q u e s t i o n   f o r m "   a s s e m b l y = " I p h e l i o n . O u t l i n e . M o d e l . d l l "   t y p e = " I p h e l i o n . O u t l i n e . M o d e l . C o m m a n d s . S h o w F o r m C o m m a n d "   o r d e r = " 1 "   a c t i v e = " t r u e "   c o m m a n d T y p e = " r e l a u n c h " >  
             < p a r a m e t e r s >  
                 < p a r a m e t e r   i d = " b e e 7 5 9 5 4 - a a 1 c - 4 0 5 a - b 1 a f - f 0 4 2 b 2 a a a 5 d d "   n a m e = " D i s p l a y   t y p e "   t y p e = " I p h e l i o n . O u t l i n e . M o d e l . C o m m a n d s . F o r m T y p e ,   I p h e l i o n . O u t l i n e . M o d e l ,   V e r s i o n = 2 . 3 . 0 . 3 1 ,   C u l t u r e = n e u t r a l ,   P u b l i c K e y T o k e n = n u l l "   o r d e r = " 0 "   k e y = " f o r m T y p e "   v a l u e = " 0 "   g r o u p O r d e r = " - 1 "   i s G e n e r a t e d = " f a l s e " / >  
                 < p a r a m e t e r   i d = " a f 8 a 5 3 8 3 - b 3 e f - 4 1 d c - 9 6 d 5 - 5 7 4 3 0 2 6 4 8 d b e "   n a m e = " A s s e m b l y   n a m e "   t y p e = " S y s t e m . S t r i n g ,   m s c o r l i b ,   V e r s i o n = 4 . 0 . 0 . 0 ,   C u l t u r e = n e u t r a l ,   P u b l i c K e y T o k e n = b 7 7 a 5 c 5 6 1 9 3 4 e 0 8 9 "   o r d e r = " 1 "   k e y = " a s s e m b l y "   v a l u e = " I p h e l i o n . O u t l i n e . C o n t r o l s . d l l "   g r o u p O r d e r = " - 1 "   i s G e n e r a t e d = " f a l s e " / >  
                 < p a r a m e t e r   i d = " 3 2 3 4 5 8 d a - a d 2 2 - 4 9 f f - 9 8 2 e - 7 2 7 c 7 c f d 1 d e 5 "   n a m e = " T y p e   n a m e "   t y p e = " S y s t e m . S t r i n g ,   m s c o r l i b ,   V e r s i o n = 4 . 0 . 0 . 0 ,   C u l t u r e = n e u t r a l ,   P u b l i c K e y T o k e n = b 7 7 a 5 c 5 6 1 9 3 4 e 0 8 9 "   o r d e r = " 2 "   k e y = " t y p e "   v a l u e = " I p h e l i o n . O u t l i n e . C o n t r o l s . Q u e s t i o n F o r m "   g r o u p O r d e r = " - 1 "   i s G e n e r a t e d = " f a l s e " / >  
                 < p a r a m e t e r   i d = " 6 3 8 0 8 b f f - b 9 c a - 4 c 5 e - 9 2 a f - 9 f 7 0 f 6 6 5 9 e 0 7 "   n a m e = " H i d e   q u i c k   f i l l "   t y p e = " S y s t e m . B o o l e a n ,   m s c o r l i b ,   V e r s i o n = 4 . 0 . 0 . 0 ,   C u l t u r e = n e u t r a l ,   P u b l i c K e y T o k e n = b 7 7 a 5 c 5 6 1 9 3 4 e 0 8 9 "   o r d e r = " 3 "   k e y = " h i d e Q u i c k F i l l "   v a l u e = " F a l s e "   g r o u p O r d e r = " - 1 "   i s G e n e r a t e d = " f a l s e " / >  
             < / p a r a m e t e r s >  
         < / c o m m a n d >  
         < c o m m a n d   i d = " c 0 e e e 5 4 8 - 2 7 0 c - 4 a 2 4 - 9 c 9 1 - c a 7 5 1 7 0 d 4 7 8 8 "   n a m e = " R e n d e r   f i e l d s   t o   d o c u m e n t "   a s s e m b l y = " I p h e l i o n . O u t l i n e . M o d e l . d l l "   t y p e = " I p h e l i o n . O u t l i n e . M o d e l . C o m m a n d s . R e n d e r D o c u m e n t C o m m a n d "   o r d e r = " 2 "   a c t i v e = " t r u e "   c o m m a n d T y p e = " r e l a u n c h " >  
             < p a r a m e t e r s >  
                 < p a r a m e t e r   i d = " f 9 0 4 3 5 9 0 - 8 0 b 2 - 4 7 b 8 - 9 a c 9 - e 5 2 8 5 b 4 a 9 b 4 6 "   n a m e = " E x c l u d e   i n a c t i v e   q u e s t i o n s "   t y p e = " S y s t e m . B o o l e a n ,   m s c o r l i b ,   V e r s i o n = 4 . 0 . 0 . 0 ,   C u l t u r e = n e u t r a l ,   P u b l i c K e y T o k e n = b 7 7 a 5 c 5 6 1 9 3 4 e 0 8 9 "   o r d e r = " 9 9 9 "   k e y = " e x c l u d e I n a c t i v e Q u e s t i o n s "   v a l u e = " F a l s e "   g r o u p O r d e r = " - 1 "   i s G e n e r a t e d = " f a l s e " / >  
                 < p a r a m e t e r   i d = " f a b 4 b 0 1 c - 4 d 2 8 - 4 5 a 4 - b 8 1 f - b 0 d 1 6 c d a 4 c 9 4 "   n a m e = " F i r s t   o r d e r   v a l u e "   t y p e = " S y s t e m . I n t 3 2 ,   m s c o r l i b ,   V e r s i o n = 4 . 0 . 0 . 0 ,   C u l t u r e = n e u t r a l ,   P u b l i c K e y T o k e n = b 7 7 a 5 c 5 6 1 9 3 4 e 0 8 9 "   o r d e r = " 9 9 9 "   k e y = " s t a r t O r d e r "   v a l u e = " 0 "   g r o u p O r d e r = " - 1 "   i s G e n e r a t e d = " f a l s e " / >  
                 < p a r a m e t e r   i d = " 2 b f 8 f c a 7 - 1 5 7 6 - 4 7 f 8 - b d c 6 - e 0 d d 5 8 0 3 0 e 9 7 "   n a m e = " L a s t   o r d e r   v a l u e "   t y p e = " S y s t e m . I n t 3 2 ,   m s c o r l i b ,   V e r s i o n = 4 . 0 . 0 . 0 ,   C u l t u r e = n e u t r a l ,   P u b l i c K e y T o k e n = b 7 7 a 5 c 5 6 1 9 3 4 e 0 8 9 "   o r d e r = " 9 9 9 "   k e y = " e n d O r d e r "   v a l u e = " 5 "   g r o u p O r d e r = " - 1 "   i s G e n e r a t e d = " f a l s e " / >  
             < / p a r a m e t e r s >  
         < / c o m m a n d >  
         < c o m m a n d   i d = " 2 5 6 7 b 4 e 5 - 9 2 b 6 - 4 d 1 9 - 9 b 3 9 - 6 4 7 c f 4 1 1 f a c 3 "   n a m e = " L o c a l   L o g o "   a s s e m b l y = " I p h e l i o n . O u t l i n e . M o d e l . d l l "   t y p e = " I p h e l i o n . O u t l i n e . M o d e l . C o m m a n d s . S e t F i e l d V a l u e C o m m a n d "   o r d e r = " 3 "   a c t i v e = " t r u e "   c o m m a n d T y p e = " r e l a u n c h " >  
             < p a r a m e t e r s >  
                 < p a r a m e t e r   i d = " 9 d 7 f 7 a 1 7 - 2 7 7 7 - 4 e 5 5 - a a b 7 - 7 e a 6 7 a 1 4 8 9 0 a "   n a m e = " F i e l d   l i s t "   t y p e = " I p h e l i o n . O u t l i n e . M o d e l . E n t i t i e s . I n l i n e P a r a m e t e r E n t i t y C o l l e c t i o n ` 1 [ [ I p h e l i o n . O u t l i n e . M o d e l . C o m m a n d s . F i e l d V a l u e P a r a m e t e r E n t i t y ,   I p h e l i o n . O u t l i n e . M o d e l ,   V e r s i o n = 2 . 3 . 0 . 3 1 ,   C u l t u r e = n e u t r a l ,   P u b l i c K e y T o k e n = n u l l ] ] ,   I p h e l i o n . O u t l i n e . M o d e l ,   V e r s i o n = 2 . 3 . 0 . 3 1 ,   C u l t u r e = n e u t r a l ,   P u b l i c K e y T o k e n = n u l l "   o r d e r = " 9 9 9 "   k e y = " f i e l d L i s t "   v a l u e = " & l t ; ? x m l   v e r s i o n = & q u o t ; 1 . 0 & q u o t ;   e n c o d i n g = & q u o t ; u t f - 1 6 & q u o t ; ? & g t ; & # x A ; & l t ; X m l P a r a m e t e r   x m l n s : x s d = & q u o t ; h t t p : / / w w w . w 3 . o r g / 2 0 0 1 / X M L S c h e m a & q u o t ;   x m l n s : x s i = & q u o t ; h t t p : / / w w w . w 3 . o r g / 2 0 0 1 / X M L S c h e m a - i n s t a n c e & q u o t ; & g t ; & # x A ;     & l t ; p a r a m e t e r E n t i t i e s & g t ; & # x A ;         & l t ; p a r a m e t e r E n t i t y   x s i : t y p e = & q u o t ; F i e l d V a l u e P a r a m e t e r E n t i t y & q u o t ;   k e y = & q u o t ; L o c a l   L o g o   o n & q u o t ;   f i e l d = & q u o t ; 8 1 e 3 e 9 e a - 9 b 6 0 - 4 9 7 8 - a 8 8 a - e 3 d d b 2 6 9 6 2 1 7 | 3 a b 8 2 f 1 2 - 1 4 2 6 - 4 e 6 5 - a 3 9 d - b 2 0 2 d c 1 7 a c c d | O v e r r i d e   l o g o . V a l u e   F i e l d & q u o t ;   i n d e x = & q u o t ; 0 & q u o t ;   a l l I n d e x e s = & q u o t ; f a l s e & q u o t ;   v a l u e = & q u o t ; & a m p ; l t ; ? x m l   v e r s i o n = & a m p ; q u o t ; 1 . 0 & a m p ; q u o t ;   e n c o d i n g = & a m p ; q u o t ; u t f - 1 6 & a m p ; q u o t ; ? & a m p ; g t ; & a m p ; # x D ; & a m p ; # x A ; & a m p ; l t ; l o c a l i z e d S t r i n g   x m l n s : x s d = & a m p ; q u o t ; h t t p : / / w w w . w 3 . o r g / 2 0 0 1 / X M L S c h e m a & a m p ; q u o t ;   x m l n s : x s i = & a m p ; q u o t ; h t t p : / / w w w . w 3 . o r g / 2 0 0 1 / X M L S c h e m a - i n s t a n c e & a m p ; q u o t ; & a m p ; g t ; & a m p ; # x D ; & a m p ; # x A ;     & a m p ; l t ; t y p e & a m p ; g t ; e x p r e s s i o n & a m p ; l t ; / t y p e & a m p ; g t ; & a m p ; # x D ; & a m p ; # x A ;     & a m p ; l t ; t e x t & a m p ; g t ; I F ( L E F T ( F I R S T N O T E M P T Y ( & a m p ; # x D ; & a m p ; # x A ;       S P L I T ( I F N O T E M P T Y ( { E n t i t y . S e t t i n g s } , { E n t i t y . S e t t i n g s } , & a m p ; q u o t ; , , , , , , & a m p ; q u o t ; ) , 0 , f a l s e , & a m p ; q u o t ; , & a m p ; q u o t ; ) , & a m p ; # x D ; & a m p ; # x A ;       S P L I T ( I F N O T E M P T Y ( { O f f i c e . S e t t i n g s } , { O f f i c e . S e t t i n g s } , & a m p ; q u o t ; , , , , , , & a m p ; q u o t ; ) , 0 , f a l s e , & a m p ; q u o t ; , & a m p ; q u o t ; ) , & a m p ; # x D ; & a m p ; # x A ;       S P L I T ( I F N O T E M P T Y ( { C o u n t r y . S e t t i n g s } , { C o u n t r y . S e t t i n g s } , & a m p ; q u o t ; , , , , , , & a m p ; q u o t ; ) , 0 , f a l s e , & a m p ; q u o t ; , & a m p ; q u o t ; ) & a m p ; # x D ; & a m p ; # x A ;       ) , 2 ) = & a m p ; q u o t ; F L & a m p ; q u o t ; , T r u e , F a l s e ) & a m p ; # x D ; & a m p ; # x A ; & a m p ; l t ; / t e x t & a m p ; g t ; & a m p ; # x D ; & a m p ; # x A ; & a m p ; l t ; / l o c a l i z e d S t r i n g & a m p ; g t ; & q u o t ;   f o r m a t = & q u o t ; & a m p ; l t ; ? x m l   v e r s i o n = & a m p ; q u o t ; 1 . 0 & a m p ; q u o t ;   e n c o d i n g = & a m p ; q u o t ; u t f - 1 6 & a m p ; q u o t ; ? & a m p ; g t ; & a m p ; # x D ; & a m p ; # x A ; & a m p ; l t ; l o c a l i z e d S t r i n g   x m l n s : x s d = & a m p ; q u o t ; h t t p : / / w w w . w 3 . o r g / 2 0 0 1 / X M L S c h e m a & a m p ; q u o t ;   x m l n s : x s i = & a m p ; q u o t ; h t t p : / / w w w . w 3 . o r g / 2 0 0 1 / X M L S c h e m a - i n s t a n c e & a m p ; q u o t ; & a m p ; g t ; & a m p ; # x D ; & a m p ; # x A ;     & a m p ; l t ; t y p e & a m p ; g t ; f i x e d & a m p ; l t ; / t y p e & a m p ; g t ; & a m p ; # x D ; & a m p ; # x A ;     & a m p ; l t ; t e x t   / & a m p ; g t ; & a m p ; # x D ; & a m p ; # x A ; & a m p ; l t ; / l o c a l i z e d S t r i n g & a m p ; g t ; & q u o t ;   / & g t ; & # x A ;     & l t ; / p a r a m e t e r E n t i t i e s & g t ; & # x A ; & l t ; / X m l P a r a m e t e r & g t ; "   g r o u p O r d e r = " - 1 "   i s G e n e r a t e d = " f a l s e " / >  
             < / p a r a m e t e r s >  
         < / c o m m a n d >  
         < c o m m a n d   i d = " 4 e 1 8 7 d 3 c - 3 6 0 c - 4 d 9 b - b 4 0 5 - 5 1 6 c e d 3 8 7 1 a 2 "   n a m e = " A p p l y   t h e m e "   a s s e m b l y = " I p h e l i o n . O u t l i n e . P o w e r P o i n t . d l l "   t y p e = " I p h e l i o n . O u t l i n e . P o w e r P o i n t . C o m m a n d s . S e t T h e m e C o m m a n d "   o r d e r = " 4 "   a c t i v e = " t r u e "   c o m m a n d T y p e = " r e l a u n c h " >  
             < p a r a m e t e r s >  
                 < p a r a m e t e r   i d = " 2 9 e 7 d 4 7 a - 1 2 b f - 4 3 e e - 9 e 1 e - d 0 a 9 0 e 3 e 2 6 0 f "   n a m e = " C o l o u r   s c h e m e   f i l e "   t y p e = " S y s t e m . S t r i n g ,   m s c o r l i b ,   V e r s i o n = 4 . 0 . 0 . 0 ,   C u l t u r e = n e u t r a l ,   P u b l i c K e y T o k e n = b 7 7 a 5 c 5 6 1 9 3 4 e 0 8 9 "   o r d e r = " 9 9 9 "   k e y = " c o l o u r S c h e m e F i l e "   v a l u e = " & l t ; ? x m l   v e r s i o n = & q u o t ; 1 . 0 & q u o t ;   e n c o d i n g = & q u o t ; u t f - 1 6 & q u o t ; ? & g t ; & # x A ; & l t ; f o r m a t S t r i n g   x m l n s : x s i = & q u o t ; h t t p : / / w w w . w 3 . o r g / 2 0 0 1 / X M L S c h e m a - i n s t a n c e & q u o t ;   x m l n s : x s d = & q u o t ; h t t p : / / w w w . w 3 . o r g / 2 0 0 1 / X M L S c h e m a & q u o t ; & g t ; & # x A ;     & l t ; t y p e & g t ; e x p r e s s i o n & l t ; / t y p e & g t ; & # x A ;     & l t ; t e x t & g t ; R E P L A C E ( & # x A ;   R E P L A C E ( { T h e m e   C o l o u r . I m a g e P a t h } , & q u o t ; . J P G & q u o t ; , & q u o t ; . x m l & q u o t ; , t r u e ) , & # x A ;   & q u o t ; I m a g e s \ T h e m e   I m a g e s & q u o t ; , & q u o t ; T e m p l a t e s \ D o c u m e n t   T h e m e s \ T h e m e   C o l o r s & q u o t ; & # x A ; , t r u e ) & l t ; / t e x t & g t ; & # x A ; & l t ; / f o r m a t S t r i n g & g t ; "   a r g u m e n t = " F o r m a t S t r i n g "   g r o u p = " S c h e m e   F i l e s "   g r o u p O r d e r = " - 1 "   i s G e n e r a t e d = " f a l s e " / >  
                 < p a r a m e t e r   i d = " 6 f 8 f b d 8 0 - 6 1 9 7 - 4 9 e 6 - 8 9 2 4 - 8 3 e f 7 f 1 9 6 f a 0 "   n a m e = " E f f e c t   s c h e m e   f i l e "   t y p e = " S y s t e m . S t r i n g ,   m s c o r l i b ,   V e r s i o n = 4 . 0 . 0 . 0 ,   C u l t u r e = n e u t r a l ,   P u b l i c K e y T o k e n = b 7 7 a 5 c 5 6 1 9 3 4 e 0 8 9 "   o r d e r = " 9 9 9 "   k e y = " e f f e c t S c h e m e F i l e "   v a l u e = " "   a r g u m e n t = " F o r m a t S t r i n g "   g r o u p = " S c h e m e   F i l e s "   g r o u p O r d e r = " - 1 "   i s G e n e r a t e d = " f a l s e " / >  
                 < p a r a m e t e r   i d = " 7 b 3 d 3 3 0 3 - e c 3 2 - 4 0 7 d - b 1 6 d - 4 6 c 9 c 1 a a 8 9 3 f "   n a m e = " F o n t   s c h e m e   f i l e "   t y p e = " S y s t e m . S t r i n g ,   m s c o r l i b ,   V e r s i o n = 4 . 0 . 0 . 0 ,   C u l t u r e = n e u t r a l ,   P u b l i c K e y T o k e n = b 7 7 a 5 c 5 6 1 9 3 4 e 0 8 9 "   o r d e r = " 9 9 9 "   k e y = " f o n t S c h e m e F i l e "   v a l u e = " "   a r g u m e n t = " F o r m a t S t r i n g "   g r o u p = " S c h e m e   F i l e s "   g r o u p O r d e r = " - 1 "   i s G e n e r a t e d = " f a l s e " / >  
                 < p a r a m e t e r   i d = " 0 2 d 8 9 e e 3 - 4 1 1 7 - 4 9 6 b - 8 7 4 c - 9 d 2 f 6 2 d b 8 2 4 3 "   n a m e = " T h e m e   f i l e "   t y p e = " S y s t e m . S t r i n g ,   m s c o r l i b ,   V e r s i o n = 4 . 0 . 0 . 0 ,   C u l t u r e = n e u t r a l ,   P u b l i c K e y T o k e n = b 7 7 a 5 c 5 6 1 9 3 4 e 0 8 9 "   o r d e r = " 9 9 9 "   k e y = " t h e m e F i l e "   v a l u e = " "   a r g u m e n t = " F o r m a t S t r i n g "   g r o u p O r d e r = " - 1 "   i s G e n e r a t e d = " f a l s e " / >  
             < / p a r a m e t e r s >  
         < / c o m m a n d >  
         < c o m m a n d   i d = " 3 d 8 7 8 1 e 9 - 1 b e e - 4 c 9 f - 9 1 6 e - c 9 8 a 2 9 0 c 6 6 7 1 "   n a m e = " U p d a t e   W o r k S i t e   a u t h o r "   a s s e m b l y = " I p h e l i o n . O u t l i n e . I n t e g r a t i o n . W o r k S i t e . R e s t . d l l "   t y p e = " I p h e l i o n . O u t l i n e . I n t e g r a t i o n . W o r k S i t e . R e s t . C o m m a n d s . U p d a t e A u t h o r C o m m a n d "   o r d e r = " 5 "   a c t i v e = " t r u e "   c o m m a n d T y p e = " r e l a u n c h " >  
             < p a r a m e t e r s >  
                 < p a r a m e t e r   i d = " 4 2 a a 1 5 9 4 - c e 7 1 - 4 7 9 8 - b e d 5 - e 6 6 3 f c 8 a 4 0 2 1 "   n a m e = " A u t h o r   F i e l d "   t y p e = " I p h e l i o n . O u t l i n e . M o d e l . E n t i t i e s . P a r a m e t e r F i e l d D e s c r i p t o r ,   I p h e l i o n . O u t l i n e . M o d e l ,   V e r s i o n = 2 . 3 . 0 . 3 1 ,   C u l t u r e = n e u t r a l ,   P u b l i c K e y T o k e n = n u l l "   o r d e r = " 9 9 9 "   k e y = " a u t h o r F i e l d "   v a l u e = " d b 4 f 7 3 e b - 7 d a 7 - 4 5 d 7 - 9 2 3 4 - 3 b 7 6 c 8 f 9 b 9 6 5 | f 2 9 4 b 1 d 2 - 1 b 4 5 - 4 e 5 f - 9 4 c 4 - 2 9 5 3 e 5 1 5 0 1 3 7 | "   g r o u p O r d e r = " - 1 "   i s G e n e r a t e d = " f a l s e " / >  
             < / p a r a m e t e r s >  
         < / c o m m a n d >  
     < / c o m m a n d s >  
     < f i e l d s >  
         < f i e l d   i d = " 9 0 b 0 3 9 7 8 - e 2 1 7 - 4 e 3 2 - a 4 f e - a 3 2 c b a 5 7 d 1 8 6 "   n a m e = " T e x t "   t y p e = " "   o r d e r = " 9 9 9 "   e n t i t y I d = " 0 1 9 b a 9 c 6 - 7 d a a - 4 0 c d - 8 c c 5 - f a d 9 c a 4 1 6 5 3 2 "   l i n k e d E n t i t y I d = " 0 0 0 0 0 0 0 0 - 0 0 0 0 - 0 0 0 0 - 0 0 0 0 - 0 0 0 0 0 0 0 0 0 0 0 0 "   l i n k e d F i e l d I d = " 0 0 0 0 0 0 0 0 - 0 0 0 0 - 0 0 0 0 - 0 0 0 0 - 0 0 0 0 0 0 0 0 0 0 0 0 "   l i n k e d F i e l d I n d e x = " 0 "   i n d e x = " 0 "   f i e l d T y p e = " q u e s t i o n "   f o r m a t E v a l u a t o r T y p e = " f o r m a t S t r i n g "   h i d d e n = " f a l s e " / >  
         < f i e l d   i d = " b 4 c c 1 3 1 9 - 5 4 a 1 - 4 d f 6 - a c e 4 - f 1 4 7 3 0 c 7 c 1 e b "   n a m e = " S e t t i n g s "   t y p e = " "   o r d e r = " 9 9 9 "   e n t i t y I d = " 0 9 4 a 3 b 3 a - 5 2 e f - 4 8 4 8 - 9 6 f 7 - b 0 c e 0 4 b d e 2 e 8 "   l i n k e d E n t i t y I d = " 0 0 0 0 0 0 0 0 - 0 0 0 0 - 0 0 0 0 - 0 0 0 0 - 0 0 0 0 0 0 0 0 0 0 0 0 "   l i n k e d F i e l d I d = " 0 0 0 0 0 0 0 0 - 0 0 0 0 - 0 0 0 0 - 0 0 0 0 - 0 0 0 0 0 0 0 0 0 0 0 0 "   l i n k e d F i e l d I n d e x = " 0 "   i n d e x = " 0 "   f i e l d T y p e = " c o i "   f o r m a t E v a l u a t o r T y p e = " f o r m a t S t r i n g "   h i d d e n = " f a l s e " / >  
         < f i e l d   i d = " 9 0 b 0 3 9 7 8 - e 2 1 7 - 4 e 3 2 - a 4 f e - a 3 2 c b a 5 7 d 1 8 6 "   n a m e = " T e x t "   t y p e = " "   o r d e r = " 9 9 9 "   e n t i t y I d = " 0 e e 6 b c 4 1 - d d 1 6 - 4 a 7 6 - a d 5 a - 5 f 4 4 1 a 6 7 c 0 5 1 "   l i n k e d E n t i t y I d = " 0 0 0 0 0 0 0 0 - 0 0 0 0 - 0 0 0 0 - 0 0 0 0 - 0 0 0 0 0 0 0 0 0 0 0 0 "   l i n k e d F i e l d I d = " 0 0 0 0 0 0 0 0 - 0 0 0 0 - 0 0 0 0 - 0 0 0 0 - 0 0 0 0 0 0 0 0 0 0 0 0 "   l i n k e d F i e l d I n d e x = " 0 "   i n d e x = " 0 "   f i e l d T y p e = " q u e s t i o n "   f o r m a t E v a l u a t o r T y p e = " f o r m a t S t r i n g "   h i d d e n = " f a l s e " / >  
         < f i e l d   i d = " 9 a 9 2 6 9 a e - 1 d 5 b - 4 3 6 5 - 9 d a 1 - 6 3 7 c 5 f 3 3 0 a 8 f "   n a m e = " A u t h o r "   t y p e = " "   o r d e r = " 9 9 9 "   e n t i t y I d = " 2 a 5 8 0 5 d b - 2 1 f b - 4 5 7 d - 9 3 0 c - b 3 f 1 0 a a f 7 d b a "   l i n k e d E n t i t y I d = " 0 0 0 0 0 0 0 0 - 0 0 0 0 - 0 0 0 0 - 0 0 0 0 - 0 0 0 0 0 0 0 0 0 0 0 0 "   l i n k e d F i e l d I d = " 0 0 0 0 0 0 0 0 - 0 0 0 0 - 0 0 0 0 - 0 0 0 0 - 0 0 0 0 0 0 0 0 0 0 0 0 "   l i n k e d F i e l d I n d e x = " 0 "   i n d e x = " 0 "   f i e l d T y p e = " q u e s t i o n "   f o r m a t E v a l u a t o r T y p e = " f o r m a t S t r i n g "   h i d d e n = " f a l s e " / >  
         < f i e l d   i d = " a f 0 2 0 c 1 a - f 8 2 6 - 4 9 4 c - b b a a - 2 1 0 0 b 3 9 7 7 0 a 7 "   n a m e = " C l i e n t "   t y p e = " "   o r d e r = " 9 9 9 "   e n t i t y I d = " 2 a 5 8 0 5 d b - 2 1 f b - 4 5 7 d - 9 3 0 c - b 3 f 1 0 a a f 7 d b a "   l i n k e d E n t i t y I d = " 0 0 0 0 0 0 0 0 - 0 0 0 0 - 0 0 0 0 - 0 0 0 0 - 0 0 0 0 0 0 0 0 0 0 0 0 "   l i n k e d F i e l d I d = " 0 0 0 0 0 0 0 0 - 0 0 0 0 - 0 0 0 0 - 0 0 0 0 - 0 0 0 0 0 0 0 0 0 0 0 0 "   l i n k e d F i e l d I n d e x = " 0 "   i n d e x = " 0 "   f i e l d T y p e = " q u e s t i o n "   f o r m a t E v a l u a t o r T y p e = " f o r m a t S t r i n g "   c o i D o c u m e n t F i e l d = " C l i e n t "   h i d d e n = " f a l s e " / >  
         < f i e l d   i d = " d 1 a 0 c 0 3 d - 0 2 5 8 - 4 7 a c - b b 6 d - 4 5 8 a 7 8 e 5 6 4 7 4 "   n a m e = " C l i e n t N a m e "   t y p e = " "   o r d e r = " 9 9 9 "   e n t i t y I d = " 2 a 5 8 0 5 d b - 2 1 f b - 4 5 7 d - 9 3 0 c - b 3 f 1 0 a a f 7 d b a "   l i n k e d E n t i t y I d = " 0 0 0 0 0 0 0 0 - 0 0 0 0 - 0 0 0 0 - 0 0 0 0 - 0 0 0 0 0 0 0 0 0 0 0 0 "   l i n k e d F i e l d I d = " 0 0 0 0 0 0 0 0 - 0 0 0 0 - 0 0 0 0 - 0 0 0 0 - 0 0 0 0 0 0 0 0 0 0 0 0 "   l i n k e d F i e l d I n d e x = " 0 "   i n d e x = " 0 "   f i e l d T y p e = " q u e s t i o n "   f o r m a t E v a l u a t o r T y p e = " f o r m a t S t r i n g "   c o i D o c u m e n t F i e l d = " C l i e n t N a m e "   h i d d e n = " f a l s e " / >  
         < f i e l d   i d = " 9 0 1 6 3 5 3 d - 0 a b 3 - 4 5 1 f - 9 8 2 8 - 3 f e e 9 6 c f 6 8 b a "   n a m e = " C o n n e c t e d " 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f i e l d   i d = " 2 4 0 3 d 3 4 2 - 5 3 3 b - 4 5 e 7 - 8 4 b 2 - 6 2 d 6 8 1 2 9 0 4 8 5 "   n a m e = " C r e a t e   n e w   v e r s i o n "   t y p e = " S y s t e m . B o o l e a n ,   m s c o r l i b ,   V e r s i o n = 4 . 0 . 0 . 0 ,   C u l t u r e = n e u t r a l ,   P u b l i c K e y T o k e n = b 7 7 a 5 c 5 6 1 9 3 4 e 0 8 9 "   o r d e r = " 9 9 9 "   e n t i t y I d = " 2 a 5 8 0 5 d b - 2 1 f b - 4 5 7 d - 9 3 0 c - b 3 f 1 0 a a f 7 d b a "   l i n k e d E n t i t y I d = " 0 0 0 0 0 0 0 0 - 0 0 0 0 - 0 0 0 0 - 0 0 0 0 - 0 0 0 0 0 0 0 0 0 0 0 0 "   l i n k e d F i e l d I d = " 0 0 0 0 0 0 0 0 - 0 0 0 0 - 0 0 0 0 - 0 0 0 0 - 0 0 0 0 0 0 0 0 0 0 0 0 "   l i n k e d F i e l d I n d e x = " 0 "   i n d e x = " 0 "   f i e l d T y p e = " q u e s t i o n "   f o r m a t E v a l u a t o r T y p e = " f o r m a t S t r i n g "   h i d d e n = " f a l s e " / >  
         < f i e l d   i d = " d 8 d 8 a 1 b 7 - 2 9 f 2 - 4 1 8 4 - b 4 b b - 9 4 e 8 6 8 1 1 b 1 d c "   n a m e = " D o c F o l d e r I d "   t y p e = " "   o r d e r = " 9 9 9 "   e n t i t y I d = " 2 a 5 8 0 5 d b - 2 1 f b - 4 5 7 d - 9 3 0 c - b 3 f 1 0 a a f 7 d b a "   l i n k e d E n t i t y I d = " 0 0 0 0 0 0 0 0 - 0 0 0 0 - 0 0 0 0 - 0 0 0 0 - 0 0 0 0 0 0 0 0 0 0 0 0 "   l i n k e d F i e l d I d = " 0 0 0 0 0 0 0 0 - 0 0 0 0 - 0 0 0 0 - 0 0 0 0 - 0 0 0 0 0 0 0 0 0 0 0 0 "   l i n k e d F i e l d I n d e x = " 0 "   i n d e x = " 0 "   f i e l d T y p e = " q u e s t i o n "   f o r m a t E v a l u a t o r T y p e = " f o r m a t S t r i n g "   h i d d e n = " f a l s e " / >  
         < f i e l d   i d = " 7 2 9 0 4 a 4 7 - 5 7 8 0 - 4 5 9 c - b e 7 a - 4 4 8 f 9 a d 8 d 6 b 4 "   n a m e = " D o c I d F o r m a t "   t y p e = " "   o r d e r = " 9 9 9 "   e n t i t y I d = " 2 a 5 8 0 5 d b - 2 1 f b - 4 5 7 d - 9 3 0 c - b 3 f 1 0 a a f 7 d b a "   l i n k e d E n t i t y I d = " 2 a 5 8 0 5 d b - 2 1 f b - 4 5 7 d - 9 3 0 c - b 3 f 1 0 a a f 7 d b a "   l i n k e d F i e l d I d = " 0 0 0 0 0 0 0 0 - 0 0 0 0 - 0 0 0 0 - 0 0 0 0 - 0 0 0 0 0 0 0 0 0 0 0 0 "   l i n k e d F i e l d I n d e x = " 0 "   i n d e x = " 0 "   f i e l d T y p e = " q u e s t i o n "   f o r m a t = " I F ( F I E L D V A L U E ( & q u o t ; L a b e l s . D M S   D o c I D   S e t t i n g s - & q u o t ;   & a m p ;   & # x A ;   F I R S T N O T E M P T Y ( & # x A ;         S P L I T ( { O f f i c e . S e t t i n g s } , 0 , f a l s e , & q u o t ; , & q u o t ; ) , & # x A ;         S P L I T ( { C o u n t r y . S e t t i n g s } , 0 , f a l s e , & q u o t ; , & q u o t ; ) & # x A ;         ) ) & l t ; & g t ; & q u o t ; & q u o t ; , & # x A ;       F O R M A T T E X T ( F I E L D V A L U E ( & q u o t ; L a b e l s . D M S   D o c I D   S e t t i n g s - & q u o t ;   & a m p ;   & # x A ;           F I R S T N O T E M P T Y ( & # x A ;             S P L I T ( { O f f i c e . S e t t i n g s } , 0 , f a l s e , & q u o t ; , & q u o t ; ) , & # x A ;             S P L I T ( { C o u n t r y . S e t t i n g s } , 0 , f a l s e , & q u o t ; , & q u o t ; ) & # x A ;             ) ) , & # x A ;       { D M S . C l i e n t } , & # x A ;       { D M S . M a t t e r } , & # x A ;       { D M S . C l i e n t N a m e } , & # x A ;       { D M S . M a t t e r N a m e } , & # x A ;       { D M S . D o c N u m b e r } , & # x A ;       { D M S . D o c V e r s i o n } , & # x A ;       { D M S . T y p i s t } , & # x A ;       { D M S . L i b r a r y } , & # x A ;       { D M S . A u t h o r } , & # x A ;       { S y s t e m   F i e l d s . U s e r . L o g i n } , & # x A ;       { L a b e l s . G e n e r a l   -   B a c k s l a s h } , & # x A ;       { L a b e l s . G e n e r a l   -   F o r w a r d S l a s h } , & # x A ;       I F N O T E M P T Y ( { D M S . L i b r a r y } , & q u o t ; - & q u o t ; , & q u o t ; & q u o t ; ) , & # x A ;       I F N O T E M P T Y ( { D M S . L i b r a r y } , & q u o t ; . & q u o t ; , & q u o t ; & q u o t ; ) , & # x A ;       & q u o t ;   & q u o t ; & # x A ;       ) ,     & # x A ;     F O R M A T T E X T ( { L a b e l s . D M S   D o c I D   S e t t i n g s - D e f a u l t } , & # x A ;     { D M S . C l i e n t } , & # x A ;     { D M S . M a t t e r } , & # x A ;     { D M S . C l i e n t N a m e } , & # x A ;     { D M S . M a t t e r N a m e } , & # x A ;     { D M S . D o c N u m b e r } , & # x A ;     { D M S . D o c V e r s i o n } , & # x A ;     { D M S . T y p i s t } , & # x A ;     { D M S . L i b r a r y } , & # x A ;     { D M S . A u t h o r } , & # x A ;     { S y s t e m   F i e l d s . U s e r . L o g i n } , & # x A ;     { L a b e l s . G e n e r a l   -   B a c k s l a s h } , & # x A ;     { L a b e l s . G e n e r a l   -   F o r w a r d S l a s h } , & # x A ;     I F N O T E M P T Y ( { D M S . L i b r a r y } , & q u o t ; - & q u o t ; , & q u o t ; & q u o t ; ) , & # x A ;     I F N O T E M P T Y ( { D M S . L i b r a r y } , & q u o t ; . & q u o t ; , & q u o t ; & q u o t ; ) , & # x A ;     & q u o t ;   & q u o t ; & # x A ;     ) & # x A ; ) "   f o r m a t E v a l u a t o r T y p e = " e x p r e s s i o n "   h i d d e n = " f a l s e " / >  
         < f i e l d   i d = " a 1 f 2 3 1 e a - a 0 0 f - 4 6 0 6 - 9 f a b - d 2 a c d 8 5 9 d 3 a d "   n a m e = " D o c N u m b e r "   t y p e = " "   o r d e r = " 9 9 9 "   e n t i t y I d = " 2 a 5 8 0 5 d b - 2 1 f b - 4 5 7 d - 9 3 0 c - b 3 f 1 0 a a f 7 d b a "   l i n k e d E n t i t y I d = " 0 0 0 0 0 0 0 0 - 0 0 0 0 - 0 0 0 0 - 0 0 0 0 - 0 0 0 0 0 0 0 0 0 0 0 0 "   l i n k e d F i e l d I d = " 0 0 0 0 0 0 0 0 - 0 0 0 0 - 0 0 0 0 - 0 0 0 0 - 0 0 0 0 0 0 0 0 0 0 0 0 "   l i n k e d F i e l d I n d e x = " 0 "   i n d e x = " 0 "   f i e l d T y p e = " q u e s t i o n "   f o r m a t E v a l u a t o r T y p e = " f o r m a t S t r i n g "   h i d d e n = " f a l s e " / >  
         < f i e l d   i d = " 7 a b e a 0 f 8 - 4 6 b 7 - 4 9 6 8 - b b 1 2 - 0 4 a 8 9 9 f 0 d 7 7 8 "   n a m e = " D o c S u b T y p e "   t y p e = " "   o r d e r = " 9 9 9 "   e n t i t y I d = " 2 a 5 8 0 5 d b - 2 1 f b - 4 5 7 d - 9 3 0 c - b 3 f 1 0 a a f 7 d b a "   l i n k e d E n t i t y I d = " 0 0 0 0 0 0 0 0 - 0 0 0 0 - 0 0 0 0 - 0 0 0 0 - 0 0 0 0 0 0 0 0 0 0 0 0 "   l i n k e d F i e l d I d = " 0 0 0 0 0 0 0 0 - 0 0 0 0 - 0 0 0 0 - 0 0 0 0 - 0 0 0 0 0 0 0 0 0 0 0 0 "   l i n k e d F i e l d I n d e x = " 0 "   i n d e x = " 0 "   f i e l d T y p e = " q u e s t i o n "   f o r m a t E v a l u a t o r T y p e = " f o r m a t S t r i n g "   h i d d e n = " f a l s e " / >  
         < f i e l d   i d = " 6 4 f f 0 0 3 6 - a 6 a f - 4 b 1 1 - a 4 e a - 4 0 2 a 2 f 2 7 3 e 2 1 "   n a m e = " D o c T y p e "   t y p e = " "   o r d e r = " 9 9 9 "   e n t i t y I d = " 2 a 5 8 0 5 d b - 2 1 f b - 4 5 7 d - 9 3 0 c - b 3 f 1 0 a a f 7 d b a "   l i n k e d E n t i t y I d = " 0 0 0 0 0 0 0 0 - 0 0 0 0 - 0 0 0 0 - 0 0 0 0 - 0 0 0 0 0 0 0 0 0 0 0 0 "   l i n k e d F i e l d I d = " 0 0 0 0 0 0 0 0 - 0 0 0 0 - 0 0 0 0 - 0 0 0 0 - 0 0 0 0 0 0 0 0 0 0 0 0 "   l i n k e d F i e l d I n d e x = " 0 "   i n d e x = " 0 "   f i e l d T y p e = " q u e s t i o n "   f o r m a t E v a l u a t o r T y p e = " f o r m a t S t r i n g "   h i d d e n = " f a l s e " / >  
         < f i e l d   i d = " c 9 0 9 4 b 9 c - 5 2 f d - 4 4 0 3 - b b 8 3 - 9 b b 3 a b 5 3 6 8 a d "   n a m e = " D o c V e r s i o n "   t y p e = " "   o r d e r = " 9 9 9 "   e n t i t y I d = " 2 a 5 8 0 5 d b - 2 1 f b - 4 5 7 d - 9 3 0 c - b 3 f 1 0 a a f 7 d b a "   l i n k e d E n t i t y I d = " 0 0 0 0 0 0 0 0 - 0 0 0 0 - 0 0 0 0 - 0 0 0 0 - 0 0 0 0 0 0 0 0 0 0 0 0 "   l i n k e d F i e l d I d = " 0 0 0 0 0 0 0 0 - 0 0 0 0 - 0 0 0 0 - 0 0 0 0 - 0 0 0 0 0 0 0 0 0 0 0 0 "   l i n k e d F i e l d I n d e x = " 0 "   i n d e x = " 0 "   f i e l d T y p e = " q u e s t i o n "   f o r m a t E v a l u a t o r T y p e = " f o r m a t S t r i n g "   h i d d e n = " f a l s e " / >  
         < f i e l d   i d = " 2 f e f 3 f 1 9 - 2 3 2 d - 4 1 4 2 - b 5 2 5 - 1 1 d 8 a 7 6 a 6 e 9 b "   n a m e = " L i b r a r y "   t y p e = " "   o r d e r = " 9 9 9 "   e n t i t y I d = " 2 a 5 8 0 5 d b - 2 1 f b - 4 5 7 d - 9 3 0 c - b 3 f 1 0 a a f 7 d b a "   l i n k e d E n t i t y I d = " 0 0 0 0 0 0 0 0 - 0 0 0 0 - 0 0 0 0 - 0 0 0 0 - 0 0 0 0 0 0 0 0 0 0 0 0 "   l i n k e d F i e l d I d = " 0 0 0 0 0 0 0 0 - 0 0 0 0 - 0 0 0 0 - 0 0 0 0 - 0 0 0 0 0 0 0 0 0 0 0 0 "   l i n k e d F i e l d I n d e x = " 0 "   i n d e x = " 0 "   f i e l d T y p e = " q u e s t i o n "   f o r m a t E v a l u a t o r T y p e = " f o r m a t S t r i n g "   h i d d e n = " f a l s e " / >  
         < f i e l d   i d = " 3 6 2 d d c e b - 8 f c 2 - 4 e a d - b 5 3 5 - e d 9 e 8 3 5 9 8 3 8 4 "   n a m e = " M a t t e r "   t y p e = " "   o r d e r = " 9 9 9 "   e n t i t y I d = " 2 a 5 8 0 5 d b - 2 1 f b - 4 5 7 d - 9 3 0 c - b 3 f 1 0 a a f 7 d b a "   l i n k e d E n t i t y I d = " 0 0 0 0 0 0 0 0 - 0 0 0 0 - 0 0 0 0 - 0 0 0 0 - 0 0 0 0 0 0 0 0 0 0 0 0 "   l i n k e d F i e l d I d = " 0 0 0 0 0 0 0 0 - 0 0 0 0 - 0 0 0 0 - 0 0 0 0 - 0 0 0 0 0 0 0 0 0 0 0 0 "   l i n k e d F i e l d I n d e x = " 0 "   i n d e x = " 0 "   f i e l d T y p e = " q u e s t i o n "   f o r m a t E v a l u a t o r T y p e = " f o r m a t S t r i n g "   c o i D o c u m e n t F i e l d = " M a t t e r "   h i d d e n = " f a l s e " / >  
         < f i e l d   i d = " a 3 e e f 5 1 4 - 2 4 7 f - 4 2 8 1 - b 6 a 2 - 3 b 4 d 3 4 b c 6 8 c f "   n a m e = " M a t t e r N a m e "   t y p e = " "   o r d e r = " 9 9 9 "   e n t i t y I d = " 2 a 5 8 0 5 d b - 2 1 f b - 4 5 7 d - 9 3 0 c - b 3 f 1 0 a a f 7 d b a "   l i n k e d E n t i t y I d = " 0 0 0 0 0 0 0 0 - 0 0 0 0 - 0 0 0 0 - 0 0 0 0 - 0 0 0 0 0 0 0 0 0 0 0 0 "   l i n k e d F i e l d I d = " 0 0 0 0 0 0 0 0 - 0 0 0 0 - 0 0 0 0 - 0 0 0 0 - 0 0 0 0 0 0 0 0 0 0 0 0 "   l i n k e d F i e l d I n d e x = " 0 "   i n d e x = " 0 "   f i e l d T y p e = " q u e s t i o n "   f o r m a t E v a l u a t o r T y p e = " f o r m a t S t r i n g "   c o i D o c u m e n t F i e l d = " M a t t e r N a m e "   h i d d e n = " f a l s e " / >  
         < f i e l d   i d = " 8 e 8 b 5 8 3 6 - 3 9 1 1 - 4 b a 7 - a 8 c b - 6 5 a 2 4 1 a 1 c 8 7 e "   n a m e = " P r o f i l e F i e l d 1 "   t y p e = " "   o r d e r = " 9 9 9 "   e n t i t y I d = " 2 a 5 8 0 5 d b - 2 1 f b - 4 5 7 d - 9 3 0 c - b 3 f 1 0 a a f 7 d b a "   l i n k e d E n t i t y I d = " 0 0 0 0 0 0 0 0 - 0 0 0 0 - 0 0 0 0 - 0 0 0 0 - 0 0 0 0 0 0 0 0 0 0 0 0 "   l i n k e d F i e l d I d = " 0 0 0 0 0 0 0 0 - 0 0 0 0 - 0 0 0 0 - 0 0 0 0 - 0 0 0 0 0 0 0 0 0 0 0 0 "   l i n k e d F i e l d I n d e x = " 0 "   i n d e x = " 0 "   f i e l d T y p e = " q u e s t i o n "   f o r m a t E v a l u a t o r T y p e = " f o r m a t S t r i n g "   h i d d e n = " f a l s e " / >  
         < f i e l d   i d = " 5 6 3 d b a 8 1 - 2 9 2 6 - 4 7 c 2 - a 4 3 0 - b 4 f 6 2 a 1 e 2 8 1 7 "   n a m e = " P r o f i l e F i e l d 1 D e s c r i p t i o n "   t y p e = " "   o r d e r = " 9 9 9 "   e n t i t y I d = " 2 a 5 8 0 5 d b - 2 1 f b - 4 5 7 d - 9 3 0 c - b 3 f 1 0 a a f 7 d b a "   l i n k e d E n t i t y I d = " 0 0 0 0 0 0 0 0 - 0 0 0 0 - 0 0 0 0 - 0 0 0 0 - 0 0 0 0 0 0 0 0 0 0 0 0 "   l i n k e d F i e l d I d = " 0 0 0 0 0 0 0 0 - 0 0 0 0 - 0 0 0 0 - 0 0 0 0 - 0 0 0 0 0 0 0 0 0 0 0 0 "   l i n k e d F i e l d I n d e x = " 0 "   i n d e x = " 0 "   f i e l d T y p e = " q u e s t i o n "   f o r m a t E v a l u a t o r T y p e = " f o r m a t S t r i n g "   h i d d e n = " f a l s e " / >  
         < f i e l d   i d = " c c b 4 a b 0 1 - c c f 4 - 4 5 1 3 - 8 b b c - 6 e f 2 1 4 5 b 1 6 a 6 "   n a m e = " P r o f i l e F i e l d 2 "   t y p e = " "   o r d e r = " 9 9 9 "   e n t i t y I d = " 2 a 5 8 0 5 d b - 2 1 f b - 4 5 7 d - 9 3 0 c - b 3 f 1 0 a a f 7 d b a "   l i n k e d E n t i t y I d = " 0 0 0 0 0 0 0 0 - 0 0 0 0 - 0 0 0 0 - 0 0 0 0 - 0 0 0 0 0 0 0 0 0 0 0 0 "   l i n k e d F i e l d I d = " 0 0 0 0 0 0 0 0 - 0 0 0 0 - 0 0 0 0 - 0 0 0 0 - 0 0 0 0 0 0 0 0 0 0 0 0 "   l i n k e d F i e l d I n d e x = " 0 "   i n d e x = " 0 "   f i e l d T y p e = " q u e s t i o n "   f o r m a t E v a l u a t o r T y p e = " f o r m a t S t r i n g "   h i d d e n = " f a l s e " / >  
         < f i e l d   i d = " c 0 4 7 b 3 6 9 - 4 d f e - 4 4 6 0 - 8 9 6 1 - 5 e d b 5 3 4 4 7 c f f "   n a m e = " P r o f i l e F i e l d 2 D e s c r i p t i o n "   t y p e = " "   o r d e r = " 9 9 9 "   e n t i t y I d = " 2 a 5 8 0 5 d b - 2 1 f b - 4 5 7 d - 9 3 0 c - b 3 f 1 0 a a f 7 d b a "   l i n k e d E n t i t y I d = " 0 0 0 0 0 0 0 0 - 0 0 0 0 - 0 0 0 0 - 0 0 0 0 - 0 0 0 0 0 0 0 0 0 0 0 0 "   l i n k e d F i e l d I d = " 0 0 0 0 0 0 0 0 - 0 0 0 0 - 0 0 0 0 - 0 0 0 0 - 0 0 0 0 0 0 0 0 0 0 0 0 "   l i n k e d F i e l d I n d e x = " 0 "   i n d e x = " 0 "   f i e l d T y p e = " q u e s t i o n "   f o r m a t E v a l u a t o r T y p e = " f o r m a t S t r i n g "   h i d d e n = " f a l s e " / >  
         < f i e l d   i d = " 0 a c 0 d 9 8 3 - 7 d 0 f - 4 0 b 2 - a e 0 2 - c 4 6 9 a d 3 7 b 7 f e "   n a m e = " R e f r e s h O n P r o f i l e C h a n g e "   t y p e = " "   o r d e r = " 9 9 9 "   e n t i t y I d = " 2 a 5 8 0 5 d b - 2 1 f b - 4 5 7 d - 9 3 0 c - b 3 f 1 0 a a f 7 d b a "   l i n k e d E n t i t y I d = " 0 0 0 0 0 0 0 0 - 0 0 0 0 - 0 0 0 0 - 0 0 0 0 - 0 0 0 0 0 0 0 0 0 0 0 0 "   l i n k e d F i e l d I d = " 0 0 0 0 0 0 0 0 - 0 0 0 0 - 0 0 0 0 - 0 0 0 0 - 0 0 0 0 0 0 0 0 0 0 0 0 "   l i n k e d F i e l d I n d e x = " 0 "   i n d e x = " 0 "   f i e l d T y p e = " q u e s t i o n "   f o r m a t E v a l u a t o r T y p e = " f o r m a t S t r i n g "   h i d d e n = " f a l s e " / >  
         < f i e l d   i d = " a 0 6 3 5 d f 7 - 3 c 7 1 - 4 e b c - 9 b 8 6 - 0 d d d f e a 3 d 5 3 6 "   n a m e = " R e f r e s h O n S a v e A s "   t y p e = " "   o r d e r = " 9 9 9 "   e n t i t y I d = " 2 a 5 8 0 5 d b - 2 1 f b - 4 5 7 d - 9 3 0 c - b 3 f 1 0 a a f 7 d b a "   l i n k e d E n t i t y I d = " 0 0 0 0 0 0 0 0 - 0 0 0 0 - 0 0 0 0 - 0 0 0 0 - 0 0 0 0 0 0 0 0 0 0 0 0 "   l i n k e d F i e l d I d = " 0 0 0 0 0 0 0 0 - 0 0 0 0 - 0 0 0 0 - 0 0 0 0 - 0 0 0 0 0 0 0 0 0 0 0 0 "   l i n k e d F i e l d I n d e x = " 0 "   i n d e x = " 0 "   f i e l d T y p e = " q u e s t i o n "   f o r m a t E v a l u a t o r T y p e = " f o r m a t S t r i n g "   h i d d e n = " f a l s e " / >  
         < f i e l d   i d = " 0 1 a 5 9 1 9 e - 9 f 8 0 - 4 7 f 4 - 9 3 c 4 - a 9 7 8 7 8 0 8 8 c 9 c "   n a m e = " S e r v e r "   t y p e = " "   o r d e r = " 9 9 9 "   e n t i t y I d = " 2 a 5 8 0 5 d b - 2 1 f b - 4 5 7 d - 9 3 0 c - b 3 f 1 0 a a f 7 d b a "   l i n k e d E n t i t y I d = " 0 0 0 0 0 0 0 0 - 0 0 0 0 - 0 0 0 0 - 0 0 0 0 - 0 0 0 0 0 0 0 0 0 0 0 0 "   l i n k e d F i e l d I d = " 0 0 0 0 0 0 0 0 - 0 0 0 0 - 0 0 0 0 - 0 0 0 0 - 0 0 0 0 0 0 0 0 0 0 0 0 "   l i n k e d F i e l d I n d e x = " 0 "   i n d e x = " 0 "   f i e l d T y p e = " q u e s t i o n "   f o r m a t E v a l u a t o r T y p e = " f o r m a t S t r i n g "   h i d d e n = " f a l s e " / >  
         < f i e l d   i d = " a 0 0 2 e 7 8 a - 8 e 1 8 - 4 3 7 5 - b e f 7 - 9 f 6 8 7 e 9 3 1 f 6 5 "   n a m e = " T i t l e "   t y p e = " "   o r d e r = " 9 9 9 "   e n t i t y I d = " 2 a 5 8 0 5 d b - 2 1 f b - 4 5 7 d - 9 3 0 c - b 3 f 1 0 a a f 7 d b a "   l i n k e d E n t i t y I d = " 0 0 0 0 0 0 0 0 - 0 0 0 0 - 0 0 0 0 - 0 0 0 0 - 0 0 0 0 0 0 0 0 0 0 0 0 "   l i n k e d F i e l d I d = " 0 0 0 0 0 0 0 0 - 0 0 0 0 - 0 0 0 0 - 0 0 0 0 - 0 0 0 0 0 0 0 0 0 0 0 0 "   l i n k e d F i e l d I n d e x = " 0 "   i n d e x = " 0 "   f i e l d T y p e = " q u e s t i o n "   f o r m a t E v a l u a t o r T y p e = " f o r m a t S t r i n g "   h i d d e n = " f a l s e " / >  
         < f i e l d   i d = " 7 5 3 2 7 c a 1 - c 6 c b - 4 7 8 0 - 8 a 2 2 - 2 1 8 1 7 3 d 5 2 c 3 7 "   n a m e = " T y p i s t "   t y p e = " "   o r d e r = " 9 9 9 "   e n t i t y I d = " 2 a 5 8 0 5 d b - 2 1 f b - 4 5 7 d - 9 3 0 c - b 3 f 1 0 a a f 7 d b a "   l i n k e d E n t i t y I d = " 0 0 0 0 0 0 0 0 - 0 0 0 0 - 0 0 0 0 - 0 0 0 0 - 0 0 0 0 0 0 0 0 0 0 0 0 "   l i n k e d F i e l d I d = " 0 0 0 0 0 0 0 0 - 0 0 0 0 - 0 0 0 0 - 0 0 0 0 - 0 0 0 0 0 0 0 0 0 0 0 0 "   l i n k e d F i e l d I n d e x = " 0 "   i n d e x = " 0 "   f i e l d T y p e = " q u e s t i o n "   f o r m a t E v a l u a t o r T y p e = " f o r m a t S t r i n g "   h i d d e n = " f a l s e " / >  
         < f i e l d   i d = " 3 8 8 a 1 e 1 3 - 9 9 7 8 - 4 5 4 7 - 8 c 3 9 - 2 9 b 8 9 a 1 1 d 7 2 a "   n a m e = " W o r k s p a c e I d "   t y p e = " "   o r d e r = " 9 9 9 "   e n t i t y I d = " 2 a 5 8 0 5 d b - 2 1 f b - 4 5 7 d - 9 3 0 c - b 3 f 1 0 a a f 7 d b a "   l i n k e d E n t i t y I d = " 0 0 0 0 0 0 0 0 - 0 0 0 0 - 0 0 0 0 - 0 0 0 0 - 0 0 0 0 0 0 0 0 0 0 0 0 "   l i n k e d F i e l d I d = " 0 0 0 0 0 0 0 0 - 0 0 0 0 - 0 0 0 0 - 0 0 0 0 - 0 0 0 0 0 0 0 0 0 0 0 0 "   l i n k e d F i e l d I n d e x = " 0 "   i n d e x = " 0 "   f i e l d T y p e = " q u e s t i o n "   f o r m a t E v a l u a t o r T y p e = " f o r m a t S t r i n g "   h i d d e n = " f a l s e " / >  
         < f i e l d   i d = " 4 8 6 8 6 8 f 2 - e 0 4 a - 4 5 5 b - b b 1 5 - 0 d a 9 7 0 d 3 0 5 b 0 "   n a m e = " T e x t   F i e l d "   t y p e = " "   o r d e r = " 9 9 9 "   e n t i t y I d = " 3 a b 8 2 f 1 2 - 1 4 2 6 - 4 e 6 5 - a 3 9 d - b 2 0 2 d c 1 7 a c c d "   l i n k e d E n t i t y I d = " 0 0 0 0 0 0 0 0 - 0 0 0 0 - 0 0 0 0 - 0 0 0 0 - 0 0 0 0 0 0 0 0 0 0 0 0 "   l i n k e d F i e l d I d = " 0 0 0 0 0 0 0 0 - 0 0 0 0 - 0 0 0 0 - 0 0 0 0 - 0 0 0 0 0 0 0 0 0 0 0 0 "   l i n k e d F i e l d I n d e x = " 0 "   i n d e x = " 0 "   f i e l d T y p e = " q u e s t i o n "   f o r m a t E v a l u a t o r T y p e = " f o r m a t S t r i n g "   h i d d e n = " f a l s e " / >  
         < f i e l d   i d = " 8 1 e 3 e 9 e a - 9 b 6 0 - 4 9 7 8 - a 8 8 a - e 3 d d b 2 6 9 6 2 1 7 "   n a m e = " V a l u e   F i e l d "   t y p e = " S y s t e m . B o o l e a n ,   m s c o r l i b ,   V e r s i o n = 4 . 0 . 0 . 0 ,   C u l t u r e = n e u t r a l ,   P u b l i c K e y T o k e n = b 7 7 a 5 c 5 6 1 9 3 4 e 0 8 9 "   o r d e r = " 9 9 9 "   e n t i t y I d = " 3 a b 8 2 f 1 2 - 1 4 2 6 - 4 e 6 5 - a 3 9 d - b 2 0 2 d c 1 7 a c c d "   l i n k e d E n t i t y I d = " 0 0 0 0 0 0 0 0 - 0 0 0 0 - 0 0 0 0 - 0 0 0 0 - 0 0 0 0 0 0 0 0 0 0 0 0 "   l i n k e d F i e l d I d = " 0 0 0 0 0 0 0 0 - 0 0 0 0 - 0 0 0 0 - 0 0 0 0 - 0 0 0 0 0 0 0 0 0 0 0 0 "   l i n k e d F i e l d I n d e x = " 0 "   i n d e x = " 0 "   f i e l d T y p e = " q u e s t i o n "   f o r m a t E v a l u a t o r T y p e = " f o r m a t S t r i n g "   h i d d e n = " f a l s e " / >  
         < f i e l d   i d = " b 7 c e f a 4 1 - f 9 d 1 - 4 f 7 3 - a b f 3 - c e 1 4 0 e 7 a 8 4 9 7 "   n a m e = " D a t e "   t y p e = " S y s t e m . D a t e T i m e ,   m s c o r l i b ,   V e r s i o n = 4 . 0 . 0 . 0 ,   C u l t u r e = n e u t r a l ,   P u b l i c K e y T o k e n = b 7 7 a 5 c 5 6 1 9 3 4 e 0 8 9 "   d a t a F o r m a t = " d   M M M M   y y y y "   o r d e r = " 9 9 9 "   e n t i t y I d = " 4 a 2 e f a 0 0 - b 1 c 8 - 4 3 f c - b 2 f d - e e 3 e c 4 2 f 9 0 7 b "   l i n k e d E n t i t y I d = " 0 0 0 0 0 0 0 0 - 0 0 0 0 - 0 0 0 0 - 0 0 0 0 - 0 0 0 0 0 0 0 0 0 0 0 0 "   l i n k e d F i e l d I d = " 0 0 0 0 0 0 0 0 - 0 0 0 0 - 0 0 0 0 - 0 0 0 0 - 0 0 0 0 0 0 0 0 0 0 0 0 "   l i n k e d F i e l d I n d e x = " 0 "   i n d e x = " 0 "   f i e l d T y p e = " q u e s t i o n "   f o r m a t E v a l u a t o r T y p e = " f o r m a t S t r i n g "   h i d d e n = " f a l s e " > 1 2   m e i   2 0 2 6 < / f i e l d >  
         < f i e l d   i d = " 1 8 4 5 7 3 0 2 - b e 9 7 - 4 2 4 d - 8 7 3 5 - 2 1 2 b c d 9 6 e 2 a 2 "   n a m e = " S e l e c t e d   I t e m s "   t y p e = " "   o r d e r = " 9 9 9 "   e n t i t y I d = " 4 b 7 9 4 c 7 d - a 4 f d - 4 4 f c - b e 2 3 - d 3 c 5 9 9 7 e 2 b f 8 "   l i n k e d E n t i t y I d = " 0 0 0 0 0 0 0 0 - 0 0 0 0 - 0 0 0 0 - 0 0 0 0 - 0 0 0 0 0 0 0 0 0 0 0 0 "   l i n k e d F i e l d I d = " 0 0 0 0 0 0 0 0 - 0 0 0 0 - 0 0 0 0 - 0 0 0 0 - 0 0 0 0 0 0 0 0 0 0 0 0 "   l i n k e d F i e l d I n d e x = " 0 "   i n d e x = " 0 "   f i e l d T y p e = " q u e s t i o n "   f o r m a t E v a l u a t o r T y p e = " f o r m a t S t r i n g "   h i d d e n = " f a l s e " > L i c h t < / f i e l d >  
         < f i e l d   i d = " 3 3 7 c d 5 c 0 - 5 d 4 e - 4 2 3 e - 9 3 0 d - a f e d 7 d f b 9 7 e 9 "   n a m e = " S e l e c t e d   T e x t "   t y p e = " S y s t e m . S t r i n g , 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 L i c h t | < / f i e l d > 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i e l d >  
         < f i e l d   i d = " d 6 9 e 8 9 5 b - 2 a d 6 - 4 7 1 8 - b d f f - 0 4 f c a 1 4 a 7 3 9 c "   n a m e = " S e l e c t e d   V a l u e   I t e m s "   t y p e = " S y s t e m . B o o l e a n ,   m s c o r l i b ,   V e r s i o n = 4 . 0 . 0 . 0 ,   C u l t u r e = n e u t r a l ,   P u b l i c K e y T o k e n = b 7 7 a 5 c 5 6 1 9 3 4 e 0 8 9 "   o r d e r = " 9 9 9 "   e n t i t y I d = " 4 b 7 9 4 c 7 d - a 4 f d - 4 4 f c - b e 2 3 - d 3 c 5 9 9 7 e 2 b f 8 "   l i n k e d E n t i t y I d = " 0 0 0 0 0 0 0 0 - 0 0 0 0 - 0 0 0 0 - 0 0 0 0 - 0 0 0 0 0 0 0 0 0 0 0 0 "   l i n k e d F i e l d I d = " 0 0 0 0 0 0 0 0 - 0 0 0 0 - 0 0 0 0 - 0 0 0 0 - 0 0 0 0 0 0 0 0 0 0 0 0 "   l i n k e d F i e l d I n d e x = " 0 "   i n d e x = " 1 "   f i e l d T y p e = " q u e s t i o n "   f o r m a t E v a l u a t o r T y p e = " f o r m a t S t r i n g "   h i d d e n = " f a l s e " > F a l s e < / f i e l d >  
         < f i e l d   i d = " a e 9 c a 6 1 7 - 6 d b b - 4 f 8 3 - 8 c a 9 - 3 9 f e 5 a 2 e 2 b d 5 "   n a m e = " S e l e c t e d   V a l u e s "   t y p e = " S y s t e m . B o o l e a n ,   m s c o r l i b ,   V e r s i o n = 4 . 0 . 0 . 0 ,   C u l t u r e = n e u t r a l ,   P u b l i c K e y T o k e n = b 7 7 a 5 c 5 6 1 9 3 4 e 0 8 9 "   o r d e r = " 9 9 9 "   e n t i t y I d = " 4 b 7 9 4 c 7 d - a 4 f d - 4 4 f c - b e 2 3 - d 3 c 5 9 9 7 e 2 b f 8 "   l i n k e d E n t i t y I d = " 0 0 0 0 0 0 0 0 - 0 0 0 0 - 0 0 0 0 - 0 0 0 0 - 0 0 0 0 0 0 0 0 0 0 0 0 "   l i n k e d F i e l d I d = " 0 0 0 0 0 0 0 0 - 0 0 0 0 - 0 0 0 0 - 0 0 0 0 - 0 0 0 0 0 0 0 0 0 0 0 0 "   l i n k e d F i e l d I n d e x = " 0 "   i n d e x = " 0 "   f i e l d T y p e = " q u e s t i o n "   f o r m a t E v a l u a t o r T y p e = " f o r m a t S t r i n g "   h i d d e n = " f a l s e " > T r u e | F a l s e | < / f i e l d >  
         < f i e l d   i d = " 9 6 8 7 a 9 a 0 - c 3 d 9 - 4 b 9 3 - a 9 c 2 - 5 8 9 a 2 8 5 a 8 4 e e "   n a m e = " N a m e "   t y p e = " "   o r d e r = " 9 9 9 "   e n t i t y I d = " 7 c b 9 6 0 b 3 - 2 8 b c - 4 1 e 3 - 8 a d 4 - e 0 5 b 5 8 3 a 6 8 4 b "   l i n k e d E n t i t y I d = " 0 0 0 0 0 0 0 0 - 0 0 0 0 - 0 0 0 0 - 0 0 0 0 - 0 0 0 0 0 0 0 0 0 0 0 0 "   l i n k e d F i e l d I d = " 0 0 0 0 0 0 0 0 - 0 0 0 0 - 0 0 0 0 - 0 0 0 0 - 0 0 0 0 0 0 0 0 0 0 0 0 "   l i n k e d F i e l d I n d e x = " 0 "   i n d e x = " 0 "   f i e l d T y p e = " c o i "   f o r m a t E v a l u a t o r T y p e = " f o r m a t S t r i n g "   h i d d e n = " f a l s e " > N e t h e r l a n d s < / f i e l d >  
         < f i e l d   i d = " b 6 4 0 1 b 6 0 - 6 f 7 5 - 4 6 e d - b 4 d 6 - 5 3 c a 7 4 1 9 5 f 8 8 "   n a m e = " S e t t i n g s "   t y p e = " "   o r d e r = " 9 9 9 "   e n t i t y I d = " 7 c b 9 6 0 b 3 - 2 8 b c - 4 1 e 3 - 8 a d 4 - e 0 5 b 5 8 3 a 6 8 4 b "   l i n k e d E n t i t y I d = " 0 0 0 0 0 0 0 0 - 0 0 0 0 - 0 0 0 0 - 0 0 0 0 - 0 0 0 0 0 0 0 0 0 0 0 0 "   l i n k e d F i e l d I d = " 0 0 0 0 0 0 0 0 - 0 0 0 0 - 0 0 0 0 - 0 0 0 0 - 0 0 0 0 0 0 0 0 0 0 0 0 "   l i n k e d F i e l d I n d e x = " 0 "   i n d e x = " 0 "   f i e l d T y p e = " c o i "   f o r m a t E v a l u a t o r T y p e = " f o r m a t S t r i n g "   h i d d e n = " f a l s e " > D S B , C M S , D e f a u l t , D e f a u l t , D e f a u l t , D e f a u l t , D e f a u l t , D e f a u l t , D e f a u l t , C M S < / f i e l d >  
         < f i e l d   i d = " 6 1 3 3 8 c 1 d - 5 0 7 a - 4 3 b 6 - a 0 e 1 - 5 9 b 7 3 b 3 3 9 b 9 8 "   n a m e = " D i s c l a i m e r   1 "   t y p e = " "   o r d e r = " 9 9 9 "   e n t i t y I d = " 8 9 2 2 f c e c - 7 e d 9 - 4 3 8 2 - 9 a 6 4 - 4 1 4 e 8 0 4 c 5 d 2 d "   l i n k e d E n t i t y I d = " 0 0 0 0 0 0 0 0 - 0 0 0 0 - 0 0 0 0 - 0 0 0 0 - 0 0 0 0 0 0 0 0 0 0 0 0 "   l i n k e d F i e l d I d = " 0 0 0 0 0 0 0 0 - 0 0 0 0 - 0 0 0 0 - 0 0 0 0 - 0 0 0 0 0 0 0 0 0 0 0 0 "   l i n k e d F i e l d I n d e x = " 0 "   i n d e x = " 0 "   f i e l d T y p e = " q u e s t i o n "   f o r m a t E v a l u a t o r T y p e = " f o r m a t S t r i n g "   h i d d e n = " f a l s e " / >  
         < f i e l d   i d = " 6 1 b 1 6 f 5 c - b 0 8 6 - 4 5 f 2 - 8 3 0 a - 2 2 8 9 b 7 a 3 3 1 7 e "   n a m e = " D i s c l a i m e r   2 "   t y p e = " "   o r d e r = " 9 9 9 "   e n t i t y I d = " 8 9 2 2 f c e c - 7 e d 9 - 4 3 8 2 - 9 a 6 4 - 4 1 4 e 8 0 4 c 5 d 2 d "   l i n k e d E n t i t y I d = " 0 0 0 0 0 0 0 0 - 0 0 0 0 - 0 0 0 0 - 0 0 0 0 - 0 0 0 0 0 0 0 0 0 0 0 0 "   l i n k e d F i e l d I d = " 0 0 0 0 0 0 0 0 - 0 0 0 0 - 0 0 0 0 - 0 0 0 0 - 0 0 0 0 0 0 0 0 0 0 0 0 "   l i n k e d F i e l d I n d e x = " 0 "   i n d e x = " 0 "   f i e l d T y p e = " q u e s t i o n "   f o r m a t E v a l u a t o r T y p e = " f o r m a t S t r i n g "   h i d d e n = " f a l s e " / >  
         < f i e l d   i d = " 1 4 8 3 f b 6 6 - 9 6 c 4 - 4 3 a b - 8 9 f 8 - 1 5 8 9 0 a a 3 e 7 7 f "   n a m e = " D i s c l a i m e r   3 "   t y p e = " "   o r d e r = " 9 9 9 "   e n t i t y I d = " 8 9 2 2 f c e c - 7 e d 9 - 4 3 8 2 - 9 a 6 4 - 4 1 4 e 8 0 4 c 5 d 2 d "   l i n k e d E n t i t y I d = " 0 0 0 0 0 0 0 0 - 0 0 0 0 - 0 0 0 0 - 0 0 0 0 - 0 0 0 0 0 0 0 0 0 0 0 0 "   l i n k e d F i e l d I d = " 0 0 0 0 0 0 0 0 - 0 0 0 0 - 0 0 0 0 - 0 0 0 0 - 0 0 0 0 0 0 0 0 0 0 0 0 "   l i n k e d F i e l d I n d e x = " 0 "   i n d e x = " 0 "   f i e l d T y p e = " q u e s t i o n "   f o r m a t E v a l u a t o r T y p e = " f o r m a t S t r i n g "   h i d d e n = " f a l s e " / >  
         < f i e l d   i d = " d 1 b 2 5 e 2 1 - 2 1 8 f - 4 a e 8 - b b 4 a - 3 1 d 4 5 5 5 9 f d 5 8 "   n a m e = " D i s c l a i m e r   4 "   t y p e = " "   o r d e r = " 9 9 9 "   e n t i t y I d = " 8 9 2 2 f c e c - 7 e d 9 - 4 3 8 2 - 9 a 6 4 - 4 1 4 e 8 0 4 c 5 d 2 d "   l i n k e d E n t i t y I d = " 0 0 0 0 0 0 0 0 - 0 0 0 0 - 0 0 0 0 - 0 0 0 0 - 0 0 0 0 0 0 0 0 0 0 0 0 "   l i n k e d F i e l d I d = " 0 0 0 0 0 0 0 0 - 0 0 0 0 - 0 0 0 0 - 0 0 0 0 - 0 0 0 0 0 0 0 0 0 0 0 0 "   l i n k e d F i e l d I n d e x = " 0 "   i n d e x = " 0 "   f i e l d T y p e = " q u e s t i o n "   f o r m a t E v a l u a t o r T y p e = " f o r m a t S t r i n g "   h i d d e n = " f a l s e " / >  
         < f i e l d   i d = " c b f 5 1 a 3 f - 5 e c 6 - 4 5 d 8 - 8 b a 8 - e 8 c f a b 2 6 3 1 e c "   n a m e = " D i s c l a i m e r   5 "   t y p e = " "   o r d e r = " 9 9 9 "   e n t i t y I d = " 8 9 2 2 f c e c - 7 e d 9 - 4 3 8 2 - 9 a 6 4 - 4 1 4 e 8 0 4 c 5 d 2 d "   l i n k e d E n t i t y I d = " 0 0 0 0 0 0 0 0 - 0 0 0 0 - 0 0 0 0 - 0 0 0 0 - 0 0 0 0 0 0 0 0 0 0 0 0 "   l i n k e d F i e l d I d = " 0 0 0 0 0 0 0 0 - 0 0 0 0 - 0 0 0 0 - 0 0 0 0 - 0 0 0 0 0 0 0 0 0 0 0 0 "   l i n k e d F i e l d I n d e x = " 0 "   i n d e x = " 0 "   f i e l d T y p e = " q u e s t i o n "   f o r m a t E v a l u a t o r T y p e = " f o r m a t S t r i n g "   h i d d e n = " f a l s e " / >  
         < f i e l d   i d = " 7 5 c 0 f 9 c 2 - 2 4 8 0 - 4 1 e 3 - a 5 d 1 - 7 3 d b 6 7 c 8 7 0 5 5 "   n a m e = " D i s c l a i m e r   6 "   t y p e = " "   o r d e r = " 9 9 9 "   e n t i t y I d = " 8 9 2 2 f c e c - 7 e d 9 - 4 3 8 2 - 9 a 6 4 - 4 1 4 e 8 0 4 c 5 d 2 d "   l i n k e d E n t i t y I d = " 0 0 0 0 0 0 0 0 - 0 0 0 0 - 0 0 0 0 - 0 0 0 0 - 0 0 0 0 0 0 0 0 0 0 0 0 "   l i n k e d F i e l d I d = " 0 0 0 0 0 0 0 0 - 0 0 0 0 - 0 0 0 0 - 0 0 0 0 - 0 0 0 0 0 0 0 0 0 0 0 0 "   l i n k e d F i e l d I n d e x = " 0 "   i n d e x = " 0 "   f i e l d T y p e = " q u e s t i o n "   f o r m a t E v a l u a t o r T y p e = " f o r m a t S t r i n g "   h i d d e n = " f a l s e " / >  
         < f i e l d   i d = " 1 f b c 3 9 a c - f 3 3 7 - 4 8 8 6 - 8 1 b 5 - 7 5 c 4 d a e 8 9 2 a 5 "   n a m e = " D i s p l a y   N a m e "   t y p e = " "   o r d e r = " 9 9 9 "   e n t i t y I d = " 8 9 2 2 f c e c - 7 e d 9 - 4 3 8 2 - 9 a 6 4 - 4 1 4 e 8 0 4 c 5 d 2 d "   l i n k e d E n t i t y I d = " 0 0 0 0 0 0 0 0 - 0 0 0 0 - 0 0 0 0 - 0 0 0 0 - 0 0 0 0 0 0 0 0 0 0 0 0 "   l i n k e d F i e l d I d = " 0 0 0 0 0 0 0 0 - 0 0 0 0 - 0 0 0 0 - 0 0 0 0 - 0 0 0 0 0 0 0 0 0 0 0 0 "   l i n k e d F i e l d I n d e x = " 0 "   i n d e x = " 0 "   f i e l d T y p e = " q u e s t i o n "   f o r m a t E v a l u a t o r T y p e = " f o r m a t S t r i n g "   h i d d e n = " f a l s e " > C M S   D e r k s   S t a r   B u s m a n n   N . V . < / f i e l d >  
         < f i e l d   i d = " c 7 8 8 d 6 c a - 8 e 2 9 - 4 0 8 c - a a a 8 - b 1 e f 5 5 0 7 d a e 8 "   n a m e = " E m a i l "   t y p e = " "   o r d e r = " 9 9 9 "   e n t i t y I d = " 8 9 2 2 f c e c - 7 e d 9 - 4 3 8 2 - 9 a 6 4 - 4 1 4 e 8 0 4 c 5 d 2 d "   l i n k e d E n t i t y I d = " 0 0 0 0 0 0 0 0 - 0 0 0 0 - 0 0 0 0 - 0 0 0 0 - 0 0 0 0 0 0 0 0 0 0 0 0 "   l i n k e d F i e l d I d = " 0 0 0 0 0 0 0 0 - 0 0 0 0 - 0 0 0 0 - 0 0 0 0 - 0 0 0 0 0 0 0 0 0 0 0 0 "   l i n k e d F i e l d I n d e x = " 0 "   i n d e x = " 0 "   f i e l d T y p e = " q u e s t i o n "   f o r m a t E v a l u a t o r T y p e = " f o r m a t S t r i n g "   h i d d e n = " f a l s e " / >  
         < f i e l d   i d = " f 5 8 d d c f 2 - c 6 0 e - 4 b 4 4 - a e a d - 9 d 3 a 3 d a 4 d 7 e c "   n a m e = " E n t i t y   N a m e   1 "   t y p e = " "   o r d e r = " 9 9 9 "   e n t i t y I d = " 8 9 2 2 f c e c - 7 e d 9 - 4 3 8 2 - 9 a 6 4 - 4 1 4 e 8 0 4 c 5 d 2 d "   l i n k e d E n t i t y I d = " 0 0 0 0 0 0 0 0 - 0 0 0 0 - 0 0 0 0 - 0 0 0 0 - 0 0 0 0 0 0 0 0 0 0 0 0 "   l i n k e d F i e l d I d = " 0 0 0 0 0 0 0 0 - 0 0 0 0 - 0 0 0 0 - 0 0 0 0 - 0 0 0 0 0 0 0 0 0 0 0 0 "   l i n k e d F i e l d I n d e x = " 0 "   i n d e x = " 0 "   f i e l d T y p e = " q u e s t i o n "   f o r m a t E v a l u a t o r T y p e = " f o r m a t S t r i n g "   h i d d e n = " f a l s e " > C M S   D e r k s   S t a r   B u s m a n n   N . V . < / f i e l d >  
         < f i e l d   i d = " c c d c b 1 9 6 - d a 2 b - 4 3 d f - 8 c 0 b - 4 9 d 1 5 c 3 f 5 8 a f "   n a m e = " E n t i t y   N a m e   2 "   t y p e = " "   o r d e r = " 9 9 9 "   e n t i t y I d = " 8 9 2 2 f c e c - 7 e d 9 - 4 3 8 2 - 9 a 6 4 - 4 1 4 e 8 0 4 c 5 d 2 d "   l i n k e d E n t i t y I d = " 0 0 0 0 0 0 0 0 - 0 0 0 0 - 0 0 0 0 - 0 0 0 0 - 0 0 0 0 0 0 0 0 0 0 0 0 "   l i n k e d F i e l d I d = " 0 0 0 0 0 0 0 0 - 0 0 0 0 - 0 0 0 0 - 0 0 0 0 - 0 0 0 0 0 0 0 0 0 0 0 0 "   l i n k e d F i e l d I n d e x = " 0 "   i n d e x = " 0 "   f i e l d T y p e = " q u e s t i o n "   f o r m a t E v a l u a t o r T y p e = " f o r m a t S t r i n g "   h i d d e n = " f a l s e " / >  
         < f i e l d   i d = " 8 b b 1 6 5 2 8 - f d d a - 4 a 8 8 - a 5 0 b - 1 4 5 b 8 1 8 2 9 6 a 1 "   n a m e = " E n t i t y   N a m e   3 "   t y p e = " "   o r d e r = " 9 9 9 "   e n t i t y I d = " 8 9 2 2 f c e c - 7 e d 9 - 4 3 8 2 - 9 a 6 4 - 4 1 4 e 8 0 4 c 5 d 2 d "   l i n k e d E n t i t y I d = " 0 0 0 0 0 0 0 0 - 0 0 0 0 - 0 0 0 0 - 0 0 0 0 - 0 0 0 0 0 0 0 0 0 0 0 0 "   l i n k e d F i e l d I d = " 0 0 0 0 0 0 0 0 - 0 0 0 0 - 0 0 0 0 - 0 0 0 0 - 0 0 0 0 0 0 0 0 0 0 0 0 "   l i n k e d F i e l d I n d e x = " 0 "   i n d e x = " 0 "   f i e l d T y p e = " q u e s t i o n "   f o r m a t E v a l u a t o r T y p e = " f o r m a t S t r i n g "   h i d d e n = " f a l s e " / >  
         < f i e l d   i d = " a e 2 5 4 9 2 4 - b e 2 2 - 4 0 a 2 - 9 b b b - 8 7 3 8 2 0 1 f 3 e f f "   n a m e = " E n t i t y   N a m e   4 "   t y p e = " "   o r d e r = " 9 9 9 "   e n t i t y I d = " 8 9 2 2 f c e c - 7 e d 9 - 4 3 8 2 - 9 a 6 4 - 4 1 4 e 8 0 4 c 5 d 2 d "   l i n k e d E n t i t y I d = " 0 0 0 0 0 0 0 0 - 0 0 0 0 - 0 0 0 0 - 0 0 0 0 - 0 0 0 0 0 0 0 0 0 0 0 0 "   l i n k e d F i e l d I d = " 0 0 0 0 0 0 0 0 - 0 0 0 0 - 0 0 0 0 - 0 0 0 0 - 0 0 0 0 0 0 0 0 0 0 0 0 "   l i n k e d F i e l d I n d e x = " 0 "   i n d e x = " 0 "   f i e l d T y p e = " q u e s t i o n "   f o r m a t E v a l u a t o r T y p e = " f o r m a t S t r i n g "   h i d d e n = " f a l s e " / >  
         < f i e l d   i d = " 1 0 7 5 1 3 a d - 8 2 e f - 4 1 b 6 - a 5 c d - f 4 8 5 5 7 c e 4 b 9 4 "   n a m e = " F a x   N u m b e r "   t y p e = " "   o r d e r = " 9 9 9 "   e n t i t y I d = " 8 9 2 2 f c e c - 7 e d 9 - 4 3 8 2 - 9 a 6 4 - 4 1 4 e 8 0 4 c 5 d 2 d "   l i n k e d E n t i t y I d = " 0 0 0 0 0 0 0 0 - 0 0 0 0 - 0 0 0 0 - 0 0 0 0 - 0 0 0 0 0 0 0 0 0 0 0 0 "   l i n k e d F i e l d I d = " 0 0 0 0 0 0 0 0 - 0 0 0 0 - 0 0 0 0 - 0 0 0 0 - 0 0 0 0 0 0 0 0 0 0 0 0 "   l i n k e d F i e l d I n d e x = " 0 "   i n d e x = " 0 "   f i e l d T y p e = " q u e s t i o n "   f o r m a t E v a l u a t o r T y p e = " f o r m a t S t r i n g "   h i d d e n = " f a l s e " / >  
         < f i e l d   i d = " 3 a c 9 6 6 0 b - 6 d 6 6 - 4 0 a 6 - a 4 c c - 6 3 6 9 2 b 9 b f 5 3 f "   n a m e = " O f f i c e   B u i l d i n g   A d d r e s s "   t y p e = " "   o r d e r = " 9 9 9 "   e n t i t y I d = " 8 9 2 2 f c e c - 7 e d 9 - 4 3 8 2 - 9 a 6 4 - 4 1 4 e 8 0 4 c 5 d 2 d "   l i n k e d E n t i t y I d = " 0 0 0 0 0 0 0 0 - 0 0 0 0 - 0 0 0 0 - 0 0 0 0 - 0 0 0 0 0 0 0 0 0 0 0 0 "   l i n k e d F i e l d I d = " 0 0 0 0 0 0 0 0 - 0 0 0 0 - 0 0 0 0 - 0 0 0 0 - 0 0 0 0 0 0 0 0 0 0 0 0 "   l i n k e d F i e l d I n d e x = " 0 "   i n d e x = " 0 "   f i e l d T y p e = " q u e s t i o n "   f o r m a t E v a l u a t o r T y p e = " f o r m a t S t r i n g "   h i d d e n = " f a l s e " / >  
         < f i e l d   i d = " b 8 a 8 2 f 6 6 - 3 3 4 3 - 4 4 3 f - a c 6 a - 3 6 5 2 4 3 e 1 2 b e 2 "   n a m e = " O f f i c e   D X "   t y p e = " "   o r d e r = " 9 9 9 "   e n t i t y I d = " 8 9 2 2 f c e c - 7 e d 9 - 4 3 8 2 - 9 a 6 4 - 4 1 4 e 8 0 4 c 5 d 2 d "   l i n k e d E n t i t y I d = " 0 0 0 0 0 0 0 0 - 0 0 0 0 - 0 0 0 0 - 0 0 0 0 - 0 0 0 0 0 0 0 0 0 0 0 0 "   l i n k e d F i e l d I d = " 0 0 0 0 0 0 0 0 - 0 0 0 0 - 0 0 0 0 - 0 0 0 0 - 0 0 0 0 0 0 0 0 0 0 0 0 "   l i n k e d F i e l d I n d e x = " 0 "   i n d e x = " 0 "   f i e l d T y p e = " q u e s t i o n "   f o r m a t E v a l u a t o r T y p e = " f o r m a t S t r i n g "   h i d d e n = " f a l s e " / >  
         < f i e l d   i d = " 9 5 9 6 2 6 b d - 7 c a 9 - 4 8 9 7 - 9 0 f 7 - 1 5 d 7 c 9 1 5 f a 5 2 "   n a m e = " O f f i c e   F a x   N u m b e r "   t y p e = " "   o r d e r = " 9 9 9 "   e n t i t y I d = " 8 9 2 2 f c e c - 7 e d 9 - 4 3 8 2 - 9 a 6 4 - 4 1 4 e 8 0 4 c 5 d 2 d "   l i n k e d E n t i t y I d = " 0 0 0 0 0 0 0 0 - 0 0 0 0 - 0 0 0 0 - 0 0 0 0 - 0 0 0 0 0 0 0 0 0 0 0 0 "   l i n k e d F i e l d I d = " 0 0 0 0 0 0 0 0 - 0 0 0 0 - 0 0 0 0 - 0 0 0 0 - 0 0 0 0 0 0 0 0 0 0 0 0 "   l i n k e d F i e l d I n d e x = " 0 "   i n d e x = " 0 "   f i e l d T y p e = " q u e s t i o n "   f o r m a t E v a l u a t o r T y p e = " f o r m a t S t r i n g "   h i d d e n = " f a l s e " / >  
         < f i e l d   i d = " 9 a 9 1 9 4 6 a - 0 7 0 a - 4 d d c - 8 e 3 7 - 9 6 2 f 0 7 1 5 0 6 b 4 "   n a m e = " O f f i c e   I d "   t y p e = " "   o r d e r = " 9 9 9 "   e n t i t y I d = " 8 9 2 2 f c e c - 7 e d 9 - 4 3 8 2 - 9 a 6 4 - 4 1 4 e 8 0 4 c 5 d 2 d "   l i n k e d E n t i t y I d = " 0 0 0 0 0 0 0 0 - 0 0 0 0 - 0 0 0 0 - 0 0 0 0 - 0 0 0 0 0 0 0 0 0 0 0 0 "   l i n k e d F i e l d I d = " 0 0 0 0 0 0 0 0 - 0 0 0 0 - 0 0 0 0 - 0 0 0 0 - 0 0 0 0 0 0 0 0 0 0 0 0 "   l i n k e d F i e l d I n d e x = " 0 "   i n d e x = " 0 "   f i e l d T y p e = " q u e s t i o n "   f o r m a t E v a l u a t o r T y p e = " f o r m a t S t r i n g "   h i d d e n = " f a l s e " / >  
         < f i e l d   i d = " f 9 0 c a a 9 6 - 6 3 4 0 - 4 7 7 6 - 9 5 b e - 9 e 5 4 0 8 7 9 9 2 7 5 "   n a m e = " O f f i c e   L o c a t i o n "   t y p e = " "   o r d e r = " 9 9 9 "   e n t i t y I d = " 8 9 2 2 f c e c - 7 e d 9 - 4 3 8 2 - 9 a 6 4 - 4 1 4 e 8 0 4 c 5 d 2 d "   l i n k e d E n t i t y I d = " 0 0 0 0 0 0 0 0 - 0 0 0 0 - 0 0 0 0 - 0 0 0 0 - 0 0 0 0 0 0 0 0 0 0 0 0 "   l i n k e d F i e l d I d = " 0 0 0 0 0 0 0 0 - 0 0 0 0 - 0 0 0 0 - 0 0 0 0 - 0 0 0 0 0 0 0 0 0 0 0 0 "   l i n k e d F i e l d I n d e x = " 0 "   i n d e x = " 0 "   f i e l d T y p e = " q u e s t i o n "   f o r m a t E v a l u a t o r T y p e = " f o r m a t S t r i n g "   h i d d e n = " f a l s e " / >  
         < f i e l d   i d = " f 5 8 f 6 8 0 f - 7 6 b 3 - 4 b f d - b 1 7 5 - 1 3 4 0 e 1 0 e a 5 a 5 "   n a m e = " O f f i c e   L o c a t i o n   D e f a u l t   V a l u e "   t y p e = " "   o r d e r = " 9 9 9 "   e n t i t y I d = " 8 9 2 2 f c e c - 7 e d 9 - 4 3 8 2 - 9 a 6 4 - 4 1 4 e 8 0 4 c 5 d 2 d "   l i n k e d E n t i t y I d = " 0 0 0 0 0 0 0 0 - 0 0 0 0 - 0 0 0 0 - 0 0 0 0 - 0 0 0 0 0 0 0 0 0 0 0 0 "   l i n k e d F i e l d I d = " 0 0 0 0 0 0 0 0 - 0 0 0 0 - 0 0 0 0 - 0 0 0 0 - 0 0 0 0 0 0 0 0 0 0 0 0 "   l i n k e d F i e l d I n d e x = " 0 "   i n d e x = " 0 "   f i e l d T y p e = " q u e s t i o n "   f o r m a t E v a l u a t o r T y p e = " f o r m a t S t r i n g "   h i d d e n = " f a l s e " / >  
         < f i e l d   i d = " 3 f 7 5 b 4 3 c - 1 3 8 3 - 4 6 b 6 - b 3 d c - 0 c a 3 b 7 d f b 9 b 9 "   n a m e = " O f f i c e   P o s t a l   A d d r e s s "   t y p e = " "   o r d e r = " 9 9 9 "   e n t i t y I d = " 8 9 2 2 f c e c - 7 e d 9 - 4 3 8 2 - 9 a 6 4 - 4 1 4 e 8 0 4 c 5 d 2 d "   l i n k e d E n t i t y I d = " 0 0 0 0 0 0 0 0 - 0 0 0 0 - 0 0 0 0 - 0 0 0 0 - 0 0 0 0 0 0 0 0 0 0 0 0 "   l i n k e d F i e l d I d = " 0 0 0 0 0 0 0 0 - 0 0 0 0 - 0 0 0 0 - 0 0 0 0 - 0 0 0 0 0 0 0 0 0 0 0 0 "   l i n k e d F i e l d I n d e x = " 0 "   i n d e x = " 0 "   f i e l d T y p e = " q u e s t i o n "   f o r m a t E v a l u a t o r T y p e = " f o r m a t S t r i n g "   h i d d e n = " f a l s e " / >  
         < f i e l d   i d = " b 6 c 4 4 e 2 9 - 6 9 5 1 - 4 9 a e - a f 1 d - 3 0 f f b 2 6 3 7 6 6 b "   n a m e = " O f f i c e   R e f e r e n c e "   t y p e = " "   o r d e r = " 9 9 9 "   e n t i t y I d = " 8 9 2 2 f c e c - 7 e d 9 - 4 3 8 2 - 9 a 6 4 - 4 1 4 e 8 0 4 c 5 d 2 d "   l i n k e d E n t i t y I d = " 0 0 0 0 0 0 0 0 - 0 0 0 0 - 0 0 0 0 - 0 0 0 0 - 0 0 0 0 0 0 0 0 0 0 0 0 "   l i n k e d F i e l d I d = " 0 0 0 0 0 0 0 0 - 0 0 0 0 - 0 0 0 0 - 0 0 0 0 - 0 0 0 0 0 0 0 0 0 0 0 0 "   l i n k e d F i e l d I n d e x = " 0 "   i n d e x = " 0 "   f i e l d T y p e = " q u e s t i o n "   f o r m a t E v a l u a t o r T y p e = " f o r m a t S t r i n g "   h i d d e n = " f a l s e " / >  
         < f i e l d   i d = " 4 b a b 1 0 2 b - f 2 f 8 - 4 5 6 8 - b 8 0 c - 4 3 4 6 6 0 a 7 e b 4 8 "   n a m e = " O f f i c e   S e t t i n g s "   t y p e = " "   o r d e r = " 9 9 9 "   e n t i t y I d = " 8 9 2 2 f c e c - 7 e d 9 - 4 3 8 2 - 9 a 6 4 - 4 1 4 e 8 0 4 c 5 d 2 d "   l i n k e d E n t i t y I d = " 0 0 0 0 0 0 0 0 - 0 0 0 0 - 0 0 0 0 - 0 0 0 0 - 0 0 0 0 0 0 0 0 0 0 0 0 "   l i n k e d F i e l d I d = " 0 0 0 0 0 0 0 0 - 0 0 0 0 - 0 0 0 0 - 0 0 0 0 - 0 0 0 0 0 0 0 0 0 0 0 0 "   l i n k e d F i e l d I n d e x = " 0 "   i n d e x = " 0 "   f i e l d T y p e = " q u e s t i o n "   f o r m a t E v a l u a t o r T y p e = " f o r m a t S t r i n g "   h i d d e n = " f a l s e " / >  
         < f i e l d   i d = " 7 3 5 a 3 4 6 c - f 5 d e - 4 6 d 7 - 8 a 5 9 - f 1 9 b 2 6 e b 2 f 4 9 "   n a m e = " O f f i c e   S w i t c h b o a r d   N u m b e r "   t y p e = " "   o r d e r = " 9 9 9 "   e n t i t y I d = " 8 9 2 2 f c e c - 7 e d 9 - 4 3 8 2 - 9 a 6 4 - 4 1 4 e 8 0 4 c 5 d 2 d "   l i n k e d E n t i t y I d = " 0 0 0 0 0 0 0 0 - 0 0 0 0 - 0 0 0 0 - 0 0 0 0 - 0 0 0 0 0 0 0 0 0 0 0 0 "   l i n k e d F i e l d I d = " 0 0 0 0 0 0 0 0 - 0 0 0 0 - 0 0 0 0 - 0 0 0 0 - 0 0 0 0 0 0 0 0 0 0 0 0 "   l i n k e d F i e l d I n d e x = " 0 "   i n d e x = " 0 "   f i e l d T y p e = " q u e s t i o n "   f o r m a t E v a l u a t o r T y p e = " f o r m a t S t r i n g "   h i d d e n = " f a l s e " / >  
         < f i e l d   i d = " 2 1 8 a b 6 3 1 - 6 a 5 1 - 4 b c 0 - b 8 e d - 0 a 5 c 4 5 a 1 3 f 0 d "   n a m e = " O f f i c e   T y p e "   t y p e = " "   o r d e r = " 9 9 9 "   e n t i t y I d = " 8 9 2 2 f c e c - 7 e d 9 - 4 3 8 2 - 9 a 6 4 - 4 1 4 e 8 0 4 c 5 d 2 d "   l i n k e d E n t i t y I d = " 0 0 0 0 0 0 0 0 - 0 0 0 0 - 0 0 0 0 - 0 0 0 0 - 0 0 0 0 0 0 0 0 0 0 0 0 "   l i n k e d F i e l d I d = " 0 0 0 0 0 0 0 0 - 0 0 0 0 - 0 0 0 0 - 0 0 0 0 - 0 0 0 0 0 0 0 0 0 0 0 0 "   l i n k e d F i e l d I n d e x = " 0 "   i n d e x = " 0 "   f i e l d T y p e = " q u e s t i o n "   f o r m a t E v a l u a t o r T y p e = " f o r m a t S t r i n g "   h i d d e n = " f a l s e " / >  
         < f i e l d   i d = " 0 2 c 4 6 b 2 a - b 9 a 7 - 4 8 e 0 - 9 5 5 8 - d b e 8 9 5 9 f e 8 6 0 "   n a m e = " P h o n e   N u m b e r "   t y p e = " "   o r d e r = " 9 9 9 "   e n t i t y I d = " 8 9 2 2 f c e c - 7 e d 9 - 4 3 8 2 - 9 a 6 4 - 4 1 4 e 8 0 4 c 5 d 2 d "   l i n k e d E n t i t y I d = " 0 0 0 0 0 0 0 0 - 0 0 0 0 - 0 0 0 0 - 0 0 0 0 - 0 0 0 0 0 0 0 0 0 0 0 0 "   l i n k e d F i e l d I d = " 0 0 0 0 0 0 0 0 - 0 0 0 0 - 0 0 0 0 - 0 0 0 0 - 0 0 0 0 0 0 0 0 0 0 0 0 "   l i n k e d F i e l d I n d e x = " 0 "   i n d e x = " 0 "   f i e l d T y p e = " q u e s t i o n "   f o r m a t E v a l u a t o r T y p e = " f o r m a t S t r i n g "   h i d d e n = " f a l s e " / >  
         < f i e l d   i d = " f 6 9 a e d d 5 - 7 e 8 a - 4 d 4 9 - 8 c 0 8 - 9 9 b d 5 0 c e 5 7 a 3 "   n a m e = " R e f e r e n c e "   t y p e = " "   o r d e r = " 9 9 9 "   e n t i t y I d = " 8 9 2 2 f c e c - 7 e d 9 - 4 3 8 2 - 9 a 6 4 - 4 1 4 e 8 0 4 c 5 d 2 d "   l i n k e d E n t i t y I d = " 0 0 0 0 0 0 0 0 - 0 0 0 0 - 0 0 0 0 - 0 0 0 0 - 0 0 0 0 0 0 0 0 0 0 0 0 "   l i n k e d F i e l d I d = " 0 0 0 0 0 0 0 0 - 0 0 0 0 - 0 0 0 0 - 0 0 0 0 - 0 0 0 0 0 0 0 0 0 0 0 0 "   l i n k e d F i e l d I n d e x = " 0 "   i n d e x = " 0 "   f i e l d T y p e = " q u e s t i o n "   f o r m a t E v a l u a t o r T y p e = " f o r m a t S t r i n g "   h i d d e n = " f a l s e " / >  
         < f i e l d   i d = " 7 5 7 c a a 9 9 - 4 1 c 7 - 4 a 3 1 - a a 9 7 - d 9 e b a 1 3 3 8 a 3 b "   n a m e = " S e t t i n g s "   t y p e = " "   o r d e r = " 9 9 9 "   e n t i t y I d = " 8 9 2 2 f c e c - 7 e d 9 - 4 3 8 2 - 9 a 6 4 - 4 1 4 e 8 0 4 c 5 d 2 d "   l i n k e d E n t i t y I d = " 0 0 0 0 0 0 0 0 - 0 0 0 0 - 0 0 0 0 - 0 0 0 0 - 0 0 0 0 0 0 0 0 0 0 0 0 "   l i n k e d F i e l d I d = " 0 0 0 0 0 0 0 0 - 0 0 0 0 - 0 0 0 0 - 0 0 0 0 - 0 0 0 0 0 0 0 0 0 0 0 0 "   l i n k e d F i e l d I n d e x = " 0 "   i n d e x = " 0 "   f i e l d T y p e = " q u e s t i o n "   f o r m a t E v a l u a t o r T y p e = " f o r m a t S t r i n g "   h i d d e n = " f a l s e " / >  
         < f i e l d   i d = " 3 8 5 f a e c c - 4 4 9 b - 4 4 9 4 - 9 0 d b - 3 c f 4 6 6 c 3 1 a 8 1 "   n a m e = " U r l "   t y p e = " "   o r d e r = " 9 9 9 "   e n t i t y I d = " 8 9 2 2 f c e c - 7 e d 9 - 4 3 8 2 - 9 a 6 4 - 4 1 4 e 8 0 4 c 5 d 2 d "   l i n k e d E n t i t y I d = " 0 0 0 0 0 0 0 0 - 0 0 0 0 - 0 0 0 0 - 0 0 0 0 - 0 0 0 0 0 0 0 0 0 0 0 0 "   l i n k e d F i e l d I d = " 0 0 0 0 0 0 0 0 - 0 0 0 0 - 0 0 0 0 - 0 0 0 0 - 0 0 0 0 0 0 0 0 0 0 0 0 "   l i n k e d F i e l d I n d e x = " 0 "   i n d e x = " 0 "   f i e l d T y p e = " q u e s t i o n "   f o r m a t E v a l u a t o r T y p e = " f o r m a t S t r i n g "   h i d d e n = " f a l s e " / >  
         < f i e l d   i d = " 1 8 4 5 7 3 0 2 - b e 9 7 - 4 2 4 d - 8 7 3 5 - 2 1 2 b c d 9 6 e 2 a 2 "   n a m e = " S e l e c t e d   I t e m s "   t y p e = " "   o r d e r = " 9 9 9 "   e n t i t y I d = " a 4 8 f 5 4 7 9 - 2 3 f d - 4 c f 0 - a 5 a 8 - 8 1 4 f 8 f d 8 a 8 6 5 "   l i n k e d E n t i t y I d = " 0 0 0 0 0 0 0 0 - 0 0 0 0 - 0 0 0 0 - 0 0 0 0 - 0 0 0 0 0 0 0 0 0 0 0 0 "   l i n k e d F i e l d I d = " 0 0 0 0 0 0 0 0 - 0 0 0 0 - 0 0 0 0 - 0 0 0 0 - 0 0 0 0 0 0 0 0 0 0 0 0 "   l i n k e d F i e l d I n d e x = " 0 "   i n d e x = " 0 "   f i e l d T y p e = " q u e s t i o n "   f o r m a t E v a l u a t o r T y p e = " f o r m a t S t r i n g "   h i d d e n = " f a l s e " > L i c h t < / f i e l d >  
         < f i e l d   i d = " 3 3 7 c d 5 c 0 - 5 d 4 e - 4 2 3 e - 9 3 0 d - a f e d 7 d f b 9 7 e 9 "   n a m e = " S e l e c t e d   T e x t "   t y p e = " S y s t e m . S t r i n g , 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 L i c h t | < / f i e l d > 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i e l d >  
         < f i e l d   i d = " d 6 9 e 8 9 5 b - 2 a d 6 - 4 7 1 8 - b d f f - 0 4 f c a 1 4 a 7 3 9 c "   n a m e = " S e l e c t e d   V a l u e   I t e m s "   t y p e = " S y s t e m . B o o l e a n ,   m s c o r l i b ,   V e r s i o n = 4 . 0 . 0 . 0 ,   C u l t u r e = n e u t r a l ,   P u b l i c K e y T o k e n = b 7 7 a 5 c 5 6 1 9 3 4 e 0 8 9 "   o r d e r = " 9 9 9 "   e n t i t y I d = " a 4 8 f 5 4 7 9 - 2 3 f d - 4 c f 0 - a 5 a 8 - 8 1 4 f 8 f d 8 a 8 6 5 "   l i n k e d E n t i t y I d = " 0 0 0 0 0 0 0 0 - 0 0 0 0 - 0 0 0 0 - 0 0 0 0 - 0 0 0 0 0 0 0 0 0 0 0 0 "   l i n k e d F i e l d I d = " 0 0 0 0 0 0 0 0 - 0 0 0 0 - 0 0 0 0 - 0 0 0 0 - 0 0 0 0 0 0 0 0 0 0 0 0 "   l i n k e d F i e l d I n d e x = " 0 "   i n d e x = " 1 "   f i e l d T y p e = " q u e s t i o n "   f o r m a t E v a l u a t o r T y p e = " f o r m a t S t r i n g "   h i d d e n = " f a l s e " > F a l s e < / f i e l d >  
         < f i e l d   i d = " a e 9 c a 6 1 7 - 6 d b b - 4 f 8 3 - 8 c a 9 - 3 9 f e 5 a 2 e 2 b d 5 "   n a m e = " S e l e c t e d   V a l u e s "   t y p e = " S y s t e m . B o o l e a n ,   m s c o r l i b ,   V e r s i o n = 4 . 0 . 0 . 0 ,   C u l t u r e = n e u t r a l ,   P u b l i c K e y T o k e n = b 7 7 a 5 c 5 6 1 9 3 4 e 0 8 9 "   o r d e r = " 9 9 9 "   e n t i t y I d = " a 4 8 f 5 4 7 9 - 2 3 f d - 4 c f 0 - a 5 a 8 - 8 1 4 f 8 f d 8 a 8 6 5 "   l i n k e d E n t i t y I d = " 0 0 0 0 0 0 0 0 - 0 0 0 0 - 0 0 0 0 - 0 0 0 0 - 0 0 0 0 0 0 0 0 0 0 0 0 "   l i n k e d F i e l d I d = " 0 0 0 0 0 0 0 0 - 0 0 0 0 - 0 0 0 0 - 0 0 0 0 - 0 0 0 0 0 0 0 0 0 0 0 0 "   l i n k e d F i e l d I n d e x = " 0 "   i n d e x = " 0 "   f i e l d T y p e = " q u e s t i o n "   f o r m a t E v a l u a t o r T y p e = " f o r m a t S t r i n g "   h i d d e n = " f a l s e " > T r u e | F a l s e | < / f i e l d >  
         < f i e l d   i d = " 9 0 b 0 3 9 7 8 - e 2 1 7 - 4 e 3 2 - a 4 f e - a 3 2 c b a 5 7 d 1 8 6 "   n a m e = " T e x t "   t y p e = " "   o r d e r = " 9 9 9 "   e n t i t y I d = " a d e 4 a 4 5 4 - e 7 d d - 4 5 b f - a 2 1 9 - 2 b 5 9 a b 9 f 2 4 1 4 "   l i n k e d E n t i t y I d = " 0 0 0 0 0 0 0 0 - 0 0 0 0 - 0 0 0 0 - 0 0 0 0 - 0 0 0 0 0 0 0 0 0 0 0 0 "   l i n k e d F i e l d I d = " 0 0 0 0 0 0 0 0 - 0 0 0 0 - 0 0 0 0 - 0 0 0 0 - 0 0 0 0 0 0 0 0 0 0 0 0 "   l i n k e d F i e l d I n d e x = " 0 "   i n d e x = " 0 "   f i e l d T y p e = " q u e s t i o n "   f o r m a t E v a l u a t o r T y p e = " f o r m a t S t r i n g "   h i d d e n = " f a l s e " / >  
         < f i e l d   i d = " 0 8 3 d 5 a 5 f - 7 a 4 6 - 4 9 2 7 - a d 1 b - 2 e 7 1 0 3 f 3 6 8 b 1 "   n a m e = " L o g i n "   t y p e = " "   o r d e r = " 9 9 9 "   e n t i t y I d = " f 2 9 4 b 1 d 2 - 1 b 4 5 - 4 e 5 f - 9 4 c 4 - 2 9 5 3 e 5 1 5 0 1 3 7 "   l i n k e d E n t i t y I d = " 0 0 0 0 0 0 0 0 - 0 0 0 0 - 0 0 0 0 - 0 0 0 0 - 0 0 0 0 0 0 0 0 0 0 0 0 "   l i n k e d F i e l d I d = " 0 0 0 0 0 0 0 0 - 0 0 0 0 - 0 0 0 0 - 0 0 0 0 - 0 0 0 0 0 0 0 0 0 0 0 0 "   l i n k e d F i e l d I n d e x = " 0 "   i n d e x = " 0 "   f i e l d T y p e = " c o i "   f o r m a t E v a l u a t o r T y p e = " f o r m a t S t r i n g "   h i d d e n = " f a l s e " > p e t r a . h e e m s k e r k @ c m s - d s b . c o m < / f i e l d >  
         < f i e l d   i d = " f 6 8 a 9 c f 7 - 6 d 4 5 - 4 4 5 b - 9 1 d c - 1 4 1 5 6 5 f 5 b d 1 b "   n a m e = " F i l e   P a t h s - L o g o s   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 C : \ P r o g r a m D a t a \ B i g H a n d \ B i g H a n d   D o c u m e n t   C r e a t i o n \ C o r e \ I m a g e s \ L o g o s \ P P T \ < / f i e l d >  
         < f i e l d   i d = " a e e 2 8 f 9 f - 4 9 e d - 4 8 e 4 - b 6 2 7 - a b 7 e a f f 6 b 5 9 c "   n a m e = " L o g o   N a m e - P P T   H e a d e r   D a r k " 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 C M S _ L o g o _ H e a d e r _ P P T _ [ F I R M N A M E ] _ p o s . p n g < / f i e l d >  
         < f i e l d   i d = " 5 0 a 0 4 f a a - e 7 8 8 - 4 7 2 5 - b 5 f f - 6 8 d 6 5 6 5 2 3 6 0 0 "   n a m e = " P i t c h - B a c k   P a g e - 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 T h e   i n f o r m a t i o n   h e l d   i n   t h i s   p u b l i c a t i o n   i s   f o r   g e n e r a l   p u r p o s e s   a n d   g u i d a n c e   o n l y   a n d   d o e s   n o t   p u r p o r t   t o   c o n s t i t u t e   l e g a l   o r   p r o f e s s i o n a l   a d v i c e . < / f i e l d >  
         < f i e l d   i d = " 6 d 5 4 8 0 6 9 - 7 7 1 1 - 4 d 0 6 - b e f a - d c a 9 e 5 e b 2 4 f 0 "   n a m e = " P i t c h - B a c k   p a g e - L a w N o w   S u b   T e x 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 S i g n   u p   n o w   f o r   t h e   f r e e   o n l i n e   e m a i l   a l e r t   s e r v i c e   d e l i v e r i n g   c o m m e n t a r y ,   a n a l y s e s   a n d   i n s i g h t s   f r o m   C M S   e x p e r t s   o n   t h e   l e g a l   i s s u e s   a f f e c t i n g   y o u r   b u s i n e s s ,   d i r e c t l y   t o   y o u r   i n b o x . < / f i e l d >  
         < f i e l d   i d = " 1 2 1 5 8 d 1 8 - 9 9 3 9 - 4 2 5 6 - b b 3 9 - b a 0 0 2 c e 4 6 f e 6 "   n a m e = " P i t c h - B a c k   p a g e - L a w N o w   U R L " 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 c m s . l a w / s u b s c r i p t i o n < / f i e l d >  
         < f i e l d   i d = " 6 7 0 6 5 3 8 4 - 5 7 4 e - 4 2 d e - 9 d e d - c 9 4 8 f a a 2 9 5 c 1 "   n a m e = " S t a f f 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 5 8 < / f i e l d >  
         < f i e l d   i d = " 3 0 e 1 6 a a e - 3 a f 4 - 4 f 7 4 - 9 d 4 0 - b 2 f 8 a 5 f 4 5 b 6 d "   n a m e = " L a w y e r s F e m a l e 1 " 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 5 2 < / f i e l d >  
         < f i e l d   i d = " 6 b c 6 8 b f 1 - 3 5 a e - 4 2 5 2 - b 0 b 6 - 7 1 3 0 1 f b b 5 b 8 f "   n a m e = " N o 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 1 0 , 0 0 0 < / f i e l d >  
         < f i e l d   i d = " a 0 3 1 c 3 d c - e c e a - 4 0 5 d - a 4 0 d - 5 9 2 b b b 6 9 3 7 6 9 "   n a m e = " N o 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 & g t ;   7 , 2 0 0 < / f i e l d >  
         < f i e l d   i d = " 2 d 4 5 7 7 2 5 - b 3 8 4 - 4 3 b 0 - 8 3 4 0 - 5 d 2 9 7 2 8 6 5 e f f "   n a m e = " N e w 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 5 6 < / f i e l d >  
         < f i e l d   i d = " 5 a 6 1 a 0 c d - 7 c b 8 - 4 9 7 5 - b b 5 4 - 3 b 8 a a 5 0 8 1 e 6 0 "   n a m e = " Y e a r 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 2 0 2 4 , < / f i e l d >  
         < f i e l d   i d = " 1 c 3 0 5 f 7 c - 0 8 8 5 - 4 e e 5 - a 2 1 7 - b d 9 9 4 6 2 5 4 9 1 3 "   n a m e = " T o t a l P a r t n 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 1 , 3 0 0 < / f i e l d >  
         < f i e l d   i d = " 9 b 0 4 2 6 7 f - 0 2 e 0 - 4 2 1 5 - 8 c 0 2 - 3 7 5 3 b d 6 8 5 7 7 9 "   n a m e = " N o 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 8 7 < / f i e l d >  
         < f i e l d   i d = " b 6 0 8 0 d e 9 - 3 b 0 7 - 4 1 d c - a 6 c c - 2 c 3 6 d f 5 6 6 5 2 f "   n a m e = " N o 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 5 0 < / f i e l d >  
         < f i e l d   i d = " 6 d 7 d f b d 2 - 4 7 2 a - 4 0 3 e - 8 9 7 7 - 3 0 0 b 6 4 f 0 1 4 a d "   n a m e = " N o P r a c t i c e G r o u p 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 1 9   P r a c t i c e   a n d   S e c t o r   G r o u p s  
 w o r k i n g   a c r o s s   o f f i c e s < / f i e l d >  
         < f i e l d   i d = " 2 e 6 a 1 8 1 2 - e 8 d 9 - 4 1 f 9 - b 9 1 c - 2 2 1 4 d f 9 7 5 3 4 3 "   n a m e = " 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 2 . 0 7 3 b n < / f i e l d >  
         < f i e l d   i d = " 8 8 9 c 7 3 d 5 - e 0 9 9 - 4 e 1 f - b 0 6 c - 1 f 2 e d f 5 9 f 7 e 3 "   n a m e = " Y e a r T u r n o v 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 t u r n o v e r   f o r   2 0 2 4 < / f i e l d >  
         < f i e l d   i d = " b d 9 8 4 3 c c - d 2 5 9 - 4 2 1 c - 9 3 5 3 - f 5 d 7 e c 6 f 0 2 2 b "   n a m e = " S t a f f " 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 S t a f f < / f i e l d >  
         < f i e l d   i d = " d e 2 9 4 7 8 2 - f 9 a b - 4 c 3 2 - 8 b 8 4 - a 6 2 a 6 0 d 2 c 2 c 2 "   n a m e = " L a w y e r 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 L a w y e r s < / f i e l d >  
         < f i e l d   i d = " 6 b f a 6 1 f 2 - f 2 1 9 - 4 5 8 5 - 9 3 2 8 - 7 1 4 9 9 9 0 c 3 1 6 c "   n a m e = " 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 o f f i c e s < / f i e l d >  
         < f i e l d   i d = " d c b 8 4 7 f 1 - e 3 2 1 - 4 9 4 c - b b f b - 3 6 0 8 2 2 f 4 5 8 e c "   n a m e = " C i t 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 c i t i e s < / f i e l d >  
         < f i e l d   i d = " 4 0 5 c c 4 7 8 - 6 d 7 3 - 4 2 d e - 9 7 2 5 - 6 2 a f 3 1 c 4 c d 3 f "   n a m e = " C o u n t r i 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 c o u n t r i e s < / f i e l d >  
         < f i e l d   i d = " 6 4 f 1 e 0 d 8 - b e 6 9 - 4 c a 7 - b a d 0 - 3 f a 5 c 4 b 5 c a 7 f "   n a m e = " N o O f f i c e s " 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 9 2 < / f i e l d >  
         < f i e l d   i d = " f 0 b 8 d 7 0 2 - c b 7 4 - 4 c 4 1 - 8 e e f - 4 a a 2 4 c f 4 b 7 b e "   n a m e = " P a r t n e r s _ T E 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 & l t ; b & g t ; & l t ; f o n t   s i z e = " 6 4 " & g t ; 5 6 & l t ; / f o n t & g t ;   n e w   p a r t n e r s & l t ; / b & g t ;   & l t ; b & g t ; i n   2 0 2 4 , & l t ; / b & g t ;   t a k i n g   t h e   t o t a l   t o   o v e r   < / f i e l d >  
         < f i e l d   i d = " 9 c 7 0 2 e d f - 2 3 8 f - 4 3 4 2 - 9 d 1 1 - 4 9 e 8 0 1 8 f f a a 9 "   n a m e = " T u r n o v e r _ P P 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 E U R  
 2 . 0 7 3 b n < / f i e l d >  
         < f i e l d   i d = " 1 8 4 5 7 3 0 2 - b e 9 7 - 4 2 4 d - 8 7 3 5 - 2 1 2 b c d 9 6 e 2 a 2 "   n a m e = " S e l e c t e d   I t e m s "   t y p e = " "   o r d e r = " 9 9 9 "   e n t i t y I d = " c 8 3 f 4 9 e d - b e d 8 - 4 c 1 6 - 9 4 9 2 - 2 8 e 9 b e a c e a 1 1 "   l i n k e d E n t i t y I d = " 0 0 0 0 0 0 0 0 - 0 0 0 0 - 0 0 0 0 - 0 0 0 0 - 0 0 0 0 0 0 0 0 0 0 0 0 "   l i n k e d F i e l d I d = " 0 0 0 0 0 0 0 0 - 0 0 0 0 - 0 0 0 0 - 0 0 0 0 - 0 0 0 0 0 0 0 0 0 0 0 0 "   l i n k e d F i e l d I n d e x = " 0 "   i n d e x = " 0 "   f i e l d T y p e = " q u e s t i o n "   f o r m a t E v a l u a t o r T y p e = " f o r m a t S t r i n g "   h i d d e n = " f a l s e " / >  
         < f i e l d   i d = " a e 9 c a 6 1 7 - 6 d b b - 4 f 8 3 - 8 c a 9 - 3 9 f e 5 a 2 e 2 b d 5 "   n a m e = " S e l e c t e d   V a l u e 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 F a l s e | < / f i e l d >  
         < f i e l d   i d = " 3 3 7 c d 5 c 0 - 5 d 4 e - 4 2 3 e - 9 3 0 d - a f e d 7 d f b 9 7 e 9 "   n a m e = " S e l e c t e d   T e x t "   t y p e = " S y s t e m . S t r i n g , 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f i e l d   i d = " d 6 9 e 8 9 5 b - 2 a d 6 - 4 7 1 8 - b d f f - 0 4 f c a 1 4 a 7 3 9 c "   n a m e = " S e l e c t e d   V a l u e   I t e m s "   t y p e = " S y s t e m . B o o l e a n ,   m s c o r l i b ,   V e r s i o n = 4 . 0 . 0 . 0 ,   C u l t u r e = n e u t r a l ,   P u b l i c K e y T o k e n = b 7 7 a 5 c 5 6 1 9 3 4 e 0 8 9 "   o r d e r = " 9 9 9 "   e n t i t y I d = " c 8 3 f 4 9 e d - b e d 8 - 4 c 1 6 - 9 4 9 2 - 2 8 e 9 b e a c e a 1 1 "   l i n k e d E n t i t y I d = " 0 0 0 0 0 0 0 0 - 0 0 0 0 - 0 0 0 0 - 0 0 0 0 - 0 0 0 0 0 0 0 0 0 0 0 0 "   l i n k e d F i e l d I d = " 0 0 0 0 0 0 0 0 - 0 0 0 0 - 0 0 0 0 - 0 0 0 0 - 0 0 0 0 0 0 0 0 0 0 0 0 "   l i n k e d F i e l d I n d e x = " 0 "   i n d e x = " 0 "   f i e l d T y p e = " q u e s t i o n "   f o r m a t E v a l u a t o r T y p e = " f o r m a t S t r i n g "   h i d d e n = " f a l s e " / >  
         < f i e l d   i d = " c 0 0 1 a 3 5 e - 2 7 4 a - 4 9 f 7 - 9 c c f - a 5 5 9 c 9 3 6 1 b 9 2 "   n a m e = " C o r e - C M S   E E I G   D i s c l a i m e r " 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 C M S   i s   a n   i n t e r n a t i o n a l   o r g a n i s a t i o n   o f   i n d e p e n d e n t   l a w   f i r m s   (  C M S   M e m b e r   F i r m s  ) .   C M S   L T F   L i m i t e d   ( C M S   L T F )   i s   a   c o m p a n y   l i m i t e d   b y   g u a r a n t e e   i n c o r p o r a t e d   i n   E n g l a n d   & a m p ;   W a l e s   ( n o .   1 5 3 6 7 7 5 2 )   w h o s e   r e g i s t e r e d   o f f i c e   i s   a t   C a n n o n   P l a c e ,   7 8   C a n n o n   S t r e e t ,   L o n d o n   E C 4 N   6 A F   U n i t e d   K i n g d o m .   C M S   L T F   c o o r d i n a t e s   t h e   C M S   M e m b e r   F i r m s .   C M S   L T F   p r o v i d e s   n o   c l i e n t   s e r v i c e s .   S u c h   s e r v i c e s   a r e   s o l e l y   p r o v i d e d   b y   C M S   L T F  s   C M S   M e m b e r   F i r m s   i n   t h e i r   r e s p e c t i v e   j u r i s d i c t i o n s .   C M S   L T F   a n d   e a c h   o f   i t s   C M S   M e m b e r   F i r m s   a r e   s e p a r a t e   a n d   l e g a l l y   d i s t i n c t   e n t i t i e s ,   a n d   n o   s u c h   e n t i t y   h a s   a n y   a u t h o r i t y   t o   b i n d   a n y   o t h e r .   C M S   L T F   a n d   e a c h   C M S   M e m b e r   F i r m   a r e   l i a b l e   o n l y   f o r   t h e i r   o w n   a c t s   o r   o m i s s i o n s   a n d   n o t   t h o s e   o f   e a c h   o t h e r .   T h e   b r a n d   n a m e    C M S    a n d   t h e   t e r m    f i r m    a r e   u s e d   t o   r e f e r   t o   s o m e   o r   a l l   o f   t h e   C M S   M e m b e r   F i r m s   o r   t h e i r   o f f i c e s ;   d e t a i l s   c a n   b e   f o u n d   u n d e r    l e g a l   i n f o r m a t i o n    i n   t h e   f o o t e r   o f   c m s . l a w . < / f i e l d >  
         < f i e l d   i d = " 6 5 8 4 8 4 7 b - d d 2 2 - 4 d 8 f - a e 1 0 - a f b 3 2 2 f f b 6 d 0 "   n a m e = " C o r e - G l o b a l   O f f i c e   L i s 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 A b e r d e e n ,   A b u   D h a b i ,   A m s t e r d a m ,   A n t w e r p ,   B a r c e l o n a ,   B e i j i n g ,   B e l g r a d e ,   B e n g a l u r u ,   B e r g e n ,   B e r l i n ,   B o g o t � ,   B r a t i s l a v a ,   B r i s b a n e ,   B r i s t o l ,   B r u s s e l s ,   B u c h a r e s t ,   B u d a p e s t ,   C a s a b l a n c a ,   C h e n n a i ,   C o l o g n e ,   D u b a i ,   D u b l i n ,   D u e s s e l d o r f ,   E b e n e ,   E d i n b u r g h ,   F r a n k f u r t ,   F u n c h a l ,   G e n e v a ,   G l a s g o w ,   G o t h e n b u r g ,   G u r u g r a m ,   H a m b u r g ,   H o n g   K o n g ,   H y d e r a b a d ,   I s t a n b u l ,   J o h a n n e s b u r g ,   K y i v ,   L e i p z i g ,   L i m a ,   L i s b o n ,   L i v e r p o o l ,   L j u b l j a n a ,   L o n d o n ,   L u a n d a ,   L u x e m b o u r g ,   L y o n ,   M a d r i d ,   M a n c h e s t e r ,   M a p u t o ,   M e x i c o   C i t y ,   M i l a n ,   M o m b a s a ,   M o n a c o ,   M u m b a i ,   M u n i c h ,   M u s c a t ,   N a i r o b i ,   N e w   D e l h i ,   O s l o ,   P a r i s ,   P o d g o r i c a ,   P o z n a n ,   P r a g u e ,   R e a d i n g ,   R i o   d e   J a n e i r o ,   R i y a d h ,   R o m e ,   S a n t i a g o   d e   C h i l e ,   S � o   P a u l o ,   S a r a j e v o ,   S h a n g h a i ,   S h e f f i e l d ,   S i l i c o n   V a l l e y ,   S i n g a p o r e ,   S k o p j e ,   S o f i a ,   S t a v a n g e r ,   S t o c k h o l m ,   S t r a s b o u r g ,   S t u t t g a r t ,   S y d n e y ,   T e l   A v i v ,   T i r a n a ,   V i e n n a ,   W a r s a w ,   Z a g r e b   a n d   Z u r i c h . < / f i e l d >  
         < f i e l d   i d = " d b 4 f 7 3 e b - 7 d a 7 - 4 5 d 7 - 9 2 3 4 - 3 b 7 6 c 8 f 9 b 9 6 5 "   n a m e = " I n i t i a l s "   t y p e = " "   o r d e r = " 9 9 9 "   e n t i t y I d = " f 2 9 4 b 1 d 2 - 1 b 4 5 - 4 e 5 f - 9 4 c 4 - 2 9 5 3 e 5 1 5 0 1 3 7 "   l i n k e d E n t i t y I d = " 0 0 0 0 0 0 0 0 - 0 0 0 0 - 0 0 0 0 - 0 0 0 0 - 0 0 0 0 0 0 0 0 0 0 0 0 "   l i n k e d F i e l d I d = " 0 0 0 0 0 0 0 0 - 0 0 0 0 - 0 0 0 0 - 0 0 0 0 - 0 0 0 0 0 0 0 0 0 0 0 0 "   l i n k e d F i e l d I n d e x = " 0 "   i n d e x = " 0 "   f i e l d T y p e = " c o i "   f o r m a t E v a l u a t o r T y p e = " f o r m a t S t r i n g "   h i d d e n = " f a l s e " / >  
         < f i e l d   i d = " d 4 8 9 b e 4 e - 7 6 f 4 - 4 a 0 0 - 9 c 2 c - 9 e 3 1 4 e e 9 4 3 a c "   n a m e = " L e t t e r h e a d   S e t t i n g s - D e f a u l t "   t y p e = " S y s t e m . S t r i n g ,   m s c o r l i b ,   V e r s i o n = 4 . 0 . 0 . 0 ,   C u l t u r e = n e u t r a l ,   P u b l i c K e y T o k e n = b 7 7 a 5 c 5 6 1 9 3 4 e 0 8 9 "   o r d e r = " 9 9 9 "   e n t i t y I d = " f 9 5 d c 5 f a - 6 e 9 d - 4 b e 9 - 9 d 2 3 - e 0 a d a 2 0 d 8 4 3 8 "   l i n k e d E n t i t y I d = " 0 0 0 0 0 0 0 0 - 0 0 0 0 - 0 0 0 0 - 0 0 0 0 - 0 0 0 0 0 0 0 0 0 0 0 0 "   l i n k e d F i e l d I d = " 0 0 0 0 0 0 0 0 - 0 0 0 0 - 0 0 0 0 - 0 0 0 0 - 0 0 0 0 0 0 0 0 0 0 0 0 "   l i n k e d F i e l d I n d e x = " 0 "   i n d e x = " 0 "   f i e l d T y p e = " c o i "   f o r m a t E v a l u a t o r T y p e = " f o r m a t S t r i n g "   h i d d e n = " f a l s e " > F A O _ O F F , Y o u r R e f _ O F F , C M S L o c a t i o n s _ O N , F I L E N U M _ O F F , A u t h o r N a m e _ O N , D M S _ O N , I n c C o u n t r y _ O N , A u t h o r J o b _ O F F , C o m m a s _ O F F , O u r s R e f _ O N , F i r m L o g o D e f a u l t _ O F F < / f i e l d >  
         < f i e l d   i d = " a 8 9 2 6 b a 1 - 7 2 1 c - 4 0 c 7 - b 5 1 2 - 8 6 f 2 f 6 e b 9 b 5 5 "   n a m e = " I m a g e P a t h "   t y p e = " "   o r d e r = " 9 9 9 "   e n t i t y I d = " 0 4 d 7 9 8 8 f - 0 5 1 c - 4 b f 5 - a c 7 4 - 0 4 4 e 4 e 6 5 9 b 8 2 "   l i n k e d E n t i t y I d = " 0 0 0 0 0 0 0 0 - 0 0 0 0 - 0 0 0 0 - 0 0 0 0 - 0 0 0 0 0 0 0 0 0 0 0 0 "   l i n k e d F i e l d I d = " 0 0 0 0 0 0 0 0 - 0 0 0 0 - 0 0 0 0 - 0 0 0 0 - 0 0 0 0 0 0 0 0 0 0 0 0 "   l i n k e d F i e l d I n d e x = " 0 "   i n d e x = " 0 "   f i e l d T y p e = " q u e s t i o n "   f o r m a t E v a l u a t o r T y p e = " f o r m a t S t r i n g "   h i d d e n = " f a l s e " > C : \ P r o g r a m D a t a \ B i g H a n d \ B i g H a n d   D o c u m e n t   C r e a t i o n \ C o r e \ C o n t e n t \ R e s o u r c e s \ P P T \ P i c t u r e s \ C o v e r P a g e s \ 1 6 _ 9 \ C M S   c i t i e s   a n d   o f f i c e s \ C M S   c i t i e s   a n d   o f f i c e s _ 0 0 0 1 _ P & a m p ; J _ L i v e _ 6 . j p g < / f i e l d >  
         < f i e l d   i d = " a 8 9 2 6 b a 1 - 7 2 1 c - 4 0 c 7 - b 5 1 2 - 8 6 f 2 f 6 e b 9 b 5 5 "   n a m e = " I m a g e P a t h "   t y p e = " "   o r d e r = " 9 9 9 "   e n t i t y I d = " 2 f 4 e 3 e 8 3 - 5 0 8 8 - 4 d b 9 - b 1 f 7 - 6 c 5 0 7 d e d c 7 4 5 "   l i n k e d E n t i t y I d = " 0 0 0 0 0 0 0 0 - 0 0 0 0 - 0 0 0 0 - 0 0 0 0 - 0 0 0 0 0 0 0 0 0 0 0 0 "   l i n k e d F i e l d I d = " 0 0 0 0 0 0 0 0 - 0 0 0 0 - 0 0 0 0 - 0 0 0 0 - 0 0 0 0 0 0 0 0 0 0 0 0 "   l i n k e d F i e l d I n d e x = " 0 "   i n d e x = " 0 "   f i e l d T y p e = " q u e s t i o n "   f o r m a t E v a l u a t o r T y p e = " f o r m a t S t r i n g "   h i d d e n = " f a l s e " > C : \ P r o g r a m D a t a \ B i g H a n d \ B i g H a n d   D o c u m e n t   C r e a t i o n \ C o r e \ I m a g e s \ T h e m e   I m a g e s \ C M S   B l u e . j p g < / f i e l d >  
     < / f i e l d s >  
     < p r i n t C o n f i g u r a t i o n   s u p p o r t C u s t o m P r i n t = " t r u e "   s h o w P r i n t S e t t i n g s = " t r u e "   s h o w P r i n t O p t i o n s = " t r u e " >  
         < p r o f i l e s / >  
     < / p r i n t C o n f i g u r a t i o n >  
     < s t y l e C o n f i g u r a t i o n / >  
 < / t e m p l a t e > 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cument" ma:contentTypeID="0x010100EACFC96E1FC6084B89A2866B9802B679" ma:contentTypeVersion="18" ma:contentTypeDescription="Een nieuw document maken." ma:contentTypeScope="" ma:versionID="9c94ff79e82e6b887e2b866cfc9d720d">
  <xsd:schema xmlns:xsd="http://www.w3.org/2001/XMLSchema" xmlns:xs="http://www.w3.org/2001/XMLSchema" xmlns:p="http://schemas.microsoft.com/office/2006/metadata/properties" xmlns:ns2="f8d7bd8e-d46d-4891-9668-4cad8358afc9" xmlns:ns3="1fa1b331-1813-4667-8b9e-901fa594cccd" targetNamespace="http://schemas.microsoft.com/office/2006/metadata/properties" ma:root="true" ma:fieldsID="cac5456d9f1527e404849678db6d480e" ns2:_="" ns3:_="">
    <xsd:import namespace="f8d7bd8e-d46d-4891-9668-4cad8358afc9"/>
    <xsd:import namespace="1fa1b331-1813-4667-8b9e-901fa594cc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7bd8e-d46d-4891-9668-4cad8358af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19065f6-18a6-45a4-84c5-2c885773ef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1b331-1813-4667-8b9e-901fa594cccd"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7ee04f2-0a8c-4e9c-8de0-dcc81dcff82a}" ma:internalName="TaxCatchAll" ma:showField="CatchAllData" ma:web="1fa1b331-1813-4667-8b9e-901fa594c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56F73B-C9CD-4970-B594-2BD9AE0CF806}">
  <ds:schemaRefs>
    <ds:schemaRef ds:uri="http://www.w3.org/2001/XMLSchema"/>
    <ds:schemaRef ds:uri="http://bighand.com/word/bighanddocumentcreation/templateFragmentData"/>
    <ds:schemaRef ds:uri="http://bighand.com/word/bighanddocumentcreation/"/>
  </ds:schemaRefs>
</ds:datastoreItem>
</file>

<file path=customXml/itemProps2.xml><?xml version="1.0" encoding="utf-8"?>
<ds:datastoreItem xmlns:ds="http://schemas.openxmlformats.org/officeDocument/2006/customXml" ds:itemID="{0F5BCC82-28A2-46E4-B882-7B8E202AB618}">
  <ds:schemaRef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1fa1b331-1813-4667-8b9e-901fa594cccd"/>
    <ds:schemaRef ds:uri="f8d7bd8e-d46d-4891-9668-4cad8358afc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25AEB1-77E7-445D-A38F-FCE1329C8E1E}">
  <ds:schemaRefs>
    <ds:schemaRef ds:uri="http://www.w3.org/2001/XMLSchema"/>
    <ds:schemaRef ds:uri="http://bighand.com/word/bighanddocumentcreation/documentFragmentData"/>
    <ds:schemaRef ds:uri="http://bighand.com/word/bighanddocumentcreation/"/>
  </ds:schemaRefs>
</ds:datastoreItem>
</file>

<file path=customXml/itemProps4.xml><?xml version="1.0" encoding="utf-8"?>
<ds:datastoreItem xmlns:ds="http://schemas.openxmlformats.org/officeDocument/2006/customXml" ds:itemID="{0574E110-850B-4B8C-9041-8DA59B48138D}">
  <ds:schemaRefs>
    <ds:schemaRef ds:uri="http://www.w3.org/2001/XMLSchema"/>
    <ds:schemaRef ds:uri="http://bighand.com/word/bighanddocumentcreation/"/>
  </ds:schemaRefs>
</ds:datastoreItem>
</file>

<file path=customXml/itemProps5.xml><?xml version="1.0" encoding="utf-8"?>
<ds:datastoreItem xmlns:ds="http://schemas.openxmlformats.org/officeDocument/2006/customXml" ds:itemID="{5A9CDB2B-E809-4613-8807-22145F5F3ECF}">
  <ds:schemaRefs>
    <ds:schemaRef ds:uri="http://schemas.microsoft.com/sharepoint/v3/contenttype/forms"/>
  </ds:schemaRefs>
</ds:datastoreItem>
</file>

<file path=customXml/itemProps6.xml><?xml version="1.0" encoding="utf-8"?>
<ds:datastoreItem xmlns:ds="http://schemas.openxmlformats.org/officeDocument/2006/customXml" ds:itemID="{E93A51D1-B47C-49A3-B061-7B2F5291F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7bd8e-d46d-4891-9668-4cad8358afc9"/>
    <ds:schemaRef ds:uri="1fa1b331-1813-4667-8b9e-901fa594c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CMS PowerPoint 16_9 - Supergraphic</Template>
  <TotalTime>3311</TotalTime>
  <Words>4044</Words>
  <Application>Microsoft Macintosh PowerPoint</Application>
  <PresentationFormat>Breedbeeld</PresentationFormat>
  <Paragraphs>615</Paragraphs>
  <Slides>50</Slides>
  <Notes>28</Notes>
  <HiddenSlides>0</HiddenSlides>
  <MMClips>0</MMClips>
  <ScaleCrop>false</ScaleCrop>
  <HeadingPairs>
    <vt:vector size="6" baseType="variant">
      <vt:variant>
        <vt:lpstr>Gebruikte lettertypen</vt:lpstr>
      </vt:variant>
      <vt:variant>
        <vt:i4>4</vt:i4>
      </vt:variant>
      <vt:variant>
        <vt:lpstr>Thema</vt:lpstr>
      </vt:variant>
      <vt:variant>
        <vt:i4>8</vt:i4>
      </vt:variant>
      <vt:variant>
        <vt:lpstr>Diatitels</vt:lpstr>
      </vt:variant>
      <vt:variant>
        <vt:i4>50</vt:i4>
      </vt:variant>
    </vt:vector>
  </HeadingPairs>
  <TitlesOfParts>
    <vt:vector size="62" baseType="lpstr">
      <vt:lpstr>Arial</vt:lpstr>
      <vt:lpstr>Calibri</vt:lpstr>
      <vt:lpstr>Symbol</vt:lpstr>
      <vt:lpstr>Wingdings</vt:lpstr>
      <vt:lpstr>cover</vt:lpstr>
      <vt:lpstr>intermediate</vt:lpstr>
      <vt:lpstr>master_content</vt:lpstr>
      <vt:lpstr>1_master_content</vt:lpstr>
      <vt:lpstr>supergraphic_content</vt:lpstr>
      <vt:lpstr>empty_slide_Design</vt:lpstr>
      <vt:lpstr>Facts</vt:lpstr>
      <vt:lpstr>Map</vt:lpstr>
      <vt:lpstr>PowerPoint-presentatie</vt:lpstr>
      <vt:lpstr>De actualiteit: steeds meer inbesteding</vt:lpstr>
      <vt:lpstr>PowerPoint-presentatie</vt:lpstr>
      <vt:lpstr>1. Wat is quasi-inbesteden? </vt:lpstr>
      <vt:lpstr>1. Wat is quasi-inbesteden? </vt:lpstr>
      <vt:lpstr>1. Wat is quasi-inbesteden? </vt:lpstr>
      <vt:lpstr>PowerPoint-presentatie</vt:lpstr>
      <vt:lpstr>2. Wanneer mag je quasi-inbesteden?   Art. 2.24a Aw 2012 </vt:lpstr>
      <vt:lpstr>2. Wanneer mag je quasi-inbesteden?   Quasi-inbesteding: enkelvoudig toezicht (art. 2.24a Aw 2012) </vt:lpstr>
      <vt:lpstr>2. Wanneer mag je quasi-inbesteden?   Art. 2.24b Aw 2012 </vt:lpstr>
      <vt:lpstr>2. Wanneer mag je quasi-inbesteden?   Quasi-inbesteding: meervoudig toezicht (art. 2.24b Aw 2012) </vt:lpstr>
      <vt:lpstr>2. Wanneer mag je quasi-inbesteden?     </vt:lpstr>
      <vt:lpstr>2. Wanneer mag je quasi-inbesteden?     </vt:lpstr>
      <vt:lpstr>2. Wanneer mag je quasi-inbesteden?     </vt:lpstr>
      <vt:lpstr>PowerPoint-presentatie</vt:lpstr>
      <vt:lpstr>3. Het toezichtcriterium – nader bezien  Quasi-inbesteding: meervoudig toezicht (art. 2.24b Aw 2012) </vt:lpstr>
      <vt:lpstr>3. Het toezichtcriterium – nader bezien  Quasi-inbesteding: meervoudig toezicht (art. 2.24b Aw 2012) </vt:lpstr>
      <vt:lpstr>3. Het toezichtcriterium – nader bezien  Quasi-inbesteding: meervoudig toezicht (art. 2.24b Aw 2012) </vt:lpstr>
      <vt:lpstr>3. Het toezichtcriterium – nader bezien  Quasi-inbesteding: meervoudig toezicht (art. 2.24b Aw 2012) </vt:lpstr>
      <vt:lpstr>3. Het toezichtcriterium – nader bezien  Quasi-inbesteding: meervoudig toezicht (art. 2.24b Aw 2012) </vt:lpstr>
      <vt:lpstr>3. Het toezichtcriterium – nader bezien  Quasi-inbesteding: meervoudig toezicht (art. 2.24b Aw 2012) </vt:lpstr>
      <vt:lpstr>3. Het toezichtcriterium – nader bezien  Quasi-inbesteding: meervoudig toezicht (art. 2.24b Aw 2012) </vt:lpstr>
      <vt:lpstr>3. Het toezichtcriterium – nader bezien  Quasi-inbesteding: meervoudig toezicht (art. 2.24b Aw 2012) </vt:lpstr>
      <vt:lpstr>PowerPoint-presentatie</vt:lpstr>
      <vt:lpstr>4. Het activiteitencriterium – nader bezien  Quasi-inbesteding: meervoudig toezicht (art. 2.24b Aw 2012) </vt:lpstr>
      <vt:lpstr>4. Het activiteitencriterium – nader bezien  Quasi-inbesteding: meervoudig toezicht (art. 2.24b Aw 2012) </vt:lpstr>
      <vt:lpstr>4. Het activiteitencriterium – nader bezien  HvJ EU 15 januari 2026, C-692/23 (AVR-Afvalverwerking)  </vt:lpstr>
      <vt:lpstr>4. Het activiteitencriterium – nader bezien  HvJ EU 15 januari 2026, C-692/23 (AVR-Afvalverwerking)  </vt:lpstr>
      <vt:lpstr>PowerPoint-presentatie</vt:lpstr>
      <vt:lpstr>4. Het activiteitencriterium – nader bezien  HvJ EU 15 januari 2026, C-692/23 (AVR-Afvalverwerking)  </vt:lpstr>
      <vt:lpstr>4. Het activiteitencriterium – nader bezien  HvJ EU 15 januari 2026, C-692/23 (AVR-Afvalverwerking)  </vt:lpstr>
      <vt:lpstr>PowerPoint-presentatie</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HvJ EU 15 januari 2026, C-692/23 (AVR-Afvalverwerking)  </vt:lpstr>
      <vt:lpstr>4. Het activiteitencriterium – nader bezien  Concl. A-G Rantos 30 april 2025, C-692/23 (AVR-Afvalverwerking)  </vt:lpstr>
      <vt:lpstr>4. Het activiteitencriterium – nader bezien  Concl. A-G Rantos 30 april 2025, C-692/23 (AVR-Afvalverwerking)  </vt:lpstr>
      <vt:lpstr>5. Wat doen andere lidstaten? </vt:lpstr>
      <vt:lpstr>5. Wat doen andere lidstaten? </vt:lpstr>
      <vt:lpstr>5. Wat doen andere lidstaten? </vt:lpstr>
      <vt:lpstr>Wrap-up</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Bernard Lievers</dc:creator>
  <cp:keywords>CMS BigHand</cp:keywords>
  <cp:lastModifiedBy>Helen Kleizen</cp:lastModifiedBy>
  <cp:revision>2</cp:revision>
  <cp:lastPrinted>2026-05-12T11:48:42Z</cp:lastPrinted>
  <dcterms:created xsi:type="dcterms:W3CDTF">2026-05-05T15:17:39Z</dcterms:created>
  <dcterms:modified xsi:type="dcterms:W3CDTF">2026-05-19T10:21:51Z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0x010100EACFC96E1FC6084B89A2866B9802B679</vt:lpwstr>
  </property>
  <property fmtid="{D5CDD505-2E9C-101B-9397-08002B2CF9AE}" pid="3" name="MediaServiceImageTags">
    <vt:lpwstr/>
  </property>
</Properties>
</file>