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307" r:id="rId2"/>
    <p:sldId id="310" r:id="rId3"/>
    <p:sldId id="311" r:id="rId4"/>
    <p:sldId id="321" r:id="rId5"/>
    <p:sldId id="316" r:id="rId6"/>
    <p:sldId id="313" r:id="rId7"/>
    <p:sldId id="312" r:id="rId8"/>
    <p:sldId id="314" r:id="rId9"/>
    <p:sldId id="318" r:id="rId10"/>
    <p:sldId id="315" r:id="rId11"/>
    <p:sldId id="317" r:id="rId12"/>
    <p:sldId id="319" r:id="rId13"/>
    <p:sldId id="320" r:id="rId14"/>
  </p:sldIdLst>
  <p:sldSz cx="9144000" cy="6858000" type="screen4x3"/>
  <p:notesSz cx="6669088" cy="9926638"/>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42E"/>
    <a:srgbClr val="00A2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184476-B53D-45AE-97BC-4FB4BC314901}" v="4" dt="2025-06-11T17:13:29.55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46" autoAdjust="0"/>
    <p:restoredTop sz="83172" autoAdjust="0"/>
  </p:normalViewPr>
  <p:slideViewPr>
    <p:cSldViewPr snapToGrid="0" snapToObjects="1">
      <p:cViewPr varScale="1">
        <p:scale>
          <a:sx n="92" d="100"/>
          <a:sy n="92" d="100"/>
        </p:scale>
        <p:origin x="255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oenmaekers, Sarah (ER)" userId="78135ddd-3caf-4956-aeec-d903a3df4a6c" providerId="ADAL" clId="{043A58CB-E925-4F7A-8BB5-67B1D3FDE988}"/>
    <pc:docChg chg="modSld">
      <pc:chgData name="Schoenmaekers, Sarah (ER)" userId="78135ddd-3caf-4956-aeec-d903a3df4a6c" providerId="ADAL" clId="{043A58CB-E925-4F7A-8BB5-67B1D3FDE988}" dt="2025-06-12T09:01:56.321" v="9" actId="20577"/>
      <pc:docMkLst>
        <pc:docMk/>
      </pc:docMkLst>
      <pc:sldChg chg="modNotesTx">
        <pc:chgData name="Schoenmaekers, Sarah (ER)" userId="78135ddd-3caf-4956-aeec-d903a3df4a6c" providerId="ADAL" clId="{043A58CB-E925-4F7A-8BB5-67B1D3FDE988}" dt="2025-06-12T09:01:33.281" v="0" actId="20577"/>
        <pc:sldMkLst>
          <pc:docMk/>
          <pc:sldMk cId="3173529161" sldId="310"/>
        </pc:sldMkLst>
      </pc:sldChg>
      <pc:sldChg chg="modNotesTx">
        <pc:chgData name="Schoenmaekers, Sarah (ER)" userId="78135ddd-3caf-4956-aeec-d903a3df4a6c" providerId="ADAL" clId="{043A58CB-E925-4F7A-8BB5-67B1D3FDE988}" dt="2025-06-12T09:01:36.003" v="1" actId="20577"/>
        <pc:sldMkLst>
          <pc:docMk/>
          <pc:sldMk cId="970544477" sldId="311"/>
        </pc:sldMkLst>
      </pc:sldChg>
      <pc:sldChg chg="modNotesTx">
        <pc:chgData name="Schoenmaekers, Sarah (ER)" userId="78135ddd-3caf-4956-aeec-d903a3df4a6c" providerId="ADAL" clId="{043A58CB-E925-4F7A-8BB5-67B1D3FDE988}" dt="2025-06-12T09:01:44.280" v="4" actId="20577"/>
        <pc:sldMkLst>
          <pc:docMk/>
          <pc:sldMk cId="572155813" sldId="312"/>
        </pc:sldMkLst>
      </pc:sldChg>
      <pc:sldChg chg="modNotesTx">
        <pc:chgData name="Schoenmaekers, Sarah (ER)" userId="78135ddd-3caf-4956-aeec-d903a3df4a6c" providerId="ADAL" clId="{043A58CB-E925-4F7A-8BB5-67B1D3FDE988}" dt="2025-06-12T09:01:42.061" v="3" actId="20577"/>
        <pc:sldMkLst>
          <pc:docMk/>
          <pc:sldMk cId="1279734640" sldId="313"/>
        </pc:sldMkLst>
      </pc:sldChg>
      <pc:sldChg chg="modNotesTx">
        <pc:chgData name="Schoenmaekers, Sarah (ER)" userId="78135ddd-3caf-4956-aeec-d903a3df4a6c" providerId="ADAL" clId="{043A58CB-E925-4F7A-8BB5-67B1D3FDE988}" dt="2025-06-12T09:01:46.460" v="5" actId="20577"/>
        <pc:sldMkLst>
          <pc:docMk/>
          <pc:sldMk cId="2965621933" sldId="314"/>
        </pc:sldMkLst>
      </pc:sldChg>
      <pc:sldChg chg="modNotesTx">
        <pc:chgData name="Schoenmaekers, Sarah (ER)" userId="78135ddd-3caf-4956-aeec-d903a3df4a6c" providerId="ADAL" clId="{043A58CB-E925-4F7A-8BB5-67B1D3FDE988}" dt="2025-06-12T09:01:51.517" v="7" actId="20577"/>
        <pc:sldMkLst>
          <pc:docMk/>
          <pc:sldMk cId="2840456635" sldId="315"/>
        </pc:sldMkLst>
      </pc:sldChg>
      <pc:sldChg chg="modNotesTx">
        <pc:chgData name="Schoenmaekers, Sarah (ER)" userId="78135ddd-3caf-4956-aeec-d903a3df4a6c" providerId="ADAL" clId="{043A58CB-E925-4F7A-8BB5-67B1D3FDE988}" dt="2025-06-12T09:01:39.769" v="2" actId="20577"/>
        <pc:sldMkLst>
          <pc:docMk/>
          <pc:sldMk cId="254585686" sldId="316"/>
        </pc:sldMkLst>
      </pc:sldChg>
      <pc:sldChg chg="modNotesTx">
        <pc:chgData name="Schoenmaekers, Sarah (ER)" userId="78135ddd-3caf-4956-aeec-d903a3df4a6c" providerId="ADAL" clId="{043A58CB-E925-4F7A-8BB5-67B1D3FDE988}" dt="2025-06-12T09:01:53.526" v="8" actId="20577"/>
        <pc:sldMkLst>
          <pc:docMk/>
          <pc:sldMk cId="2335726404" sldId="317"/>
        </pc:sldMkLst>
      </pc:sldChg>
      <pc:sldChg chg="modNotesTx">
        <pc:chgData name="Schoenmaekers, Sarah (ER)" userId="78135ddd-3caf-4956-aeec-d903a3df4a6c" providerId="ADAL" clId="{043A58CB-E925-4F7A-8BB5-67B1D3FDE988}" dt="2025-06-12T09:01:49.108" v="6" actId="20577"/>
        <pc:sldMkLst>
          <pc:docMk/>
          <pc:sldMk cId="4261947970" sldId="318"/>
        </pc:sldMkLst>
      </pc:sldChg>
      <pc:sldChg chg="modNotesTx">
        <pc:chgData name="Schoenmaekers, Sarah (ER)" userId="78135ddd-3caf-4956-aeec-d903a3df4a6c" providerId="ADAL" clId="{043A58CB-E925-4F7A-8BB5-67B1D3FDE988}" dt="2025-06-12T09:01:56.321" v="9" actId="20577"/>
        <pc:sldMkLst>
          <pc:docMk/>
          <pc:sldMk cId="1672662563" sldId="319"/>
        </pc:sldMkLst>
      </pc:sldChg>
    </pc:docChg>
  </pc:docChgLst>
  <pc:docChgLst>
    <pc:chgData name="Schoenmaekers, Sarah (ER)" userId="78135ddd-3caf-4956-aeec-d903a3df4a6c" providerId="ADAL" clId="{75184476-B53D-45AE-97BC-4FB4BC314901}"/>
    <pc:docChg chg="undo custSel addSld modSld sldOrd modNotesMaster modHandout">
      <pc:chgData name="Schoenmaekers, Sarah (ER)" userId="78135ddd-3caf-4956-aeec-d903a3df4a6c" providerId="ADAL" clId="{75184476-B53D-45AE-97BC-4FB4BC314901}" dt="2025-06-12T08:58:57.305" v="7794" actId="20577"/>
      <pc:docMkLst>
        <pc:docMk/>
      </pc:docMkLst>
      <pc:sldChg chg="modSp mod">
        <pc:chgData name="Schoenmaekers, Sarah (ER)" userId="78135ddd-3caf-4956-aeec-d903a3df4a6c" providerId="ADAL" clId="{75184476-B53D-45AE-97BC-4FB4BC314901}" dt="2025-06-12T07:16:38.891" v="7191" actId="20577"/>
        <pc:sldMkLst>
          <pc:docMk/>
          <pc:sldMk cId="1653139672" sldId="307"/>
        </pc:sldMkLst>
        <pc:spChg chg="mod">
          <ac:chgData name="Schoenmaekers, Sarah (ER)" userId="78135ddd-3caf-4956-aeec-d903a3df4a6c" providerId="ADAL" clId="{75184476-B53D-45AE-97BC-4FB4BC314901}" dt="2025-06-12T07:16:38.891" v="7191" actId="20577"/>
          <ac:spMkLst>
            <pc:docMk/>
            <pc:sldMk cId="1653139672" sldId="307"/>
            <ac:spMk id="2" creationId="{00000000-0000-0000-0000-000000000000}"/>
          </ac:spMkLst>
        </pc:spChg>
      </pc:sldChg>
      <pc:sldChg chg="modSp mod modNotesTx">
        <pc:chgData name="Schoenmaekers, Sarah (ER)" userId="78135ddd-3caf-4956-aeec-d903a3df4a6c" providerId="ADAL" clId="{75184476-B53D-45AE-97BC-4FB4BC314901}" dt="2025-06-12T06:53:36.272" v="7075" actId="20577"/>
        <pc:sldMkLst>
          <pc:docMk/>
          <pc:sldMk cId="970544477" sldId="311"/>
        </pc:sldMkLst>
        <pc:spChg chg="mod">
          <ac:chgData name="Schoenmaekers, Sarah (ER)" userId="78135ddd-3caf-4956-aeec-d903a3df4a6c" providerId="ADAL" clId="{75184476-B53D-45AE-97BC-4FB4BC314901}" dt="2025-06-12T06:53:36.272" v="7075" actId="20577"/>
          <ac:spMkLst>
            <pc:docMk/>
            <pc:sldMk cId="970544477" sldId="311"/>
            <ac:spMk id="2" creationId="{C4DE4C78-0674-D493-B687-EE043CA96153}"/>
          </ac:spMkLst>
        </pc:spChg>
      </pc:sldChg>
      <pc:sldChg chg="modSp mod modNotesTx">
        <pc:chgData name="Schoenmaekers, Sarah (ER)" userId="78135ddd-3caf-4956-aeec-d903a3df4a6c" providerId="ADAL" clId="{75184476-B53D-45AE-97BC-4FB4BC314901}" dt="2025-06-12T08:05:53.560" v="7648" actId="20577"/>
        <pc:sldMkLst>
          <pc:docMk/>
          <pc:sldMk cId="572155813" sldId="312"/>
        </pc:sldMkLst>
        <pc:spChg chg="mod">
          <ac:chgData name="Schoenmaekers, Sarah (ER)" userId="78135ddd-3caf-4956-aeec-d903a3df4a6c" providerId="ADAL" clId="{75184476-B53D-45AE-97BC-4FB4BC314901}" dt="2025-06-11T15:48:49.606" v="2614" actId="20577"/>
          <ac:spMkLst>
            <pc:docMk/>
            <pc:sldMk cId="572155813" sldId="312"/>
            <ac:spMk id="2" creationId="{2F70F46C-B220-B70F-8DA4-738A4690131A}"/>
          </ac:spMkLst>
        </pc:spChg>
        <pc:spChg chg="mod">
          <ac:chgData name="Schoenmaekers, Sarah (ER)" userId="78135ddd-3caf-4956-aeec-d903a3df4a6c" providerId="ADAL" clId="{75184476-B53D-45AE-97BC-4FB4BC314901}" dt="2025-06-12T08:05:53.560" v="7648" actId="20577"/>
          <ac:spMkLst>
            <pc:docMk/>
            <pc:sldMk cId="572155813" sldId="312"/>
            <ac:spMk id="3" creationId="{6C46289B-2205-6EE9-BD36-547F080A556B}"/>
          </ac:spMkLst>
        </pc:spChg>
      </pc:sldChg>
      <pc:sldChg chg="modSp mod ord">
        <pc:chgData name="Schoenmaekers, Sarah (ER)" userId="78135ddd-3caf-4956-aeec-d903a3df4a6c" providerId="ADAL" clId="{75184476-B53D-45AE-97BC-4FB4BC314901}" dt="2025-06-12T06:54:24.102" v="7128" actId="20577"/>
        <pc:sldMkLst>
          <pc:docMk/>
          <pc:sldMk cId="1279734640" sldId="313"/>
        </pc:sldMkLst>
        <pc:spChg chg="mod">
          <ac:chgData name="Schoenmaekers, Sarah (ER)" userId="78135ddd-3caf-4956-aeec-d903a3df4a6c" providerId="ADAL" clId="{75184476-B53D-45AE-97BC-4FB4BC314901}" dt="2025-06-12T06:54:14.833" v="7107" actId="6549"/>
          <ac:spMkLst>
            <pc:docMk/>
            <pc:sldMk cId="1279734640" sldId="313"/>
            <ac:spMk id="2" creationId="{1C9A89D1-8A1A-E8D4-F00A-C6BF7FDF3946}"/>
          </ac:spMkLst>
        </pc:spChg>
        <pc:spChg chg="mod">
          <ac:chgData name="Schoenmaekers, Sarah (ER)" userId="78135ddd-3caf-4956-aeec-d903a3df4a6c" providerId="ADAL" clId="{75184476-B53D-45AE-97BC-4FB4BC314901}" dt="2025-06-12T06:54:24.102" v="7128" actId="20577"/>
          <ac:spMkLst>
            <pc:docMk/>
            <pc:sldMk cId="1279734640" sldId="313"/>
            <ac:spMk id="3" creationId="{6AE39C46-EEB8-67E0-D112-54E4AE5716C7}"/>
          </ac:spMkLst>
        </pc:spChg>
      </pc:sldChg>
      <pc:sldChg chg="modSp mod modNotesTx">
        <pc:chgData name="Schoenmaekers, Sarah (ER)" userId="78135ddd-3caf-4956-aeec-d903a3df4a6c" providerId="ADAL" clId="{75184476-B53D-45AE-97BC-4FB4BC314901}" dt="2025-06-12T08:58:57.305" v="7794" actId="20577"/>
        <pc:sldMkLst>
          <pc:docMk/>
          <pc:sldMk cId="2965621933" sldId="314"/>
        </pc:sldMkLst>
        <pc:spChg chg="mod">
          <ac:chgData name="Schoenmaekers, Sarah (ER)" userId="78135ddd-3caf-4956-aeec-d903a3df4a6c" providerId="ADAL" clId="{75184476-B53D-45AE-97BC-4FB4BC314901}" dt="2025-06-11T15:49:10.311" v="2641" actId="20577"/>
          <ac:spMkLst>
            <pc:docMk/>
            <pc:sldMk cId="2965621933" sldId="314"/>
            <ac:spMk id="2" creationId="{7703C6CC-4B1F-2DE4-405A-1C33BFE03BAF}"/>
          </ac:spMkLst>
        </pc:spChg>
        <pc:spChg chg="mod">
          <ac:chgData name="Schoenmaekers, Sarah (ER)" userId="78135ddd-3caf-4956-aeec-d903a3df4a6c" providerId="ADAL" clId="{75184476-B53D-45AE-97BC-4FB4BC314901}" dt="2025-06-12T08:58:57.305" v="7794" actId="20577"/>
          <ac:spMkLst>
            <pc:docMk/>
            <pc:sldMk cId="2965621933" sldId="314"/>
            <ac:spMk id="3" creationId="{DBB5FBC5-7B17-8DF9-534F-AB358C27A0FC}"/>
          </ac:spMkLst>
        </pc:spChg>
      </pc:sldChg>
      <pc:sldChg chg="modSp mod modNotesTx">
        <pc:chgData name="Schoenmaekers, Sarah (ER)" userId="78135ddd-3caf-4956-aeec-d903a3df4a6c" providerId="ADAL" clId="{75184476-B53D-45AE-97BC-4FB4BC314901}" dt="2025-06-12T07:32:59.124" v="7258" actId="20577"/>
        <pc:sldMkLst>
          <pc:docMk/>
          <pc:sldMk cId="2840456635" sldId="315"/>
        </pc:sldMkLst>
        <pc:spChg chg="mod">
          <ac:chgData name="Schoenmaekers, Sarah (ER)" userId="78135ddd-3caf-4956-aeec-d903a3df4a6c" providerId="ADAL" clId="{75184476-B53D-45AE-97BC-4FB4BC314901}" dt="2025-06-11T16:13:19.500" v="3778" actId="114"/>
          <ac:spMkLst>
            <pc:docMk/>
            <pc:sldMk cId="2840456635" sldId="315"/>
            <ac:spMk id="2" creationId="{9C9037D8-A007-15AE-CE38-C801F23E40AA}"/>
          </ac:spMkLst>
        </pc:spChg>
        <pc:spChg chg="mod">
          <ac:chgData name="Schoenmaekers, Sarah (ER)" userId="78135ddd-3caf-4956-aeec-d903a3df4a6c" providerId="ADAL" clId="{75184476-B53D-45AE-97BC-4FB4BC314901}" dt="2025-06-12T07:32:59.124" v="7258" actId="20577"/>
          <ac:spMkLst>
            <pc:docMk/>
            <pc:sldMk cId="2840456635" sldId="315"/>
            <ac:spMk id="3" creationId="{D9D22F43-FB07-9ED8-AD9D-BB5A884961FE}"/>
          </ac:spMkLst>
        </pc:spChg>
      </pc:sldChg>
      <pc:sldChg chg="modSp new mod modNotesTx">
        <pc:chgData name="Schoenmaekers, Sarah (ER)" userId="78135ddd-3caf-4956-aeec-d903a3df4a6c" providerId="ADAL" clId="{75184476-B53D-45AE-97BC-4FB4BC314901}" dt="2025-06-11T16:13:23.814" v="3779" actId="114"/>
        <pc:sldMkLst>
          <pc:docMk/>
          <pc:sldMk cId="2335726404" sldId="317"/>
        </pc:sldMkLst>
        <pc:spChg chg="mod">
          <ac:chgData name="Schoenmaekers, Sarah (ER)" userId="78135ddd-3caf-4956-aeec-d903a3df4a6c" providerId="ADAL" clId="{75184476-B53D-45AE-97BC-4FB4BC314901}" dt="2025-06-11T16:13:23.814" v="3779" actId="114"/>
          <ac:spMkLst>
            <pc:docMk/>
            <pc:sldMk cId="2335726404" sldId="317"/>
            <ac:spMk id="2" creationId="{9F1C6E48-1CBB-D408-47BF-F4A17B440134}"/>
          </ac:spMkLst>
        </pc:spChg>
        <pc:spChg chg="mod">
          <ac:chgData name="Schoenmaekers, Sarah (ER)" userId="78135ddd-3caf-4956-aeec-d903a3df4a6c" providerId="ADAL" clId="{75184476-B53D-45AE-97BC-4FB4BC314901}" dt="2025-06-11T15:42:04.376" v="2548" actId="207"/>
          <ac:spMkLst>
            <pc:docMk/>
            <pc:sldMk cId="2335726404" sldId="317"/>
            <ac:spMk id="3" creationId="{06839BC5-E252-3E5D-2B7C-F09A3345D1A0}"/>
          </ac:spMkLst>
        </pc:spChg>
      </pc:sldChg>
      <pc:sldChg chg="modSp new mod modNotesTx">
        <pc:chgData name="Schoenmaekers, Sarah (ER)" userId="78135ddd-3caf-4956-aeec-d903a3df4a6c" providerId="ADAL" clId="{75184476-B53D-45AE-97BC-4FB4BC314901}" dt="2025-06-12T08:18:23.160" v="7715" actId="20577"/>
        <pc:sldMkLst>
          <pc:docMk/>
          <pc:sldMk cId="4261947970" sldId="318"/>
        </pc:sldMkLst>
        <pc:spChg chg="mod">
          <ac:chgData name="Schoenmaekers, Sarah (ER)" userId="78135ddd-3caf-4956-aeec-d903a3df4a6c" providerId="ADAL" clId="{75184476-B53D-45AE-97BC-4FB4BC314901}" dt="2025-06-11T15:49:51.715" v="2767" actId="20577"/>
          <ac:spMkLst>
            <pc:docMk/>
            <pc:sldMk cId="4261947970" sldId="318"/>
            <ac:spMk id="2" creationId="{CAB1A977-2A87-E209-60F4-A73CB222ACBC}"/>
          </ac:spMkLst>
        </pc:spChg>
        <pc:spChg chg="mod">
          <ac:chgData name="Schoenmaekers, Sarah (ER)" userId="78135ddd-3caf-4956-aeec-d903a3df4a6c" providerId="ADAL" clId="{75184476-B53D-45AE-97BC-4FB4BC314901}" dt="2025-06-12T08:18:23.160" v="7715" actId="20577"/>
          <ac:spMkLst>
            <pc:docMk/>
            <pc:sldMk cId="4261947970" sldId="318"/>
            <ac:spMk id="3" creationId="{FC5C7611-DFC0-D061-DE17-BF5C70262454}"/>
          </ac:spMkLst>
        </pc:spChg>
      </pc:sldChg>
      <pc:sldChg chg="modSp new mod modNotesTx">
        <pc:chgData name="Schoenmaekers, Sarah (ER)" userId="78135ddd-3caf-4956-aeec-d903a3df4a6c" providerId="ADAL" clId="{75184476-B53D-45AE-97BC-4FB4BC314901}" dt="2025-06-12T08:55:42.148" v="7750" actId="20577"/>
        <pc:sldMkLst>
          <pc:docMk/>
          <pc:sldMk cId="1672662563" sldId="319"/>
        </pc:sldMkLst>
        <pc:spChg chg="mod">
          <ac:chgData name="Schoenmaekers, Sarah (ER)" userId="78135ddd-3caf-4956-aeec-d903a3df4a6c" providerId="ADAL" clId="{75184476-B53D-45AE-97BC-4FB4BC314901}" dt="2025-06-11T16:17:56.711" v="3918" actId="20577"/>
          <ac:spMkLst>
            <pc:docMk/>
            <pc:sldMk cId="1672662563" sldId="319"/>
            <ac:spMk id="2" creationId="{1359AE37-AB89-2031-E497-94430D603669}"/>
          </ac:spMkLst>
        </pc:spChg>
        <pc:spChg chg="mod">
          <ac:chgData name="Schoenmaekers, Sarah (ER)" userId="78135ddd-3caf-4956-aeec-d903a3df4a6c" providerId="ADAL" clId="{75184476-B53D-45AE-97BC-4FB4BC314901}" dt="2025-06-12T08:55:42.148" v="7750" actId="20577"/>
          <ac:spMkLst>
            <pc:docMk/>
            <pc:sldMk cId="1672662563" sldId="319"/>
            <ac:spMk id="3" creationId="{14F6FD45-86D4-6E72-6061-30B93BD93A52}"/>
          </ac:spMkLst>
        </pc:spChg>
      </pc:sldChg>
      <pc:sldChg chg="modSp new mod">
        <pc:chgData name="Schoenmaekers, Sarah (ER)" userId="78135ddd-3caf-4956-aeec-d903a3df4a6c" providerId="ADAL" clId="{75184476-B53D-45AE-97BC-4FB4BC314901}" dt="2025-06-11T17:12:47.317" v="6867" actId="122"/>
        <pc:sldMkLst>
          <pc:docMk/>
          <pc:sldMk cId="3388657462" sldId="320"/>
        </pc:sldMkLst>
        <pc:spChg chg="mod">
          <ac:chgData name="Schoenmaekers, Sarah (ER)" userId="78135ddd-3caf-4956-aeec-d903a3df4a6c" providerId="ADAL" clId="{75184476-B53D-45AE-97BC-4FB4BC314901}" dt="2025-06-11T17:12:47.317" v="6867" actId="122"/>
          <ac:spMkLst>
            <pc:docMk/>
            <pc:sldMk cId="3388657462" sldId="320"/>
            <ac:spMk id="2" creationId="{0867FE0F-4E43-E802-9AFD-79CEBB3188B8}"/>
          </ac:spMkLst>
        </pc:spChg>
      </pc:sldChg>
      <pc:sldChg chg="modSp new mod">
        <pc:chgData name="Schoenmaekers, Sarah (ER)" userId="78135ddd-3caf-4956-aeec-d903a3df4a6c" providerId="ADAL" clId="{75184476-B53D-45AE-97BC-4FB4BC314901}" dt="2025-06-12T07:58:30.960" v="7554" actId="113"/>
        <pc:sldMkLst>
          <pc:docMk/>
          <pc:sldMk cId="2868734672" sldId="321"/>
        </pc:sldMkLst>
        <pc:spChg chg="mod">
          <ac:chgData name="Schoenmaekers, Sarah (ER)" userId="78135ddd-3caf-4956-aeec-d903a3df4a6c" providerId="ADAL" clId="{75184476-B53D-45AE-97BC-4FB4BC314901}" dt="2025-06-12T06:47:16.691" v="6894" actId="20577"/>
          <ac:spMkLst>
            <pc:docMk/>
            <pc:sldMk cId="2868734672" sldId="321"/>
            <ac:spMk id="2" creationId="{F8554FE6-4A07-F8C2-86E4-8B162C0ADEEC}"/>
          </ac:spMkLst>
        </pc:spChg>
        <pc:spChg chg="mod">
          <ac:chgData name="Schoenmaekers, Sarah (ER)" userId="78135ddd-3caf-4956-aeec-d903a3df4a6c" providerId="ADAL" clId="{75184476-B53D-45AE-97BC-4FB4BC314901}" dt="2025-06-12T07:58:30.960" v="7554" actId="113"/>
          <ac:spMkLst>
            <pc:docMk/>
            <pc:sldMk cId="2868734672" sldId="321"/>
            <ac:spMk id="3" creationId="{876C175C-1B94-B941-730D-92E4250201C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3DC0C369-13E3-C04F-AA91-3C19CF4D27E6}" type="datetimeFigureOut">
              <a:rPr lang="nl-NL" smtClean="0"/>
              <a:pPr/>
              <a:t>12-6-2025</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4268B745-3CC2-3B46-A8BC-FE1F07A08324}" type="slidenum">
              <a:rPr lang="nl-NL" smtClean="0"/>
              <a:pPr/>
              <a:t>‹nr.›</a:t>
            </a:fld>
            <a:endParaRPr lang="nl-NL"/>
          </a:p>
        </p:txBody>
      </p:sp>
    </p:spTree>
    <p:extLst>
      <p:ext uri="{BB962C8B-B14F-4D97-AF65-F5344CB8AC3E}">
        <p14:creationId xmlns:p14="http://schemas.microsoft.com/office/powerpoint/2010/main" val="17458237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F37D42C8-A255-5F4D-A951-1B90F54B60E2}" type="datetimeFigureOut">
              <a:rPr lang="nl-NL" smtClean="0"/>
              <a:pPr/>
              <a:t>12-6-2025</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19775814-5E86-5743-808B-FA33B96378ED}" type="slidenum">
              <a:rPr lang="nl-NL" smtClean="0"/>
              <a:pPr/>
              <a:t>‹nr.›</a:t>
            </a:fld>
            <a:endParaRPr lang="nl-NL"/>
          </a:p>
        </p:txBody>
      </p:sp>
    </p:spTree>
    <p:extLst>
      <p:ext uri="{BB962C8B-B14F-4D97-AF65-F5344CB8AC3E}">
        <p14:creationId xmlns:p14="http://schemas.microsoft.com/office/powerpoint/2010/main" val="27978841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9775814-5E86-5743-808B-FA33B96378ED}" type="slidenum">
              <a:rPr lang="nl-NL" smtClean="0"/>
              <a:pPr/>
              <a:t>1</a:t>
            </a:fld>
            <a:endParaRPr lang="nl-NL"/>
          </a:p>
        </p:txBody>
      </p:sp>
    </p:spTree>
    <p:extLst>
      <p:ext uri="{BB962C8B-B14F-4D97-AF65-F5344CB8AC3E}">
        <p14:creationId xmlns:p14="http://schemas.microsoft.com/office/powerpoint/2010/main" val="354403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9775814-5E86-5743-808B-FA33B96378ED}" type="slidenum">
              <a:rPr lang="nl-NL" smtClean="0"/>
              <a:pPr/>
              <a:t>11</a:t>
            </a:fld>
            <a:endParaRPr lang="nl-NL"/>
          </a:p>
        </p:txBody>
      </p:sp>
    </p:spTree>
    <p:extLst>
      <p:ext uri="{BB962C8B-B14F-4D97-AF65-F5344CB8AC3E}">
        <p14:creationId xmlns:p14="http://schemas.microsoft.com/office/powerpoint/2010/main" val="2631062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latin typeface="+mj-lt"/>
            </a:endParaRPr>
          </a:p>
        </p:txBody>
      </p:sp>
      <p:sp>
        <p:nvSpPr>
          <p:cNvPr id="4" name="Tijdelijke aanduiding voor dianummer 3"/>
          <p:cNvSpPr>
            <a:spLocks noGrp="1"/>
          </p:cNvSpPr>
          <p:nvPr>
            <p:ph type="sldNum" sz="quarter" idx="5"/>
          </p:nvPr>
        </p:nvSpPr>
        <p:spPr/>
        <p:txBody>
          <a:bodyPr/>
          <a:lstStyle/>
          <a:p>
            <a:fld id="{19775814-5E86-5743-808B-FA33B96378ED}" type="slidenum">
              <a:rPr lang="nl-NL" smtClean="0"/>
              <a:pPr/>
              <a:t>12</a:t>
            </a:fld>
            <a:endParaRPr lang="nl-NL"/>
          </a:p>
        </p:txBody>
      </p:sp>
    </p:spTree>
    <p:extLst>
      <p:ext uri="{BB962C8B-B14F-4D97-AF65-F5344CB8AC3E}">
        <p14:creationId xmlns:p14="http://schemas.microsoft.com/office/powerpoint/2010/main" val="4015945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19775814-5E86-5743-808B-FA33B96378ED}" type="slidenum">
              <a:rPr lang="nl-NL" smtClean="0"/>
              <a:pPr/>
              <a:t>13</a:t>
            </a:fld>
            <a:endParaRPr lang="nl-NL"/>
          </a:p>
        </p:txBody>
      </p:sp>
    </p:spTree>
    <p:extLst>
      <p:ext uri="{BB962C8B-B14F-4D97-AF65-F5344CB8AC3E}">
        <p14:creationId xmlns:p14="http://schemas.microsoft.com/office/powerpoint/2010/main" val="3190773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9775814-5E86-5743-808B-FA33B96378ED}" type="slidenum">
              <a:rPr lang="nl-NL" smtClean="0"/>
              <a:pPr/>
              <a:t>2</a:t>
            </a:fld>
            <a:endParaRPr lang="nl-NL"/>
          </a:p>
        </p:txBody>
      </p:sp>
    </p:spTree>
    <p:extLst>
      <p:ext uri="{BB962C8B-B14F-4D97-AF65-F5344CB8AC3E}">
        <p14:creationId xmlns:p14="http://schemas.microsoft.com/office/powerpoint/2010/main" val="1441714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9775814-5E86-5743-808B-FA33B96378ED}" type="slidenum">
              <a:rPr lang="nl-NL" smtClean="0"/>
              <a:pPr/>
              <a:t>3</a:t>
            </a:fld>
            <a:endParaRPr lang="nl-NL"/>
          </a:p>
        </p:txBody>
      </p:sp>
    </p:spTree>
    <p:extLst>
      <p:ext uri="{BB962C8B-B14F-4D97-AF65-F5344CB8AC3E}">
        <p14:creationId xmlns:p14="http://schemas.microsoft.com/office/powerpoint/2010/main" val="902791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9775814-5E86-5743-808B-FA33B96378ED}" type="slidenum">
              <a:rPr lang="nl-NL" smtClean="0"/>
              <a:pPr/>
              <a:t>5</a:t>
            </a:fld>
            <a:endParaRPr lang="nl-NL"/>
          </a:p>
        </p:txBody>
      </p:sp>
    </p:spTree>
    <p:extLst>
      <p:ext uri="{BB962C8B-B14F-4D97-AF65-F5344CB8AC3E}">
        <p14:creationId xmlns:p14="http://schemas.microsoft.com/office/powerpoint/2010/main" val="1285909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9775814-5E86-5743-808B-FA33B96378ED}" type="slidenum">
              <a:rPr lang="nl-NL" smtClean="0"/>
              <a:pPr/>
              <a:t>6</a:t>
            </a:fld>
            <a:endParaRPr lang="nl-NL"/>
          </a:p>
        </p:txBody>
      </p:sp>
    </p:spTree>
    <p:extLst>
      <p:ext uri="{BB962C8B-B14F-4D97-AF65-F5344CB8AC3E}">
        <p14:creationId xmlns:p14="http://schemas.microsoft.com/office/powerpoint/2010/main" val="1339927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latin typeface="+mn-lt"/>
            </a:endParaRPr>
          </a:p>
        </p:txBody>
      </p:sp>
      <p:sp>
        <p:nvSpPr>
          <p:cNvPr id="4" name="Tijdelijke aanduiding voor dianummer 3"/>
          <p:cNvSpPr>
            <a:spLocks noGrp="1"/>
          </p:cNvSpPr>
          <p:nvPr>
            <p:ph type="sldNum" sz="quarter" idx="5"/>
          </p:nvPr>
        </p:nvSpPr>
        <p:spPr/>
        <p:txBody>
          <a:bodyPr/>
          <a:lstStyle/>
          <a:p>
            <a:fld id="{19775814-5E86-5743-808B-FA33B96378ED}" type="slidenum">
              <a:rPr lang="nl-NL" smtClean="0"/>
              <a:pPr/>
              <a:t>7</a:t>
            </a:fld>
            <a:endParaRPr lang="nl-NL"/>
          </a:p>
        </p:txBody>
      </p:sp>
    </p:spTree>
    <p:extLst>
      <p:ext uri="{BB962C8B-B14F-4D97-AF65-F5344CB8AC3E}">
        <p14:creationId xmlns:p14="http://schemas.microsoft.com/office/powerpoint/2010/main" val="118072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latin typeface="+mj-lt"/>
            </a:endParaRPr>
          </a:p>
        </p:txBody>
      </p:sp>
      <p:sp>
        <p:nvSpPr>
          <p:cNvPr id="4" name="Tijdelijke aanduiding voor dianummer 3"/>
          <p:cNvSpPr>
            <a:spLocks noGrp="1"/>
          </p:cNvSpPr>
          <p:nvPr>
            <p:ph type="sldNum" sz="quarter" idx="5"/>
          </p:nvPr>
        </p:nvSpPr>
        <p:spPr/>
        <p:txBody>
          <a:bodyPr/>
          <a:lstStyle/>
          <a:p>
            <a:fld id="{19775814-5E86-5743-808B-FA33B96378ED}" type="slidenum">
              <a:rPr lang="nl-NL" smtClean="0"/>
              <a:pPr/>
              <a:t>8</a:t>
            </a:fld>
            <a:endParaRPr lang="nl-NL"/>
          </a:p>
        </p:txBody>
      </p:sp>
    </p:spTree>
    <p:extLst>
      <p:ext uri="{BB962C8B-B14F-4D97-AF65-F5344CB8AC3E}">
        <p14:creationId xmlns:p14="http://schemas.microsoft.com/office/powerpoint/2010/main" val="1526542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latin typeface="+mj-lt"/>
            </a:endParaRPr>
          </a:p>
        </p:txBody>
      </p:sp>
      <p:sp>
        <p:nvSpPr>
          <p:cNvPr id="4" name="Tijdelijke aanduiding voor dianummer 3"/>
          <p:cNvSpPr>
            <a:spLocks noGrp="1"/>
          </p:cNvSpPr>
          <p:nvPr>
            <p:ph type="sldNum" sz="quarter" idx="5"/>
          </p:nvPr>
        </p:nvSpPr>
        <p:spPr/>
        <p:txBody>
          <a:bodyPr/>
          <a:lstStyle/>
          <a:p>
            <a:fld id="{19775814-5E86-5743-808B-FA33B96378ED}" type="slidenum">
              <a:rPr lang="nl-NL" smtClean="0"/>
              <a:pPr/>
              <a:t>9</a:t>
            </a:fld>
            <a:endParaRPr lang="nl-NL"/>
          </a:p>
        </p:txBody>
      </p:sp>
    </p:spTree>
    <p:extLst>
      <p:ext uri="{BB962C8B-B14F-4D97-AF65-F5344CB8AC3E}">
        <p14:creationId xmlns:p14="http://schemas.microsoft.com/office/powerpoint/2010/main" val="95616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19775814-5E86-5743-808B-FA33B96378ED}" type="slidenum">
              <a:rPr lang="nl-NL" smtClean="0"/>
              <a:pPr/>
              <a:t>10</a:t>
            </a:fld>
            <a:endParaRPr lang="nl-NL"/>
          </a:p>
        </p:txBody>
      </p:sp>
    </p:spTree>
    <p:extLst>
      <p:ext uri="{BB962C8B-B14F-4D97-AF65-F5344CB8AC3E}">
        <p14:creationId xmlns:p14="http://schemas.microsoft.com/office/powerpoint/2010/main" val="475067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lichtblauw">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5991" y="234261"/>
            <a:ext cx="6598342" cy="2205258"/>
          </a:xfrm>
        </p:spPr>
        <p:txBody>
          <a:bodyPr>
            <a:noAutofit/>
          </a:bodyPr>
          <a:lstStyle>
            <a:lvl1pPr>
              <a:defRPr sz="54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91246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8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5991" y="234261"/>
            <a:ext cx="6598342" cy="2205258"/>
          </a:xfrm>
        </p:spPr>
        <p:txBody>
          <a:bodyPr>
            <a:noAutofit/>
          </a:bodyPr>
          <a:lstStyle>
            <a:lvl1pPr>
              <a:defRPr sz="54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4148868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0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5991" y="234261"/>
            <a:ext cx="6598342" cy="2205258"/>
          </a:xfrm>
        </p:spPr>
        <p:txBody>
          <a:bodyPr>
            <a:noAutofit/>
          </a:bodyPr>
          <a:lstStyle>
            <a:lvl1pPr>
              <a:defRPr sz="54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4148868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1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5991" y="234261"/>
            <a:ext cx="6598342" cy="2205258"/>
          </a:xfrm>
        </p:spPr>
        <p:txBody>
          <a:bodyPr>
            <a:noAutofit/>
          </a:bodyPr>
          <a:lstStyle>
            <a:lvl1pPr>
              <a:defRPr sz="54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4148868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2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5991" y="234261"/>
            <a:ext cx="6598342" cy="2205258"/>
          </a:xfrm>
        </p:spPr>
        <p:txBody>
          <a:bodyPr>
            <a:noAutofit/>
          </a:bodyPr>
          <a:lstStyle>
            <a:lvl1pPr>
              <a:defRPr sz="54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4148868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3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5991" y="234261"/>
            <a:ext cx="6598342" cy="2205258"/>
          </a:xfrm>
        </p:spPr>
        <p:txBody>
          <a:bodyPr>
            <a:noAutofit/>
          </a:bodyPr>
          <a:lstStyle>
            <a:lvl1pPr>
              <a:defRPr sz="54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4148868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4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5991" y="234261"/>
            <a:ext cx="6598342" cy="2205258"/>
          </a:xfrm>
        </p:spPr>
        <p:txBody>
          <a:bodyPr>
            <a:noAutofit/>
          </a:bodyPr>
          <a:lstStyle>
            <a:lvl1pPr>
              <a:defRPr sz="54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4148868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5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5991" y="234261"/>
            <a:ext cx="6598342" cy="2205258"/>
          </a:xfrm>
        </p:spPr>
        <p:txBody>
          <a:bodyPr>
            <a:noAutofit/>
          </a:bodyPr>
          <a:lstStyle>
            <a:lvl1pPr>
              <a:defRPr sz="54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4148868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6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5991" y="234261"/>
            <a:ext cx="6598342" cy="2205258"/>
          </a:xfrm>
        </p:spPr>
        <p:txBody>
          <a:bodyPr>
            <a:noAutofit/>
          </a:bodyPr>
          <a:lstStyle>
            <a:lvl1pPr>
              <a:defRPr sz="54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4148868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7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5991" y="234261"/>
            <a:ext cx="6598342" cy="2205258"/>
          </a:xfrm>
        </p:spPr>
        <p:txBody>
          <a:bodyPr>
            <a:noAutofit/>
          </a:bodyPr>
          <a:lstStyle>
            <a:lvl1pPr>
              <a:defRPr sz="54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4148868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ekstdia lichtblauw">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FFFF"/>
                </a:solidFill>
              </a:defRPr>
            </a:lvl1pPr>
          </a:lstStyle>
          <a:p>
            <a:r>
              <a:rPr lang="nl-NL" dirty="0"/>
              <a:t>Titelstijl van model bewerken</a:t>
            </a:r>
          </a:p>
        </p:txBody>
      </p:sp>
      <p:sp>
        <p:nvSpPr>
          <p:cNvPr id="3" name="Tijdelijke aanduiding voor inhou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solidFill>
                  <a:srgbClr val="FFFFFF"/>
                </a:solidFill>
              </a:defRPr>
            </a:lvl1pPr>
          </a:lstStyle>
          <a:p>
            <a:endParaRPr lang="nl-NL" dirty="0"/>
          </a:p>
        </p:txBody>
      </p:sp>
      <p:sp>
        <p:nvSpPr>
          <p:cNvPr id="5" name="Tijdelijke aanduiding voor voettekst 4"/>
          <p:cNvSpPr>
            <a:spLocks noGrp="1"/>
          </p:cNvSpPr>
          <p:nvPr>
            <p:ph type="ftr" sz="quarter" idx="11"/>
          </p:nvPr>
        </p:nvSpPr>
        <p:spPr/>
        <p:txBody>
          <a:bodyPr/>
          <a:lstStyle>
            <a:lvl1pPr>
              <a:defRPr>
                <a:solidFill>
                  <a:srgbClr val="FFFFFF"/>
                </a:solidFill>
              </a:defRPr>
            </a:lvl1pPr>
          </a:lstStyle>
          <a:p>
            <a:r>
              <a:rPr lang="nl-NL" dirty="0"/>
              <a:t>Naam afdeling of A-merk</a:t>
            </a:r>
          </a:p>
        </p:txBody>
      </p:sp>
      <p:sp>
        <p:nvSpPr>
          <p:cNvPr id="6" name="Tijdelijke aanduiding voor dianummer 5"/>
          <p:cNvSpPr>
            <a:spLocks noGrp="1"/>
          </p:cNvSpPr>
          <p:nvPr>
            <p:ph type="sldNum" sz="quarter" idx="12"/>
          </p:nvPr>
        </p:nvSpPr>
        <p:spPr/>
        <p:txBody>
          <a:bodyPr/>
          <a:lstStyle>
            <a:lvl1pPr>
              <a:defRPr>
                <a:solidFill>
                  <a:srgbClr val="FFFFFF"/>
                </a:solidFill>
              </a:defRPr>
            </a:lvl1pPr>
          </a:lstStyle>
          <a:p>
            <a:fld id="{09B7AD4A-C94A-7B42-9E17-606C7F366C4B}" type="slidenum">
              <a:rPr lang="nl-NL" smtClean="0"/>
              <a:pPr/>
              <a:t>‹nr.›</a:t>
            </a:fld>
            <a:endParaRPr lang="nl-NL"/>
          </a:p>
        </p:txBody>
      </p:sp>
    </p:spTree>
    <p:extLst>
      <p:ext uri="{BB962C8B-B14F-4D97-AF65-F5344CB8AC3E}">
        <p14:creationId xmlns:p14="http://schemas.microsoft.com/office/powerpoint/2010/main" val="151608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dia lichtblauw">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5991" y="234261"/>
            <a:ext cx="6598342" cy="2205258"/>
          </a:xfrm>
        </p:spPr>
        <p:txBody>
          <a:bodyPr>
            <a:noAutofit/>
          </a:bodyPr>
          <a:lstStyle>
            <a:lvl1pPr>
              <a:defRPr sz="54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912463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eldia donkerblauw">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5991" y="234261"/>
            <a:ext cx="6598342" cy="2205258"/>
          </a:xfrm>
        </p:spPr>
        <p:txBody>
          <a:bodyPr>
            <a:noAutofit/>
          </a:bodyPr>
          <a:lstStyle>
            <a:lvl1pPr>
              <a:defRPr sz="5400">
                <a:solidFill>
                  <a:srgbClr val="00A2DB"/>
                </a:solidFill>
              </a:defRPr>
            </a:lvl1pPr>
          </a:lstStyle>
          <a:p>
            <a:r>
              <a:rPr lang="nl-NL" dirty="0"/>
              <a:t>Titelstijl van model bewerken</a:t>
            </a:r>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1171691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ekstdia donkerblauw">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A2DB"/>
                </a:solidFill>
              </a:defRPr>
            </a:lvl1pPr>
          </a:lstStyle>
          <a:p>
            <a:r>
              <a:rPr lang="nl-NL" dirty="0"/>
              <a:t>Titelstijl van model bewerken</a:t>
            </a:r>
          </a:p>
        </p:txBody>
      </p:sp>
      <p:sp>
        <p:nvSpPr>
          <p:cNvPr id="3" name="Tijdelijke aanduiding voor inhou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solidFill>
                  <a:srgbClr val="FFFFFF"/>
                </a:solidFill>
              </a:defRPr>
            </a:lvl1pPr>
          </a:lstStyle>
          <a:p>
            <a:endParaRPr lang="nl-NL" dirty="0"/>
          </a:p>
        </p:txBody>
      </p:sp>
      <p:sp>
        <p:nvSpPr>
          <p:cNvPr id="5" name="Tijdelijke aanduiding voor voettekst 4"/>
          <p:cNvSpPr>
            <a:spLocks noGrp="1"/>
          </p:cNvSpPr>
          <p:nvPr>
            <p:ph type="ftr" sz="quarter" idx="11"/>
          </p:nvPr>
        </p:nvSpPr>
        <p:spPr/>
        <p:txBody>
          <a:bodyPr/>
          <a:lstStyle>
            <a:lvl1pPr>
              <a:defRPr>
                <a:solidFill>
                  <a:srgbClr val="FFFFFF"/>
                </a:solidFill>
              </a:defRPr>
            </a:lvl1pPr>
          </a:lstStyle>
          <a:p>
            <a:r>
              <a:rPr lang="nl-NL"/>
              <a:t>Naam afdeling of A-merk</a:t>
            </a:r>
          </a:p>
        </p:txBody>
      </p:sp>
      <p:sp>
        <p:nvSpPr>
          <p:cNvPr id="6" name="Tijdelijke aanduiding voor dianummer 5"/>
          <p:cNvSpPr>
            <a:spLocks noGrp="1"/>
          </p:cNvSpPr>
          <p:nvPr>
            <p:ph type="sldNum" sz="quarter" idx="12"/>
          </p:nvPr>
        </p:nvSpPr>
        <p:spPr/>
        <p:txBody>
          <a:bodyPr/>
          <a:lstStyle>
            <a:lvl1pPr>
              <a:defRPr>
                <a:solidFill>
                  <a:srgbClr val="FFFFFF"/>
                </a:solidFill>
              </a:defRPr>
            </a:lvl1pPr>
          </a:lstStyle>
          <a:p>
            <a:fld id="{09B7AD4A-C94A-7B42-9E17-606C7F366C4B}" type="slidenum">
              <a:rPr lang="nl-NL" smtClean="0"/>
              <a:pPr/>
              <a:t>‹nr.›</a:t>
            </a:fld>
            <a:endParaRPr lang="nl-NL"/>
          </a:p>
        </p:txBody>
      </p:sp>
    </p:spTree>
    <p:extLst>
      <p:ext uri="{BB962C8B-B14F-4D97-AF65-F5344CB8AC3E}">
        <p14:creationId xmlns:p14="http://schemas.microsoft.com/office/powerpoint/2010/main" val="2773197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2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5991" y="234261"/>
            <a:ext cx="6598342" cy="2205258"/>
          </a:xfrm>
        </p:spPr>
        <p:txBody>
          <a:bodyPr>
            <a:noAutofit/>
          </a:bodyPr>
          <a:lstStyle>
            <a:lvl1pPr>
              <a:defRPr sz="54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01142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4148868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ekstdi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1"/>
                </a:solidFill>
              </a:defRPr>
            </a:lvl1pPr>
          </a:lstStyle>
          <a:p>
            <a:r>
              <a:rPr lang="nl-NL" dirty="0"/>
              <a:t>Titelstijl van model bewerken</a:t>
            </a:r>
          </a:p>
        </p:txBody>
      </p:sp>
      <p:sp>
        <p:nvSpPr>
          <p:cNvPr id="3" name="Tijdelijke aanduiding voor inhoud 2"/>
          <p:cNvSpPr>
            <a:spLocks noGrp="1"/>
          </p:cNvSpPr>
          <p:nvPr>
            <p:ph idx="1"/>
          </p:nvPr>
        </p:nvSpPr>
        <p:spPr/>
        <p:txBody>
          <a:bodyPr/>
          <a:lstStyle>
            <a:lvl1pPr>
              <a:defRPr>
                <a:solidFill>
                  <a:srgbClr val="01142E"/>
                </a:solidFill>
              </a:defRPr>
            </a:lvl1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Naam afdeling of A-merk</a:t>
            </a:r>
          </a:p>
        </p:txBody>
      </p:sp>
      <p:sp>
        <p:nvSpPr>
          <p:cNvPr id="6" name="Tijdelijke aanduiding voor dianummer 5"/>
          <p:cNvSpPr>
            <a:spLocks noGrp="1"/>
          </p:cNvSpPr>
          <p:nvPr>
            <p:ph type="sldNum" sz="quarter" idx="12"/>
          </p:nvPr>
        </p:nvSpPr>
        <p:spPr/>
        <p:txBody>
          <a:bodyPr/>
          <a:lstStyle/>
          <a:p>
            <a:fld id="{09B7AD4A-C94A-7B42-9E17-606C7F366C4B}" type="slidenum">
              <a:rPr lang="nl-NL" smtClean="0"/>
              <a:pPr/>
              <a:t>‹nr.›</a:t>
            </a:fld>
            <a:endParaRPr lang="nl-NL"/>
          </a:p>
        </p:txBody>
      </p:sp>
    </p:spTree>
    <p:extLst>
      <p:ext uri="{BB962C8B-B14F-4D97-AF65-F5344CB8AC3E}">
        <p14:creationId xmlns:p14="http://schemas.microsoft.com/office/powerpoint/2010/main" val="2942172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9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5991" y="234261"/>
            <a:ext cx="6598342" cy="2205258"/>
          </a:xfrm>
        </p:spPr>
        <p:txBody>
          <a:bodyPr>
            <a:noAutofit/>
          </a:bodyPr>
          <a:lstStyle>
            <a:lvl1pPr>
              <a:defRPr sz="54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01142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4148868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ekstdia lichtblauw">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FFFF"/>
                </a:solidFill>
              </a:defRPr>
            </a:lvl1pPr>
          </a:lstStyle>
          <a:p>
            <a:r>
              <a:rPr lang="nl-NL" dirty="0"/>
              <a:t>Titelstijl van model bewerken</a:t>
            </a:r>
          </a:p>
        </p:txBody>
      </p:sp>
      <p:sp>
        <p:nvSpPr>
          <p:cNvPr id="3" name="Tijdelijke aanduiding voor inhoud 2"/>
          <p:cNvSpPr>
            <a:spLocks noGrp="1"/>
          </p:cNvSpPr>
          <p:nvPr>
            <p:ph idx="1"/>
          </p:nvPr>
        </p:nvSpPr>
        <p:spPr/>
        <p:txBody>
          <a:bodyPr/>
          <a:lstStyle>
            <a:lvl1pPr>
              <a:defRPr>
                <a:solidFill>
                  <a:srgbClr val="01142E"/>
                </a:solidFill>
              </a:defRPr>
            </a:lvl1pPr>
            <a:lvl2pPr>
              <a:defRPr>
                <a:solidFill>
                  <a:srgbClr val="01142E"/>
                </a:solidFill>
              </a:defRPr>
            </a:lvl2pPr>
            <a:lvl3pPr>
              <a:defRPr>
                <a:solidFill>
                  <a:srgbClr val="01142E"/>
                </a:solidFill>
              </a:defRPr>
            </a:lvl3pPr>
            <a:lvl4pPr>
              <a:defRPr>
                <a:solidFill>
                  <a:srgbClr val="01142E"/>
                </a:solidFill>
              </a:defRPr>
            </a:lvl4pPr>
            <a:lvl5pPr>
              <a:defRPr>
                <a:solidFill>
                  <a:srgbClr val="01142E"/>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solidFill>
                  <a:srgbClr val="FFFFFF"/>
                </a:solidFill>
              </a:defRPr>
            </a:lvl1pPr>
          </a:lstStyle>
          <a:p>
            <a:endParaRPr lang="nl-NL" dirty="0"/>
          </a:p>
        </p:txBody>
      </p:sp>
      <p:sp>
        <p:nvSpPr>
          <p:cNvPr id="5" name="Tijdelijke aanduiding voor voettekst 4"/>
          <p:cNvSpPr>
            <a:spLocks noGrp="1"/>
          </p:cNvSpPr>
          <p:nvPr>
            <p:ph type="ftr" sz="quarter" idx="11"/>
          </p:nvPr>
        </p:nvSpPr>
        <p:spPr/>
        <p:txBody>
          <a:bodyPr/>
          <a:lstStyle>
            <a:lvl1pPr>
              <a:defRPr>
                <a:solidFill>
                  <a:srgbClr val="FFFFFF"/>
                </a:solidFill>
              </a:defRPr>
            </a:lvl1pPr>
          </a:lstStyle>
          <a:p>
            <a:r>
              <a:rPr lang="nl-NL" dirty="0"/>
              <a:t>Naam afdeling of A-merk</a:t>
            </a:r>
          </a:p>
        </p:txBody>
      </p:sp>
      <p:sp>
        <p:nvSpPr>
          <p:cNvPr id="6" name="Tijdelijke aanduiding voor dianummer 5"/>
          <p:cNvSpPr>
            <a:spLocks noGrp="1"/>
          </p:cNvSpPr>
          <p:nvPr>
            <p:ph type="sldNum" sz="quarter" idx="12"/>
          </p:nvPr>
        </p:nvSpPr>
        <p:spPr/>
        <p:txBody>
          <a:bodyPr/>
          <a:lstStyle>
            <a:lvl1pPr>
              <a:defRPr>
                <a:solidFill>
                  <a:srgbClr val="FFFFFF"/>
                </a:solidFill>
              </a:defRPr>
            </a:lvl1pPr>
          </a:lstStyle>
          <a:p>
            <a:fld id="{09B7AD4A-C94A-7B42-9E17-606C7F366C4B}" type="slidenum">
              <a:rPr lang="nl-NL" smtClean="0"/>
              <a:pPr/>
              <a:t>‹nr.›</a:t>
            </a:fld>
            <a:endParaRPr lang="nl-NL"/>
          </a:p>
        </p:txBody>
      </p:sp>
    </p:spTree>
    <p:extLst>
      <p:ext uri="{BB962C8B-B14F-4D97-AF65-F5344CB8AC3E}">
        <p14:creationId xmlns:p14="http://schemas.microsoft.com/office/powerpoint/2010/main" val="1516089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4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5991" y="234261"/>
            <a:ext cx="6598342" cy="2205258"/>
          </a:xfrm>
        </p:spPr>
        <p:txBody>
          <a:bodyPr>
            <a:noAutofit/>
          </a:bodyPr>
          <a:lstStyle>
            <a:lvl1pPr>
              <a:defRPr sz="54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4148868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Tekstdia lichtblauw">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FFFF"/>
                </a:solidFill>
              </a:defRPr>
            </a:lvl1pPr>
          </a:lstStyle>
          <a:p>
            <a:r>
              <a:rPr lang="nl-NL" dirty="0"/>
              <a:t>Titelstijl van model bewerken</a:t>
            </a:r>
          </a:p>
        </p:txBody>
      </p:sp>
      <p:sp>
        <p:nvSpPr>
          <p:cNvPr id="3" name="Tijdelijke aanduiding voor inhou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solidFill>
                  <a:srgbClr val="FFFFFF"/>
                </a:solidFill>
              </a:defRPr>
            </a:lvl1pPr>
          </a:lstStyle>
          <a:p>
            <a:endParaRPr lang="nl-NL" dirty="0"/>
          </a:p>
        </p:txBody>
      </p:sp>
      <p:sp>
        <p:nvSpPr>
          <p:cNvPr id="5" name="Tijdelijke aanduiding voor voettekst 4"/>
          <p:cNvSpPr>
            <a:spLocks noGrp="1"/>
          </p:cNvSpPr>
          <p:nvPr>
            <p:ph type="ftr" sz="quarter" idx="11"/>
          </p:nvPr>
        </p:nvSpPr>
        <p:spPr/>
        <p:txBody>
          <a:bodyPr/>
          <a:lstStyle>
            <a:lvl1pPr>
              <a:defRPr>
                <a:solidFill>
                  <a:srgbClr val="FFFFFF"/>
                </a:solidFill>
              </a:defRPr>
            </a:lvl1pPr>
          </a:lstStyle>
          <a:p>
            <a:r>
              <a:rPr lang="nl-NL" dirty="0"/>
              <a:t>Naam afdeling of A-merk</a:t>
            </a:r>
          </a:p>
        </p:txBody>
      </p:sp>
      <p:sp>
        <p:nvSpPr>
          <p:cNvPr id="6" name="Tijdelijke aanduiding voor dianummer 5"/>
          <p:cNvSpPr>
            <a:spLocks noGrp="1"/>
          </p:cNvSpPr>
          <p:nvPr>
            <p:ph type="sldNum" sz="quarter" idx="12"/>
          </p:nvPr>
        </p:nvSpPr>
        <p:spPr/>
        <p:txBody>
          <a:bodyPr/>
          <a:lstStyle>
            <a:lvl1pPr>
              <a:defRPr>
                <a:solidFill>
                  <a:srgbClr val="FFFFFF"/>
                </a:solidFill>
              </a:defRPr>
            </a:lvl1pPr>
          </a:lstStyle>
          <a:p>
            <a:fld id="{09B7AD4A-C94A-7B42-9E17-606C7F366C4B}" type="slidenum">
              <a:rPr lang="nl-NL" smtClean="0"/>
              <a:pPr/>
              <a:t>‹nr.›</a:t>
            </a:fld>
            <a:endParaRPr lang="nl-NL"/>
          </a:p>
        </p:txBody>
      </p:sp>
    </p:spTree>
    <p:extLst>
      <p:ext uri="{BB962C8B-B14F-4D97-AF65-F5344CB8AC3E}">
        <p14:creationId xmlns:p14="http://schemas.microsoft.com/office/powerpoint/2010/main" val="1516089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ekstdi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Naam afdeling of A-merk</a:t>
            </a:r>
          </a:p>
        </p:txBody>
      </p:sp>
      <p:sp>
        <p:nvSpPr>
          <p:cNvPr id="6" name="Tijdelijke aanduiding voor dianummer 5"/>
          <p:cNvSpPr>
            <a:spLocks noGrp="1"/>
          </p:cNvSpPr>
          <p:nvPr>
            <p:ph type="sldNum" sz="quarter" idx="12"/>
          </p:nvPr>
        </p:nvSpPr>
        <p:spPr/>
        <p:txBody>
          <a:bodyPr/>
          <a:lstStyle/>
          <a:p>
            <a:fld id="{09B7AD4A-C94A-7B42-9E17-606C7F366C4B}" type="slidenum">
              <a:rPr lang="nl-NL" smtClean="0"/>
              <a:pPr/>
              <a:t>‹nr.›</a:t>
            </a:fld>
            <a:endParaRPr lang="nl-NL"/>
          </a:p>
        </p:txBody>
      </p:sp>
    </p:spTree>
    <p:extLst>
      <p:ext uri="{BB962C8B-B14F-4D97-AF65-F5344CB8AC3E}">
        <p14:creationId xmlns:p14="http://schemas.microsoft.com/office/powerpoint/2010/main" val="2942172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Foto di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60000" y="414259"/>
            <a:ext cx="3934625" cy="1565897"/>
          </a:xfrm>
        </p:spPr>
        <p:txBody>
          <a:bodyPr/>
          <a:lstStyle/>
          <a:p>
            <a:r>
              <a:rPr lang="nl-NL" dirty="0"/>
              <a:t>Titelstijl van model bewerken</a:t>
            </a:r>
          </a:p>
        </p:txBody>
      </p:sp>
      <p:sp>
        <p:nvSpPr>
          <p:cNvPr id="3" name="Tijdelijke aanduiding voor inhoud 2"/>
          <p:cNvSpPr>
            <a:spLocks noGrp="1"/>
          </p:cNvSpPr>
          <p:nvPr>
            <p:ph idx="1"/>
          </p:nvPr>
        </p:nvSpPr>
        <p:spPr>
          <a:xfrm>
            <a:off x="360001" y="1980156"/>
            <a:ext cx="3934624" cy="3810096"/>
          </a:xfrm>
        </p:spPr>
        <p:txBody>
          <a:bodyPr/>
          <a:lstStyle>
            <a:lvl3pPr marL="715962" indent="0">
              <a:buNone/>
              <a:defRPr/>
            </a:lvl3pPr>
          </a:lstStyle>
          <a:p>
            <a:pPr lvl="0"/>
            <a:r>
              <a:rPr lang="nl-NL" dirty="0"/>
              <a:t>Klik om de tekststijl van het model te bewerken</a:t>
            </a:r>
          </a:p>
          <a:p>
            <a:pPr lvl="1"/>
            <a:r>
              <a:rPr lang="nl-NL" dirty="0"/>
              <a:t>Tweede niveau</a:t>
            </a:r>
          </a:p>
        </p:txBody>
      </p:sp>
      <p:sp>
        <p:nvSpPr>
          <p:cNvPr id="4" name="Tijdelijke aanduiding voor datum 3"/>
          <p:cNvSpPr>
            <a:spLocks noGrp="1"/>
          </p:cNvSpPr>
          <p:nvPr>
            <p:ph type="dt" sz="half" idx="10"/>
          </p:nvPr>
        </p:nvSpPr>
        <p:spPr>
          <a:xfrm>
            <a:off x="4595043" y="6318628"/>
            <a:ext cx="550734" cy="365125"/>
          </a:xfrm>
        </p:spPr>
        <p:txBody>
          <a:bodyPr/>
          <a:lstStyle/>
          <a:p>
            <a:endParaRPr lang="nl-NL"/>
          </a:p>
        </p:txBody>
      </p:sp>
      <p:sp>
        <p:nvSpPr>
          <p:cNvPr id="5" name="Tijdelijke aanduiding voor voettekst 4"/>
          <p:cNvSpPr>
            <a:spLocks noGrp="1"/>
          </p:cNvSpPr>
          <p:nvPr>
            <p:ph type="ftr" sz="quarter" idx="11"/>
          </p:nvPr>
        </p:nvSpPr>
        <p:spPr>
          <a:xfrm>
            <a:off x="4745252" y="6318628"/>
            <a:ext cx="3449951" cy="365125"/>
          </a:xfrm>
        </p:spPr>
        <p:txBody>
          <a:bodyPr/>
          <a:lstStyle/>
          <a:p>
            <a:r>
              <a:rPr lang="nl-NL"/>
              <a:t>Naam afdeling of A-merk</a:t>
            </a:r>
          </a:p>
        </p:txBody>
      </p:sp>
      <p:sp>
        <p:nvSpPr>
          <p:cNvPr id="6" name="Tijdelijke aanduiding voor dianummer 5"/>
          <p:cNvSpPr>
            <a:spLocks noGrp="1"/>
          </p:cNvSpPr>
          <p:nvPr>
            <p:ph type="sldNum" sz="quarter" idx="12"/>
          </p:nvPr>
        </p:nvSpPr>
        <p:spPr>
          <a:xfrm>
            <a:off x="8195204" y="6318399"/>
            <a:ext cx="569977" cy="365125"/>
          </a:xfrm>
        </p:spPr>
        <p:txBody>
          <a:bodyPr/>
          <a:lstStyle/>
          <a:p>
            <a:fld id="{09B7AD4A-C94A-7B42-9E17-606C7F366C4B}" type="slidenum">
              <a:rPr lang="nl-NL" smtClean="0"/>
              <a:pPr/>
              <a:t>‹nr.›</a:t>
            </a:fld>
            <a:endParaRPr lang="nl-NL"/>
          </a:p>
        </p:txBody>
      </p:sp>
      <p:sp>
        <p:nvSpPr>
          <p:cNvPr id="8" name="Tijdelijke aanduiding voor afbeelding 7"/>
          <p:cNvSpPr>
            <a:spLocks noGrp="1"/>
          </p:cNvSpPr>
          <p:nvPr>
            <p:ph type="pic" sz="quarter" idx="13"/>
          </p:nvPr>
        </p:nvSpPr>
        <p:spPr>
          <a:xfrm>
            <a:off x="4595043" y="0"/>
            <a:ext cx="4548957" cy="6858000"/>
          </a:xfrm>
          <a:solidFill>
            <a:schemeClr val="bg1">
              <a:lumMod val="85000"/>
            </a:schemeClr>
          </a:solidFill>
        </p:spPr>
        <p:txBody>
          <a:bodyPr/>
          <a:lstStyle/>
          <a:p>
            <a:endParaRPr lang="nl-NL"/>
          </a:p>
        </p:txBody>
      </p:sp>
    </p:spTree>
    <p:extLst>
      <p:ext uri="{BB962C8B-B14F-4D97-AF65-F5344CB8AC3E}">
        <p14:creationId xmlns:p14="http://schemas.microsoft.com/office/powerpoint/2010/main" val="258325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dia lichtblauw">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5991" y="234261"/>
            <a:ext cx="6598342" cy="2205258"/>
          </a:xfrm>
        </p:spPr>
        <p:txBody>
          <a:bodyPr>
            <a:noAutofit/>
          </a:bodyPr>
          <a:lstStyle>
            <a:lvl1pPr>
              <a:defRPr sz="54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912463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todia">
    <p:bg>
      <p:bgPr>
        <a:solidFill>
          <a:schemeClr val="bg1"/>
        </a:solidFill>
        <a:effectLst/>
      </p:bgPr>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a:t>Naam afdeling of A-merk</a:t>
            </a:r>
            <a:endParaRPr lang="nl-NL" dirty="0"/>
          </a:p>
        </p:txBody>
      </p:sp>
      <p:sp>
        <p:nvSpPr>
          <p:cNvPr id="5" name="Tijdelijke aanduiding voor dianummer 4"/>
          <p:cNvSpPr>
            <a:spLocks noGrp="1"/>
          </p:cNvSpPr>
          <p:nvPr>
            <p:ph type="sldNum" sz="quarter" idx="12"/>
          </p:nvPr>
        </p:nvSpPr>
        <p:spPr/>
        <p:txBody>
          <a:bodyPr/>
          <a:lstStyle/>
          <a:p>
            <a:fld id="{09B7AD4A-C94A-7B42-9E17-606C7F366C4B}" type="slidenum">
              <a:rPr lang="nl-NL" smtClean="0"/>
              <a:pPr/>
              <a:t>‹nr.›</a:t>
            </a:fld>
            <a:endParaRPr lang="nl-NL" dirty="0"/>
          </a:p>
        </p:txBody>
      </p:sp>
      <p:sp>
        <p:nvSpPr>
          <p:cNvPr id="9" name="Tijdelijke aanduiding voor afbeelding 8"/>
          <p:cNvSpPr>
            <a:spLocks noGrp="1"/>
          </p:cNvSpPr>
          <p:nvPr>
            <p:ph type="pic" sz="quarter" idx="13"/>
          </p:nvPr>
        </p:nvSpPr>
        <p:spPr>
          <a:xfrm>
            <a:off x="0" y="0"/>
            <a:ext cx="9144000" cy="6858000"/>
          </a:xfrm>
          <a:solidFill>
            <a:schemeClr val="bg2">
              <a:lumMod val="85000"/>
            </a:schemeClr>
          </a:solidFill>
        </p:spPr>
        <p:txBody>
          <a:bodyPr/>
          <a:lstStyle/>
          <a:p>
            <a:endParaRPr lang="nl-NL" dirty="0"/>
          </a:p>
        </p:txBody>
      </p:sp>
      <p:pic>
        <p:nvPicPr>
          <p:cNvPr id="7" name="Afbeelding 6" descr="UM40_RGB_B_diap.png"/>
          <p:cNvPicPr>
            <a:picLocks noChangeAspect="1"/>
          </p:cNvPicPr>
          <p:nvPr userDrawn="1"/>
        </p:nvPicPr>
        <p:blipFill rotWithShape="1">
          <a:blip r:embed="rId2">
            <a:extLst>
              <a:ext uri="{28A0092B-C50C-407E-A947-70E740481C1C}">
                <a14:useLocalDpi xmlns:a14="http://schemas.microsoft.com/office/drawing/2010/main" val="0"/>
              </a:ext>
            </a:extLst>
          </a:blip>
          <a:srcRect r="21802"/>
          <a:stretch/>
        </p:blipFill>
        <p:spPr>
          <a:xfrm>
            <a:off x="360000" y="6173999"/>
            <a:ext cx="2073053" cy="507084"/>
          </a:xfrm>
          <a:prstGeom prst="rect">
            <a:avLst/>
          </a:prstGeom>
        </p:spPr>
      </p:pic>
    </p:spTree>
    <p:extLst>
      <p:ext uri="{BB962C8B-B14F-4D97-AF65-F5344CB8AC3E}">
        <p14:creationId xmlns:p14="http://schemas.microsoft.com/office/powerpoint/2010/main" val="10782551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eldi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a:t>Naam afdeling of A-merk</a:t>
            </a:r>
          </a:p>
        </p:txBody>
      </p:sp>
      <p:sp>
        <p:nvSpPr>
          <p:cNvPr id="5" name="Tijdelijke aanduiding voor dianummer 4"/>
          <p:cNvSpPr>
            <a:spLocks noGrp="1"/>
          </p:cNvSpPr>
          <p:nvPr>
            <p:ph type="sldNum" sz="quarter" idx="12"/>
          </p:nvPr>
        </p:nvSpPr>
        <p:spPr/>
        <p:txBody>
          <a:bodyPr/>
          <a:lstStyle/>
          <a:p>
            <a:fld id="{09B7AD4A-C94A-7B42-9E17-606C7F366C4B}" type="slidenum">
              <a:rPr lang="nl-NL" smtClean="0"/>
              <a:pPr/>
              <a:t>‹nr.›</a:t>
            </a:fld>
            <a:endParaRPr lang="nl-NL"/>
          </a:p>
        </p:txBody>
      </p:sp>
      <p:sp>
        <p:nvSpPr>
          <p:cNvPr id="7" name="Tijdelijke aanduiding voor tabel 6"/>
          <p:cNvSpPr>
            <a:spLocks noGrp="1"/>
          </p:cNvSpPr>
          <p:nvPr>
            <p:ph type="tbl" sz="quarter" idx="13"/>
          </p:nvPr>
        </p:nvSpPr>
        <p:spPr>
          <a:xfrm>
            <a:off x="360363" y="1296000"/>
            <a:ext cx="8326437" cy="4309230"/>
          </a:xfrm>
        </p:spPr>
        <p:txBody>
          <a:bodyPr/>
          <a:lstStyle/>
          <a:p>
            <a:endParaRPr lang="nl-NL"/>
          </a:p>
        </p:txBody>
      </p:sp>
    </p:spTree>
    <p:extLst>
      <p:ext uri="{BB962C8B-B14F-4D97-AF65-F5344CB8AC3E}">
        <p14:creationId xmlns:p14="http://schemas.microsoft.com/office/powerpoint/2010/main" val="2621371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5991" y="234261"/>
            <a:ext cx="6598342" cy="2205258"/>
          </a:xfrm>
        </p:spPr>
        <p:txBody>
          <a:bodyPr>
            <a:noAutofit/>
          </a:bodyPr>
          <a:lstStyle>
            <a:lvl1pPr>
              <a:defRPr sz="54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414886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5991" y="234261"/>
            <a:ext cx="6598342" cy="2205258"/>
          </a:xfrm>
        </p:spPr>
        <p:txBody>
          <a:bodyPr>
            <a:noAutofit/>
          </a:bodyPr>
          <a:lstStyle>
            <a:lvl1pPr>
              <a:defRPr sz="54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4148868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6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5991" y="234261"/>
            <a:ext cx="6598342" cy="2205258"/>
          </a:xfrm>
        </p:spPr>
        <p:txBody>
          <a:bodyPr>
            <a:noAutofit/>
          </a:bodyPr>
          <a:lstStyle>
            <a:lvl1pPr>
              <a:defRPr sz="54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4148868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5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5991" y="234261"/>
            <a:ext cx="6598342" cy="2205258"/>
          </a:xfrm>
        </p:spPr>
        <p:txBody>
          <a:bodyPr>
            <a:noAutofit/>
          </a:bodyPr>
          <a:lstStyle>
            <a:lvl1pPr>
              <a:defRPr sz="54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4148868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5991" y="234261"/>
            <a:ext cx="6598342" cy="2205258"/>
          </a:xfrm>
        </p:spPr>
        <p:txBody>
          <a:bodyPr>
            <a:noAutofit/>
          </a:bodyPr>
          <a:lstStyle>
            <a:lvl1pPr>
              <a:defRPr sz="54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01142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414886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7_Titeldia oran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75991" y="234261"/>
            <a:ext cx="6598342" cy="2205258"/>
          </a:xfrm>
        </p:spPr>
        <p:txBody>
          <a:bodyPr>
            <a:noAutofit/>
          </a:bodyPr>
          <a:lstStyle>
            <a:lvl1pPr>
              <a:defRPr sz="54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675991" y="2439519"/>
            <a:ext cx="4196618" cy="1752600"/>
          </a:xfrm>
        </p:spPr>
        <p:txBody>
          <a:bodyPr/>
          <a:lstStyle>
            <a:lvl1pPr marL="0" indent="0" algn="l">
              <a:buNone/>
              <a:defRPr sz="2000">
                <a:solidFill>
                  <a:srgbClr val="01142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4148868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3"/>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59999" y="414260"/>
            <a:ext cx="8326799" cy="756000"/>
          </a:xfrm>
          <a:prstGeom prst="rect">
            <a:avLst/>
          </a:prstGeom>
        </p:spPr>
        <p:txBody>
          <a:bodyPr vert="horz" lIns="0" tIns="0" rIns="0" bIns="0" rtlCol="0" anchor="t" anchorCtr="0">
            <a:normAutofit/>
          </a:bodyPr>
          <a:lstStyle/>
          <a:p>
            <a:r>
              <a:rPr lang="nl-NL" dirty="0"/>
              <a:t>Titelstijl van model bewerken</a:t>
            </a:r>
          </a:p>
        </p:txBody>
      </p:sp>
      <p:sp>
        <p:nvSpPr>
          <p:cNvPr id="3" name="Tijdelijke aanduiding voor tekst 2"/>
          <p:cNvSpPr>
            <a:spLocks noGrp="1"/>
          </p:cNvSpPr>
          <p:nvPr>
            <p:ph type="body" idx="1"/>
          </p:nvPr>
        </p:nvSpPr>
        <p:spPr>
          <a:xfrm>
            <a:off x="359999" y="1296000"/>
            <a:ext cx="8326799" cy="3627080"/>
          </a:xfrm>
          <a:prstGeom prst="rect">
            <a:avLst/>
          </a:prstGeom>
        </p:spPr>
        <p:txBody>
          <a:bodyPr vert="horz" lIns="0" tIns="0" rIns="0" bIns="0" rtlCol="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3234467" y="6318628"/>
            <a:ext cx="914465" cy="365125"/>
          </a:xfrm>
          <a:prstGeom prst="rect">
            <a:avLst/>
          </a:prstGeom>
        </p:spPr>
        <p:txBody>
          <a:bodyPr vert="horz" lIns="0" tIns="0" rIns="0" bIns="0" rtlCol="0" anchor="t" anchorCtr="0"/>
          <a:lstStyle>
            <a:lvl1pPr algn="r">
              <a:defRPr sz="1000">
                <a:solidFill>
                  <a:schemeClr val="tx1"/>
                </a:solidFill>
                <a:latin typeface="+mj-lt"/>
                <a:cs typeface="Verdana"/>
              </a:defRPr>
            </a:lvl1pPr>
          </a:lstStyle>
          <a:p>
            <a:endParaRPr lang="nl-NL" dirty="0"/>
          </a:p>
        </p:txBody>
      </p:sp>
      <p:sp>
        <p:nvSpPr>
          <p:cNvPr id="5" name="Tijdelijke aanduiding voor voettekst 4"/>
          <p:cNvSpPr>
            <a:spLocks noGrp="1"/>
          </p:cNvSpPr>
          <p:nvPr>
            <p:ph type="ftr" sz="quarter" idx="3"/>
          </p:nvPr>
        </p:nvSpPr>
        <p:spPr>
          <a:xfrm>
            <a:off x="4217546" y="6318628"/>
            <a:ext cx="3977658" cy="365125"/>
          </a:xfrm>
          <a:prstGeom prst="rect">
            <a:avLst/>
          </a:prstGeom>
        </p:spPr>
        <p:txBody>
          <a:bodyPr vert="horz" lIns="0" tIns="0" rIns="0" bIns="0" rtlCol="0" anchor="t" anchorCtr="0"/>
          <a:lstStyle>
            <a:lvl1pPr algn="r">
              <a:defRPr sz="1000">
                <a:solidFill>
                  <a:schemeClr val="tx1"/>
                </a:solidFill>
                <a:latin typeface="+mn-lt"/>
                <a:cs typeface="Verdana"/>
              </a:defRPr>
            </a:lvl1pPr>
          </a:lstStyle>
          <a:p>
            <a:r>
              <a:rPr lang="nl-NL"/>
              <a:t>Naam afdeling of A-merk</a:t>
            </a:r>
            <a:endParaRPr lang="nl-NL" dirty="0"/>
          </a:p>
        </p:txBody>
      </p:sp>
      <p:sp>
        <p:nvSpPr>
          <p:cNvPr id="6" name="Tijdelijke aanduiding voor dianummer 5"/>
          <p:cNvSpPr>
            <a:spLocks noGrp="1"/>
          </p:cNvSpPr>
          <p:nvPr>
            <p:ph type="sldNum" sz="quarter" idx="4"/>
          </p:nvPr>
        </p:nvSpPr>
        <p:spPr>
          <a:xfrm>
            <a:off x="8316141" y="6318399"/>
            <a:ext cx="370657" cy="365125"/>
          </a:xfrm>
          <a:prstGeom prst="rect">
            <a:avLst/>
          </a:prstGeom>
        </p:spPr>
        <p:txBody>
          <a:bodyPr vert="horz" lIns="0" tIns="0" rIns="0" bIns="0" rtlCol="0" anchor="t" anchorCtr="0"/>
          <a:lstStyle>
            <a:lvl1pPr algn="r">
              <a:defRPr sz="1000">
                <a:solidFill>
                  <a:schemeClr val="tx1"/>
                </a:solidFill>
                <a:latin typeface="+mn-lt"/>
                <a:cs typeface="Verdana"/>
              </a:defRPr>
            </a:lvl1pPr>
          </a:lstStyle>
          <a:p>
            <a:fld id="{09B7AD4A-C94A-7B42-9E17-606C7F366C4B}" type="slidenum">
              <a:rPr lang="nl-NL" smtClean="0"/>
              <a:pPr/>
              <a:t>‹nr.›</a:t>
            </a:fld>
            <a:endParaRPr lang="nl-NL" dirty="0"/>
          </a:p>
        </p:txBody>
      </p:sp>
    </p:spTree>
    <p:extLst>
      <p:ext uri="{BB962C8B-B14F-4D97-AF65-F5344CB8AC3E}">
        <p14:creationId xmlns:p14="http://schemas.microsoft.com/office/powerpoint/2010/main" val="1825815930"/>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7" r:id="rId3"/>
    <p:sldLayoutId id="2147483661" r:id="rId4"/>
    <p:sldLayoutId id="2147483672" r:id="rId5"/>
    <p:sldLayoutId id="2147483678" r:id="rId6"/>
    <p:sldLayoutId id="2147483676" r:id="rId7"/>
    <p:sldLayoutId id="2147483674" r:id="rId8"/>
    <p:sldLayoutId id="2147483679" r:id="rId9"/>
    <p:sldLayoutId id="2147483680"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56" r:id="rId19"/>
    <p:sldLayoutId id="2147483660" r:id="rId20"/>
    <p:sldLayoutId id="2147483655" r:id="rId21"/>
    <p:sldLayoutId id="2147483673" r:id="rId22"/>
    <p:sldLayoutId id="2147483664" r:id="rId23"/>
    <p:sldLayoutId id="2147483681" r:id="rId24"/>
    <p:sldLayoutId id="2147483665" r:id="rId25"/>
    <p:sldLayoutId id="2147483675" r:id="rId26"/>
    <p:sldLayoutId id="2147483666" r:id="rId27"/>
    <p:sldLayoutId id="2147483650" r:id="rId28"/>
    <p:sldLayoutId id="2147483663" r:id="rId29"/>
    <p:sldLayoutId id="2147483659" r:id="rId30"/>
    <p:sldLayoutId id="2147483654" r:id="rId31"/>
  </p:sldLayoutIdLst>
  <p:hf sldNum="0" hdr="0" ftr="0" dt="0"/>
  <p:txStyles>
    <p:titleStyle>
      <a:lvl1pPr algn="l" defTabSz="457200" rtl="0" eaLnBrk="1" latinLnBrk="0" hangingPunct="1">
        <a:spcBef>
          <a:spcPct val="0"/>
        </a:spcBef>
        <a:buNone/>
        <a:defRPr sz="3600" b="1" kern="1200">
          <a:solidFill>
            <a:schemeClr val="tx2"/>
          </a:solidFill>
          <a:latin typeface="+mj-lt"/>
          <a:ea typeface="+mj-ea"/>
          <a:cs typeface="Verdana"/>
        </a:defRPr>
      </a:lvl1pPr>
    </p:titleStyle>
    <p:bodyStyle>
      <a:lvl1pPr marL="342900" indent="-342900" algn="l" defTabSz="457200" rtl="0" eaLnBrk="1" latinLnBrk="0" hangingPunct="1">
        <a:spcBef>
          <a:spcPts val="0"/>
        </a:spcBef>
        <a:buFont typeface="Arial"/>
        <a:buChar char="•"/>
        <a:defRPr sz="3600" kern="1200">
          <a:solidFill>
            <a:schemeClr val="tx1"/>
          </a:solidFill>
          <a:latin typeface="+mj-lt"/>
          <a:ea typeface="+mn-ea"/>
          <a:cs typeface="Verdana"/>
        </a:defRPr>
      </a:lvl1pPr>
      <a:lvl2pPr marL="717550" indent="-358775" algn="l" defTabSz="457200" rtl="0" eaLnBrk="1" latinLnBrk="0" hangingPunct="1">
        <a:spcBef>
          <a:spcPts val="0"/>
        </a:spcBef>
        <a:buFont typeface="Lucida Grande"/>
        <a:buChar char="-"/>
        <a:defRPr sz="3200" kern="1200">
          <a:solidFill>
            <a:schemeClr val="tx1"/>
          </a:solidFill>
          <a:latin typeface="+mj-lt"/>
          <a:ea typeface="+mn-ea"/>
          <a:cs typeface="Verdana"/>
        </a:defRPr>
      </a:lvl2pPr>
      <a:lvl3pPr marL="1073150" indent="-357188" algn="l" defTabSz="457200" rtl="0" eaLnBrk="1" latinLnBrk="0" hangingPunct="1">
        <a:spcBef>
          <a:spcPts val="0"/>
        </a:spcBef>
        <a:buFont typeface="Lucida Grande"/>
        <a:buChar char="-"/>
        <a:defRPr sz="2800" kern="1200">
          <a:solidFill>
            <a:schemeClr val="tx1"/>
          </a:solidFill>
          <a:latin typeface="+mj-lt"/>
          <a:ea typeface="+mn-ea"/>
          <a:cs typeface="Verdana"/>
        </a:defRPr>
      </a:lvl3pPr>
      <a:lvl4pPr marL="1430338" indent="-355600" algn="l" defTabSz="457200" rtl="0" eaLnBrk="1" latinLnBrk="0" hangingPunct="1">
        <a:spcBef>
          <a:spcPts val="0"/>
        </a:spcBef>
        <a:buFont typeface="Lucida Grande"/>
        <a:buChar char="-"/>
        <a:defRPr sz="2400" kern="1200">
          <a:solidFill>
            <a:schemeClr val="tx1"/>
          </a:solidFill>
          <a:latin typeface="+mj-lt"/>
          <a:ea typeface="+mn-ea"/>
          <a:cs typeface="Verdana"/>
        </a:defRPr>
      </a:lvl4pPr>
      <a:lvl5pPr marL="1793875" indent="-360363" algn="l" defTabSz="457200" rtl="0" eaLnBrk="1" latinLnBrk="0" hangingPunct="1">
        <a:spcBef>
          <a:spcPts val="0"/>
        </a:spcBef>
        <a:buFont typeface="Lucida Grande"/>
        <a:buChar char="-"/>
        <a:defRPr sz="2400" kern="1200">
          <a:solidFill>
            <a:schemeClr val="tx1"/>
          </a:solidFill>
          <a:latin typeface="+mj-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75990" y="686919"/>
            <a:ext cx="7882793" cy="1752600"/>
          </a:xfrm>
        </p:spPr>
        <p:txBody>
          <a:bodyPr/>
          <a:lstStyle/>
          <a:p>
            <a:br>
              <a:rPr lang="nl-NL" sz="2600" dirty="0">
                <a:solidFill>
                  <a:schemeClr val="tx1"/>
                </a:solidFill>
              </a:rPr>
            </a:br>
            <a:r>
              <a:rPr lang="nl-NL" sz="2600" dirty="0">
                <a:solidFill>
                  <a:schemeClr val="tx1"/>
                </a:solidFill>
              </a:rPr>
              <a:t>Europese overheidsopdrachten en derde landen </a:t>
            </a:r>
          </a:p>
        </p:txBody>
      </p:sp>
      <p:sp>
        <p:nvSpPr>
          <p:cNvPr id="3" name="Subtitel 2"/>
          <p:cNvSpPr>
            <a:spLocks noGrp="1"/>
          </p:cNvSpPr>
          <p:nvPr>
            <p:ph type="subTitle" idx="1"/>
          </p:nvPr>
        </p:nvSpPr>
        <p:spPr>
          <a:xfrm>
            <a:off x="675991" y="2439519"/>
            <a:ext cx="7679444" cy="1752600"/>
          </a:xfrm>
        </p:spPr>
        <p:txBody>
          <a:bodyPr/>
          <a:lstStyle/>
          <a:p>
            <a:endParaRPr lang="nl-NL" sz="3600" b="1" dirty="0">
              <a:solidFill>
                <a:srgbClr val="002060"/>
              </a:solidFill>
            </a:endParaRPr>
          </a:p>
          <a:p>
            <a:r>
              <a:rPr lang="nl-NL" b="1" dirty="0">
                <a:solidFill>
                  <a:schemeClr val="bg2"/>
                </a:solidFill>
              </a:rPr>
              <a:t>Sarah Schoenmaekers</a:t>
            </a:r>
          </a:p>
          <a:p>
            <a:endParaRPr lang="nl-NL" b="1" dirty="0">
              <a:solidFill>
                <a:schemeClr val="bg2"/>
              </a:solidFill>
            </a:endParaRPr>
          </a:p>
          <a:p>
            <a:r>
              <a:rPr lang="nl-NL" b="1" dirty="0">
                <a:solidFill>
                  <a:schemeClr val="bg2"/>
                </a:solidFill>
              </a:rPr>
              <a:t>12 juni 2025</a:t>
            </a:r>
          </a:p>
          <a:p>
            <a:endParaRPr lang="nl-NL" dirty="0">
              <a:solidFill>
                <a:srgbClr val="002060"/>
              </a:solidFill>
            </a:endParaRPr>
          </a:p>
          <a:p>
            <a:endParaRPr lang="nl-NL" sz="3200" dirty="0">
              <a:solidFill>
                <a:schemeClr val="bg1"/>
              </a:solidFill>
            </a:endParaRPr>
          </a:p>
          <a:p>
            <a:endParaRPr lang="nl-NL" dirty="0"/>
          </a:p>
        </p:txBody>
      </p:sp>
      <p:pic>
        <p:nvPicPr>
          <p:cNvPr id="4" name="Afbeelding 3">
            <a:extLst>
              <a:ext uri="{FF2B5EF4-FFF2-40B4-BE49-F238E27FC236}">
                <a16:creationId xmlns:a16="http://schemas.microsoft.com/office/drawing/2014/main" id="{47BA4857-7FF0-815D-965B-5886B0548B8F}"/>
              </a:ext>
            </a:extLst>
          </p:cNvPr>
          <p:cNvPicPr>
            <a:picLocks noChangeAspect="1"/>
          </p:cNvPicPr>
          <p:nvPr/>
        </p:nvPicPr>
        <p:blipFill>
          <a:blip r:embed="rId3"/>
          <a:stretch>
            <a:fillRect/>
          </a:stretch>
        </p:blipFill>
        <p:spPr>
          <a:xfrm>
            <a:off x="3588639" y="5976039"/>
            <a:ext cx="2076450" cy="647700"/>
          </a:xfrm>
          <a:prstGeom prst="rect">
            <a:avLst/>
          </a:prstGeom>
        </p:spPr>
      </p:pic>
    </p:spTree>
    <p:extLst>
      <p:ext uri="{BB962C8B-B14F-4D97-AF65-F5344CB8AC3E}">
        <p14:creationId xmlns:p14="http://schemas.microsoft.com/office/powerpoint/2010/main" val="1653139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9037D8-A007-15AE-CE38-C801F23E40AA}"/>
              </a:ext>
            </a:extLst>
          </p:cNvPr>
          <p:cNvSpPr>
            <a:spLocks noGrp="1"/>
          </p:cNvSpPr>
          <p:nvPr>
            <p:ph type="title"/>
          </p:nvPr>
        </p:nvSpPr>
        <p:spPr/>
        <p:txBody>
          <a:bodyPr>
            <a:normAutofit fontScale="90000"/>
          </a:bodyPr>
          <a:lstStyle/>
          <a:p>
            <a:r>
              <a:rPr lang="nl-BE" dirty="0"/>
              <a:t>Zaak C-652/22 </a:t>
            </a:r>
            <a:r>
              <a:rPr lang="nl-BE" i="1" dirty="0" err="1"/>
              <a:t>Kolin</a:t>
            </a:r>
            <a:r>
              <a:rPr lang="nl-BE" i="1" dirty="0"/>
              <a:t> In</a:t>
            </a:r>
            <a:r>
              <a:rPr lang="en-GB" b="1" i="1" dirty="0" err="1">
                <a:solidFill>
                  <a:srgbClr val="00B0F0"/>
                </a:solidFill>
                <a:effectLst/>
                <a:latin typeface="Calibri  "/>
              </a:rPr>
              <a:t>şaat</a:t>
            </a:r>
            <a:r>
              <a:rPr lang="en-GB" dirty="0">
                <a:solidFill>
                  <a:srgbClr val="00B0F0"/>
                </a:solidFill>
                <a:latin typeface="Calibri  "/>
              </a:rPr>
              <a:t>, 22 </a:t>
            </a:r>
            <a:r>
              <a:rPr lang="en-GB" dirty="0" err="1">
                <a:solidFill>
                  <a:srgbClr val="00B0F0"/>
                </a:solidFill>
                <a:latin typeface="Calibri  "/>
              </a:rPr>
              <a:t>oktober</a:t>
            </a:r>
            <a:r>
              <a:rPr lang="en-GB" dirty="0">
                <a:solidFill>
                  <a:srgbClr val="00B0F0"/>
                </a:solidFill>
                <a:latin typeface="Calibri  "/>
              </a:rPr>
              <a:t> 2024</a:t>
            </a:r>
          </a:p>
        </p:txBody>
      </p:sp>
      <p:sp>
        <p:nvSpPr>
          <p:cNvPr id="3" name="Tijdelijke aanduiding voor inhoud 2">
            <a:extLst>
              <a:ext uri="{FF2B5EF4-FFF2-40B4-BE49-F238E27FC236}">
                <a16:creationId xmlns:a16="http://schemas.microsoft.com/office/drawing/2014/main" id="{D9D22F43-FB07-9ED8-AD9D-BB5A884961FE}"/>
              </a:ext>
            </a:extLst>
          </p:cNvPr>
          <p:cNvSpPr>
            <a:spLocks noGrp="1"/>
          </p:cNvSpPr>
          <p:nvPr>
            <p:ph idx="1"/>
          </p:nvPr>
        </p:nvSpPr>
        <p:spPr/>
        <p:txBody>
          <a:bodyPr/>
          <a:lstStyle/>
          <a:p>
            <a:pPr marL="0" indent="0">
              <a:buNone/>
            </a:pPr>
            <a:r>
              <a:rPr lang="nl-BE" sz="2400" dirty="0"/>
              <a:t>-&gt; opdracht inzake spoorweginfrastructuur, RL 2014/25</a:t>
            </a:r>
          </a:p>
          <a:p>
            <a:pPr marL="0" indent="0">
              <a:buNone/>
            </a:pPr>
            <a:r>
              <a:rPr lang="nl-BE" sz="2400" dirty="0"/>
              <a:t>-&gt; Kroatische aanbestedende dienst; gunning aan Oostenrijks</a:t>
            </a:r>
            <a:br>
              <a:rPr lang="nl-BE" sz="2400" dirty="0"/>
            </a:br>
            <a:r>
              <a:rPr lang="nl-BE" sz="2400" dirty="0"/>
              <a:t>     bedrijf; </a:t>
            </a:r>
            <a:r>
              <a:rPr lang="nl-BE" sz="2400" dirty="0" err="1"/>
              <a:t>Kolin</a:t>
            </a:r>
            <a:r>
              <a:rPr lang="nl-BE" sz="2400" dirty="0"/>
              <a:t> (Turks bedrijf) stelt beroep in tegen gunnings-</a:t>
            </a:r>
            <a:br>
              <a:rPr lang="nl-BE" sz="2400" dirty="0"/>
            </a:br>
            <a:r>
              <a:rPr lang="nl-BE" sz="2400" dirty="0"/>
              <a:t>     besluit </a:t>
            </a:r>
          </a:p>
          <a:p>
            <a:pPr marL="0" indent="0">
              <a:buNone/>
            </a:pPr>
            <a:r>
              <a:rPr lang="nl-BE" sz="2400" dirty="0"/>
              <a:t>-&gt; Kroatisch recht dat RL omzet maakt geen onderscheid tussen </a:t>
            </a:r>
          </a:p>
          <a:p>
            <a:pPr marL="0" indent="0">
              <a:buNone/>
            </a:pPr>
            <a:r>
              <a:rPr lang="nl-BE" sz="2400" dirty="0"/>
              <a:t>     inschrijvers uit de EU en uit derde landen </a:t>
            </a:r>
          </a:p>
          <a:p>
            <a:pPr marL="0" indent="0">
              <a:buNone/>
            </a:pPr>
            <a:r>
              <a:rPr lang="nl-BE" sz="2400" dirty="0"/>
              <a:t>-&gt; EU is exclusief bevoegd voor de gemeenschappelijke handels-</a:t>
            </a:r>
            <a:br>
              <a:rPr lang="nl-BE" sz="2400" dirty="0"/>
            </a:br>
            <a:r>
              <a:rPr lang="nl-BE" sz="2400" dirty="0"/>
              <a:t>     politiek </a:t>
            </a:r>
          </a:p>
          <a:p>
            <a:pPr marL="0" indent="0">
              <a:buNone/>
            </a:pPr>
            <a:r>
              <a:rPr lang="nl-BE" sz="2400" dirty="0"/>
              <a:t>-&gt; aanbestedende dienst beslist </a:t>
            </a:r>
          </a:p>
          <a:p>
            <a:pPr marL="0" indent="0">
              <a:buNone/>
            </a:pPr>
            <a:r>
              <a:rPr lang="nl-BE" sz="2400" dirty="0"/>
              <a:t>-&gt; prejudiciële vraag is niet ontvankelijk </a:t>
            </a:r>
          </a:p>
          <a:p>
            <a:pPr marL="0" indent="0">
              <a:buNone/>
            </a:pPr>
            <a:r>
              <a:rPr lang="nl-BE" sz="2400" dirty="0"/>
              <a:t>-&gt; geen algemene afdwingbare rechten voor non-EU ondernemers</a:t>
            </a:r>
          </a:p>
          <a:p>
            <a:pPr marL="0" indent="0">
              <a:buNone/>
            </a:pPr>
            <a:endParaRPr lang="nl-BE" sz="2400" dirty="0"/>
          </a:p>
          <a:p>
            <a:pPr>
              <a:buFont typeface="Wingdings" panose="05000000000000000000" pitchFamily="2" charset="2"/>
              <a:buChar char="è"/>
            </a:pPr>
            <a:endParaRPr lang="en-GB" sz="2400" dirty="0"/>
          </a:p>
        </p:txBody>
      </p:sp>
    </p:spTree>
    <p:extLst>
      <p:ext uri="{BB962C8B-B14F-4D97-AF65-F5344CB8AC3E}">
        <p14:creationId xmlns:p14="http://schemas.microsoft.com/office/powerpoint/2010/main" val="2840456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1C6E48-1CBB-D408-47BF-F4A17B440134}"/>
              </a:ext>
            </a:extLst>
          </p:cNvPr>
          <p:cNvSpPr>
            <a:spLocks noGrp="1"/>
          </p:cNvSpPr>
          <p:nvPr>
            <p:ph type="title"/>
          </p:nvPr>
        </p:nvSpPr>
        <p:spPr/>
        <p:txBody>
          <a:bodyPr>
            <a:normAutofit fontScale="90000"/>
          </a:bodyPr>
          <a:lstStyle/>
          <a:p>
            <a:r>
              <a:rPr lang="nl-BE" dirty="0"/>
              <a:t>Zaak C-266/22 </a:t>
            </a:r>
            <a:r>
              <a:rPr lang="nl-BE" i="1" dirty="0"/>
              <a:t>CRRC Qingdao</a:t>
            </a:r>
            <a:r>
              <a:rPr lang="nl-BE" dirty="0"/>
              <a:t>, 13 maart 2025</a:t>
            </a:r>
            <a:endParaRPr lang="en-GB" dirty="0"/>
          </a:p>
        </p:txBody>
      </p:sp>
      <p:sp>
        <p:nvSpPr>
          <p:cNvPr id="3" name="Tijdelijke aanduiding voor inhoud 2">
            <a:extLst>
              <a:ext uri="{FF2B5EF4-FFF2-40B4-BE49-F238E27FC236}">
                <a16:creationId xmlns:a16="http://schemas.microsoft.com/office/drawing/2014/main" id="{06839BC5-E252-3E5D-2B7C-F09A3345D1A0}"/>
              </a:ext>
            </a:extLst>
          </p:cNvPr>
          <p:cNvSpPr>
            <a:spLocks noGrp="1"/>
          </p:cNvSpPr>
          <p:nvPr>
            <p:ph idx="1"/>
          </p:nvPr>
        </p:nvSpPr>
        <p:spPr/>
        <p:txBody>
          <a:bodyPr/>
          <a:lstStyle/>
          <a:p>
            <a:pPr marL="0" indent="0">
              <a:buNone/>
            </a:pPr>
            <a:r>
              <a:rPr lang="nl-BE" sz="2400" dirty="0"/>
              <a:t>-&gt; opdracht aanschaf interregionale treinstellen + onderhouds-</a:t>
            </a:r>
            <a:br>
              <a:rPr lang="nl-BE" sz="2400" dirty="0"/>
            </a:br>
            <a:r>
              <a:rPr lang="nl-BE" sz="2400" dirty="0"/>
              <a:t>    diensten</a:t>
            </a:r>
          </a:p>
          <a:p>
            <a:pPr marL="0" indent="0">
              <a:buNone/>
            </a:pPr>
            <a:r>
              <a:rPr lang="nl-BE" sz="2400" dirty="0"/>
              <a:t>-&gt; Roemeense aanbestedende dienst, opdracht niet gegund aan</a:t>
            </a:r>
            <a:br>
              <a:rPr lang="nl-BE" sz="2400" dirty="0"/>
            </a:br>
            <a:r>
              <a:rPr lang="nl-BE" sz="2400" dirty="0"/>
              <a:t>    CRRC Qingdao (Chinees bedrijf)</a:t>
            </a:r>
          </a:p>
          <a:p>
            <a:pPr marL="0" indent="0">
              <a:buNone/>
            </a:pPr>
            <a:r>
              <a:rPr lang="nl-BE" sz="2400" dirty="0"/>
              <a:t>-&gt; definitie begrip ‘ondernemer’ gewijzigd in nationale wetgeving</a:t>
            </a:r>
          </a:p>
          <a:p>
            <a:pPr marL="0" indent="0">
              <a:buNone/>
            </a:pPr>
            <a:r>
              <a:rPr lang="nl-BE" sz="2400" dirty="0"/>
              <a:t>-&gt; prejudiciële vraag in kader van RL is onontvankelijk aangezien RL</a:t>
            </a:r>
            <a:br>
              <a:rPr lang="nl-BE" sz="2400" dirty="0"/>
            </a:br>
            <a:r>
              <a:rPr lang="nl-BE" sz="2400" dirty="0"/>
              <a:t>    niet van toepassing is </a:t>
            </a:r>
          </a:p>
          <a:p>
            <a:pPr marL="0" indent="0">
              <a:buNone/>
            </a:pPr>
            <a:r>
              <a:rPr lang="nl-BE" sz="2400" dirty="0"/>
              <a:t>-&gt; prejudiciële vraag betreffende wijze van uitsluiting ontvankelijk</a:t>
            </a:r>
          </a:p>
          <a:p>
            <a:pPr marL="0" indent="0">
              <a:buNone/>
            </a:pPr>
            <a:r>
              <a:rPr lang="nl-BE" sz="2400" dirty="0"/>
              <a:t>-&gt; idem </a:t>
            </a:r>
            <a:r>
              <a:rPr lang="nl-BE" sz="2400" i="1" dirty="0" err="1"/>
              <a:t>Kolin</a:t>
            </a:r>
            <a:r>
              <a:rPr lang="nl-BE" sz="2400" i="1" dirty="0"/>
              <a:t> In</a:t>
            </a:r>
            <a:r>
              <a:rPr lang="en-GB" sz="2400" i="1" dirty="0" err="1">
                <a:effectLst/>
                <a:latin typeface="Calibri  "/>
              </a:rPr>
              <a:t>şaat</a:t>
            </a:r>
            <a:endParaRPr lang="nl-BE" sz="2400" i="1" dirty="0"/>
          </a:p>
          <a:p>
            <a:pPr>
              <a:buFont typeface="Wingdings" panose="05000000000000000000" pitchFamily="2" charset="2"/>
              <a:buChar char="è"/>
            </a:pPr>
            <a:endParaRPr lang="en-GB" sz="2400" dirty="0"/>
          </a:p>
        </p:txBody>
      </p:sp>
    </p:spTree>
    <p:extLst>
      <p:ext uri="{BB962C8B-B14F-4D97-AF65-F5344CB8AC3E}">
        <p14:creationId xmlns:p14="http://schemas.microsoft.com/office/powerpoint/2010/main" val="2335726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59AE37-AB89-2031-E497-94430D603669}"/>
              </a:ext>
            </a:extLst>
          </p:cNvPr>
          <p:cNvSpPr>
            <a:spLocks noGrp="1"/>
          </p:cNvSpPr>
          <p:nvPr>
            <p:ph type="title"/>
          </p:nvPr>
        </p:nvSpPr>
        <p:spPr/>
        <p:txBody>
          <a:bodyPr/>
          <a:lstStyle/>
          <a:p>
            <a:r>
              <a:rPr lang="nl-BE" dirty="0"/>
              <a:t>Bemerkingen arresten </a:t>
            </a:r>
            <a:endParaRPr lang="en-GB" dirty="0"/>
          </a:p>
        </p:txBody>
      </p:sp>
      <p:sp>
        <p:nvSpPr>
          <p:cNvPr id="3" name="Tijdelijke aanduiding voor inhoud 2">
            <a:extLst>
              <a:ext uri="{FF2B5EF4-FFF2-40B4-BE49-F238E27FC236}">
                <a16:creationId xmlns:a16="http://schemas.microsoft.com/office/drawing/2014/main" id="{14F6FD45-86D4-6E72-6061-30B93BD93A52}"/>
              </a:ext>
            </a:extLst>
          </p:cNvPr>
          <p:cNvSpPr>
            <a:spLocks noGrp="1"/>
          </p:cNvSpPr>
          <p:nvPr>
            <p:ph idx="1"/>
          </p:nvPr>
        </p:nvSpPr>
        <p:spPr/>
        <p:txBody>
          <a:bodyPr/>
          <a:lstStyle/>
          <a:p>
            <a:pPr marL="0" indent="0">
              <a:buNone/>
            </a:pPr>
            <a:r>
              <a:rPr lang="nl-BE" sz="2400" dirty="0"/>
              <a:t>-&gt; bevestiging legitimiteit secundaire wetgeving </a:t>
            </a:r>
          </a:p>
          <a:p>
            <a:pPr marL="0" indent="0">
              <a:buNone/>
            </a:pPr>
            <a:r>
              <a:rPr lang="nl-BE" sz="2400" dirty="0"/>
              <a:t>-&gt; letterlijke interpretatie</a:t>
            </a:r>
          </a:p>
          <a:p>
            <a:pPr marL="0" indent="0">
              <a:buNone/>
            </a:pPr>
            <a:r>
              <a:rPr lang="nl-BE" sz="2400" dirty="0"/>
              <a:t>-&gt; rol aanbestedende dienst en nationale recht(</a:t>
            </a:r>
            <a:r>
              <a:rPr lang="nl-BE" sz="2400" dirty="0" err="1"/>
              <a:t>sbeginselen</a:t>
            </a:r>
            <a:r>
              <a:rPr lang="nl-BE" sz="2400" dirty="0"/>
              <a:t>)</a:t>
            </a:r>
          </a:p>
          <a:p>
            <a:pPr marL="0" indent="0">
              <a:buNone/>
            </a:pPr>
            <a:r>
              <a:rPr lang="nl-BE" sz="2400" dirty="0"/>
              <a:t>-&gt; aanbestedingsdocumenten in overeenstemming met RL,</a:t>
            </a:r>
            <a:br>
              <a:rPr lang="nl-BE" sz="2400" dirty="0"/>
            </a:br>
            <a:r>
              <a:rPr lang="nl-BE" sz="2400" dirty="0"/>
              <a:t>    toepassing niet noodzakelijk in overeenstemming met RL</a:t>
            </a:r>
          </a:p>
          <a:p>
            <a:pPr marL="0" indent="0">
              <a:buNone/>
            </a:pPr>
            <a:r>
              <a:rPr lang="nl-BE" sz="2400" dirty="0"/>
              <a:t>-&gt; IIO: Commissie &lt;-&gt; zaken: aanbestedende dienst;</a:t>
            </a:r>
          </a:p>
          <a:p>
            <a:pPr marL="0" indent="0">
              <a:buNone/>
            </a:pPr>
            <a:r>
              <a:rPr lang="nl-BE" sz="2400" dirty="0"/>
              <a:t>     zelfde mogelijkheden</a:t>
            </a:r>
          </a:p>
          <a:p>
            <a:pPr marL="0" indent="0">
              <a:buNone/>
            </a:pPr>
            <a:r>
              <a:rPr lang="nl-BE" sz="2400" dirty="0"/>
              <a:t>-&gt; waarden van de Unie: gelijkheid?</a:t>
            </a:r>
          </a:p>
          <a:p>
            <a:pPr marL="0" indent="0">
              <a:buNone/>
            </a:pPr>
            <a:r>
              <a:rPr lang="nl-BE" sz="2400" dirty="0"/>
              <a:t>-&gt; ook voor contracten onder de Europese drempels?</a:t>
            </a:r>
          </a:p>
          <a:p>
            <a:pPr marL="0" indent="0">
              <a:buNone/>
            </a:pPr>
            <a:r>
              <a:rPr lang="nl-BE" sz="2400" dirty="0"/>
              <a:t>-&gt; sterkere onderhandelingspositie EU?</a:t>
            </a:r>
          </a:p>
          <a:p>
            <a:pPr marL="0" indent="0">
              <a:buNone/>
            </a:pPr>
            <a:r>
              <a:rPr lang="nl-BE" sz="2400" dirty="0"/>
              <a:t>-&gt; meer eerlijke mededinging (FSR) </a:t>
            </a:r>
            <a:r>
              <a:rPr lang="nl-BE" sz="2400" dirty="0" err="1"/>
              <a:t>vs</a:t>
            </a:r>
            <a:r>
              <a:rPr lang="nl-BE" sz="2400" dirty="0"/>
              <a:t> geen ‘recht’ (</a:t>
            </a:r>
            <a:r>
              <a:rPr lang="nl-BE" sz="2400" dirty="0" err="1"/>
              <a:t>Kolin</a:t>
            </a:r>
            <a:r>
              <a:rPr lang="nl-BE" sz="2400" dirty="0"/>
              <a:t>/Qingdao)</a:t>
            </a:r>
          </a:p>
          <a:p>
            <a:pPr marL="0" indent="0">
              <a:buNone/>
            </a:pPr>
            <a:r>
              <a:rPr lang="nl-BE" sz="2400" dirty="0"/>
              <a:t>-&gt; centralisatie (FSR) </a:t>
            </a:r>
            <a:r>
              <a:rPr lang="nl-BE" sz="2400" dirty="0" err="1"/>
              <a:t>vs</a:t>
            </a:r>
            <a:r>
              <a:rPr lang="nl-BE" sz="2400" dirty="0"/>
              <a:t> decentralisatie (</a:t>
            </a:r>
            <a:r>
              <a:rPr lang="nl-BE" sz="2400" dirty="0" err="1"/>
              <a:t>Kolin</a:t>
            </a:r>
            <a:r>
              <a:rPr lang="nl-BE" sz="2400" dirty="0"/>
              <a:t>/Qingdao)</a:t>
            </a:r>
          </a:p>
          <a:p>
            <a:pPr marL="0" indent="0">
              <a:buNone/>
            </a:pPr>
            <a:r>
              <a:rPr lang="nl-BE" sz="2400" dirty="0"/>
              <a:t>-&gt; nieuwe regels nodig?</a:t>
            </a:r>
            <a:endParaRPr lang="en-GB" sz="2400" dirty="0"/>
          </a:p>
        </p:txBody>
      </p:sp>
    </p:spTree>
    <p:extLst>
      <p:ext uri="{BB962C8B-B14F-4D97-AF65-F5344CB8AC3E}">
        <p14:creationId xmlns:p14="http://schemas.microsoft.com/office/powerpoint/2010/main" val="1672662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67FE0F-4E43-E802-9AFD-79CEBB3188B8}"/>
              </a:ext>
            </a:extLst>
          </p:cNvPr>
          <p:cNvSpPr>
            <a:spLocks noGrp="1"/>
          </p:cNvSpPr>
          <p:nvPr>
            <p:ph type="title"/>
          </p:nvPr>
        </p:nvSpPr>
        <p:spPr/>
        <p:txBody>
          <a:bodyPr/>
          <a:lstStyle/>
          <a:p>
            <a:pPr algn="ctr"/>
            <a:r>
              <a:rPr lang="nl-BE" dirty="0"/>
              <a:t>***</a:t>
            </a:r>
            <a:endParaRPr lang="en-GB" dirty="0"/>
          </a:p>
        </p:txBody>
      </p:sp>
      <p:sp>
        <p:nvSpPr>
          <p:cNvPr id="3" name="Tijdelijke aanduiding voor inhoud 2">
            <a:extLst>
              <a:ext uri="{FF2B5EF4-FFF2-40B4-BE49-F238E27FC236}">
                <a16:creationId xmlns:a16="http://schemas.microsoft.com/office/drawing/2014/main" id="{933F99C1-4B77-499B-B840-07A41BAD83F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388657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5EC9BC-6FB3-AB40-CC1A-5B6E4D0FC59D}"/>
              </a:ext>
            </a:extLst>
          </p:cNvPr>
          <p:cNvSpPr>
            <a:spLocks noGrp="1"/>
          </p:cNvSpPr>
          <p:nvPr>
            <p:ph type="title"/>
          </p:nvPr>
        </p:nvSpPr>
        <p:spPr/>
        <p:txBody>
          <a:bodyPr/>
          <a:lstStyle/>
          <a:p>
            <a:r>
              <a:rPr lang="nl-BE" dirty="0"/>
              <a:t>Ondernemer </a:t>
            </a:r>
            <a:endParaRPr lang="en-GB" dirty="0"/>
          </a:p>
        </p:txBody>
      </p:sp>
      <p:sp>
        <p:nvSpPr>
          <p:cNvPr id="3" name="Tijdelijke aanduiding voor inhoud 2">
            <a:extLst>
              <a:ext uri="{FF2B5EF4-FFF2-40B4-BE49-F238E27FC236}">
                <a16:creationId xmlns:a16="http://schemas.microsoft.com/office/drawing/2014/main" id="{408863CD-0FF5-F7E1-5A8C-9A8B48DB9F43}"/>
              </a:ext>
            </a:extLst>
          </p:cNvPr>
          <p:cNvSpPr>
            <a:spLocks noGrp="1"/>
          </p:cNvSpPr>
          <p:nvPr>
            <p:ph idx="1"/>
          </p:nvPr>
        </p:nvSpPr>
        <p:spPr/>
        <p:txBody>
          <a:bodyPr/>
          <a:lstStyle/>
          <a:p>
            <a:pPr marL="0" indent="0">
              <a:buNone/>
            </a:pPr>
            <a:r>
              <a:rPr lang="nl-NL" sz="2400" b="0" i="0" dirty="0">
                <a:solidFill>
                  <a:srgbClr val="333333"/>
                </a:solidFill>
                <a:effectLst/>
              </a:rPr>
              <a:t>Elke natuurlijke of rechtspersoon of openbaar lichaam, …, die de uitvoering van werken en/of een werk, de levering van producten en of het verlenen van diensten op de markt aanbiedt</a:t>
            </a:r>
            <a:endParaRPr lang="en-GB" sz="2400" dirty="0"/>
          </a:p>
        </p:txBody>
      </p:sp>
    </p:spTree>
    <p:extLst>
      <p:ext uri="{BB962C8B-B14F-4D97-AF65-F5344CB8AC3E}">
        <p14:creationId xmlns:p14="http://schemas.microsoft.com/office/powerpoint/2010/main" val="317352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E4C78-0674-D493-B687-EE043CA96153}"/>
              </a:ext>
            </a:extLst>
          </p:cNvPr>
          <p:cNvSpPr>
            <a:spLocks noGrp="1"/>
          </p:cNvSpPr>
          <p:nvPr>
            <p:ph type="title"/>
          </p:nvPr>
        </p:nvSpPr>
        <p:spPr/>
        <p:txBody>
          <a:bodyPr>
            <a:normAutofit/>
          </a:bodyPr>
          <a:lstStyle/>
          <a:p>
            <a:r>
              <a:rPr lang="nl-BE" dirty="0"/>
              <a:t>Richtlijn 2014/24/EU</a:t>
            </a:r>
            <a:endParaRPr lang="en-GB" dirty="0"/>
          </a:p>
        </p:txBody>
      </p:sp>
      <p:sp>
        <p:nvSpPr>
          <p:cNvPr id="3" name="Tijdelijke aanduiding voor inhoud 2">
            <a:extLst>
              <a:ext uri="{FF2B5EF4-FFF2-40B4-BE49-F238E27FC236}">
                <a16:creationId xmlns:a16="http://schemas.microsoft.com/office/drawing/2014/main" id="{DBA1A5BB-0E0D-D04D-FF52-6EDD51CAFEEB}"/>
              </a:ext>
            </a:extLst>
          </p:cNvPr>
          <p:cNvSpPr>
            <a:spLocks noGrp="1"/>
          </p:cNvSpPr>
          <p:nvPr>
            <p:ph idx="1"/>
          </p:nvPr>
        </p:nvSpPr>
        <p:spPr>
          <a:xfrm>
            <a:off x="359999" y="1558636"/>
            <a:ext cx="8326799" cy="3364444"/>
          </a:xfrm>
        </p:spPr>
        <p:txBody>
          <a:bodyPr/>
          <a:lstStyle/>
          <a:p>
            <a:pPr marL="0" indent="0">
              <a:buNone/>
            </a:pPr>
            <a:r>
              <a:rPr lang="nl-NL" sz="2400" b="0" i="0" dirty="0">
                <a:solidFill>
                  <a:srgbClr val="333333"/>
                </a:solidFill>
                <a:effectLst/>
              </a:rPr>
              <a:t>Art. 25 Richtlijn 2014/24/EU:</a:t>
            </a:r>
          </a:p>
          <a:p>
            <a:pPr marL="0" indent="0">
              <a:buNone/>
            </a:pPr>
            <a:r>
              <a:rPr lang="nl-NL" sz="2400" b="0" i="0" dirty="0">
                <a:solidFill>
                  <a:srgbClr val="333333"/>
                </a:solidFill>
                <a:effectLst/>
              </a:rPr>
              <a:t>Voor zover </a:t>
            </a:r>
            <a:r>
              <a:rPr lang="nl-NL" sz="1800" b="0" i="1" dirty="0">
                <a:solidFill>
                  <a:srgbClr val="333333"/>
                </a:solidFill>
                <a:effectLst/>
              </a:rPr>
              <a:t>de bijlagen 1, 2, 4 en 5 en de algemene opmerkingen bij aanhangsel I van de Europese Unie bij </a:t>
            </a:r>
            <a:r>
              <a:rPr lang="nl-NL" sz="2400" b="0" i="0" dirty="0">
                <a:solidFill>
                  <a:srgbClr val="333333"/>
                </a:solidFill>
                <a:effectLst/>
              </a:rPr>
              <a:t>de GPA-overeenkomst inzake overheidsopdrachten en de andere internationale overeenkomsten waardoor de Unie gebonden is, van toepassing zijn, geven aanbestedende diensten aan </a:t>
            </a:r>
            <a:r>
              <a:rPr lang="nl-NL" sz="2400" b="1" i="0" dirty="0">
                <a:solidFill>
                  <a:srgbClr val="333333"/>
                </a:solidFill>
                <a:effectLst/>
              </a:rPr>
              <a:t>werken, leveringen, diensten en ondernemers </a:t>
            </a:r>
            <a:r>
              <a:rPr lang="nl-NL" sz="2400" b="0" i="0" dirty="0">
                <a:solidFill>
                  <a:srgbClr val="333333"/>
                </a:solidFill>
                <a:effectLst/>
              </a:rPr>
              <a:t>van de ondertekenende partijen van deze overeenkomsten </a:t>
            </a:r>
            <a:r>
              <a:rPr lang="nl-NL" sz="2400" b="1" i="0" dirty="0">
                <a:solidFill>
                  <a:srgbClr val="333333"/>
                </a:solidFill>
                <a:effectLst/>
              </a:rPr>
              <a:t>geen minder gunstige behandeling </a:t>
            </a:r>
            <a:r>
              <a:rPr lang="nl-NL" sz="2400" b="0" i="0" dirty="0">
                <a:solidFill>
                  <a:srgbClr val="333333"/>
                </a:solidFill>
                <a:effectLst/>
              </a:rPr>
              <a:t>dan die welke zij aan werken, leveringen, diensten en ondernemers van de Unie geven.</a:t>
            </a:r>
          </a:p>
          <a:p>
            <a:pPr marL="0" indent="0">
              <a:buNone/>
            </a:pPr>
            <a:endParaRPr lang="nl-NL" sz="2400" dirty="0">
              <a:solidFill>
                <a:srgbClr val="333333"/>
              </a:solidFill>
            </a:endParaRPr>
          </a:p>
          <a:p>
            <a:pPr marL="0" indent="0">
              <a:buNone/>
            </a:pPr>
            <a:r>
              <a:rPr lang="nl-NL" sz="2400" dirty="0">
                <a:solidFill>
                  <a:srgbClr val="333333"/>
                </a:solidFill>
              </a:rPr>
              <a:t>Art. 43 Richtlijn 2014/25/EU</a:t>
            </a:r>
            <a:endParaRPr lang="en-GB" sz="2400" dirty="0"/>
          </a:p>
        </p:txBody>
      </p:sp>
    </p:spTree>
    <p:extLst>
      <p:ext uri="{BB962C8B-B14F-4D97-AF65-F5344CB8AC3E}">
        <p14:creationId xmlns:p14="http://schemas.microsoft.com/office/powerpoint/2010/main" val="970544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554FE6-4A07-F8C2-86E4-8B162C0ADEEC}"/>
              </a:ext>
            </a:extLst>
          </p:cNvPr>
          <p:cNvSpPr>
            <a:spLocks noGrp="1"/>
          </p:cNvSpPr>
          <p:nvPr>
            <p:ph type="title"/>
          </p:nvPr>
        </p:nvSpPr>
        <p:spPr/>
        <p:txBody>
          <a:bodyPr/>
          <a:lstStyle/>
          <a:p>
            <a:r>
              <a:rPr lang="nl-BE" dirty="0"/>
              <a:t>Richtlijn 2014/25/EU</a:t>
            </a:r>
            <a:endParaRPr lang="en-GB" dirty="0"/>
          </a:p>
        </p:txBody>
      </p:sp>
      <p:sp>
        <p:nvSpPr>
          <p:cNvPr id="3" name="Tijdelijke aanduiding voor inhoud 2">
            <a:extLst>
              <a:ext uri="{FF2B5EF4-FFF2-40B4-BE49-F238E27FC236}">
                <a16:creationId xmlns:a16="http://schemas.microsoft.com/office/drawing/2014/main" id="{876C175C-1B94-B941-730D-92E4250201C3}"/>
              </a:ext>
            </a:extLst>
          </p:cNvPr>
          <p:cNvSpPr>
            <a:spLocks noGrp="1"/>
          </p:cNvSpPr>
          <p:nvPr>
            <p:ph idx="1"/>
          </p:nvPr>
        </p:nvSpPr>
        <p:spPr>
          <a:xfrm>
            <a:off x="359999" y="1170260"/>
            <a:ext cx="8326799" cy="3752820"/>
          </a:xfrm>
        </p:spPr>
        <p:txBody>
          <a:bodyPr/>
          <a:lstStyle/>
          <a:p>
            <a:pPr marL="0" indent="0">
              <a:buNone/>
            </a:pPr>
            <a:r>
              <a:rPr lang="nl-BE" sz="2400" dirty="0"/>
              <a:t>Artikel 85:</a:t>
            </a:r>
          </a:p>
          <a:p>
            <a:pPr marL="0" indent="0" algn="just">
              <a:buNone/>
            </a:pPr>
            <a:r>
              <a:rPr lang="nl-NL" sz="2400" dirty="0">
                <a:latin typeface="Calibri  "/>
              </a:rPr>
              <a:t>1. </a:t>
            </a:r>
            <a:r>
              <a:rPr lang="nl-NL" sz="2400" b="0" i="0" dirty="0">
                <a:effectLst/>
                <a:latin typeface="Calibri  "/>
              </a:rPr>
              <a:t>Dit artikel is van toepassing op inschrijvingen die producten bevatten uit derde landen waarmee de Unie niet in multilateraal of bilateraal kader een overeenkomst heeft gesloten…</a:t>
            </a:r>
          </a:p>
          <a:p>
            <a:pPr marL="0" indent="0" algn="just">
              <a:buNone/>
            </a:pPr>
            <a:endParaRPr lang="nl-NL" sz="2400" dirty="0">
              <a:latin typeface="Calibri  "/>
            </a:endParaRPr>
          </a:p>
          <a:p>
            <a:pPr marL="0" indent="0" algn="just">
              <a:buNone/>
            </a:pPr>
            <a:r>
              <a:rPr lang="nl-NL" sz="2400" b="0" i="0" dirty="0">
                <a:effectLst/>
                <a:latin typeface="Calibri  "/>
              </a:rPr>
              <a:t>2</a:t>
            </a:r>
            <a:r>
              <a:rPr lang="nl-NL" sz="2400" dirty="0">
                <a:latin typeface="Calibri  "/>
              </a:rPr>
              <a:t>. </a:t>
            </a:r>
            <a:r>
              <a:rPr lang="nl-NL" sz="2400" b="0" i="0" dirty="0">
                <a:effectLst/>
                <a:latin typeface="Calibri  "/>
              </a:rPr>
              <a:t>Iedere inschrijving die wordt ingediend met het oog op de gunning van een opdracht voor leveringen, </a:t>
            </a:r>
            <a:r>
              <a:rPr lang="nl-NL" sz="2400" b="1" i="0" dirty="0">
                <a:effectLst/>
                <a:latin typeface="Calibri  "/>
              </a:rPr>
              <a:t>kan worden afgewezen </a:t>
            </a:r>
            <a:r>
              <a:rPr lang="nl-NL" sz="2400" b="0" i="0" dirty="0">
                <a:effectLst/>
                <a:latin typeface="Calibri  "/>
              </a:rPr>
              <a:t>wanneer het aandeel van de uit </a:t>
            </a:r>
            <a:r>
              <a:rPr lang="nl-NL" sz="2400" b="1" i="0" dirty="0">
                <a:effectLst/>
                <a:latin typeface="Calibri  "/>
              </a:rPr>
              <a:t>derde landen afkomstige producten …. meer dan 50 % uitmaakt </a:t>
            </a:r>
            <a:r>
              <a:rPr lang="nl-NL" sz="2400" b="0" i="0" dirty="0">
                <a:effectLst/>
                <a:latin typeface="Calibri  "/>
              </a:rPr>
              <a:t>van de totale waarde van de producten waarop deze inschrijving betrekking heeft…</a:t>
            </a:r>
          </a:p>
          <a:p>
            <a:pPr marL="0" indent="0" algn="just">
              <a:buNone/>
            </a:pPr>
            <a:endParaRPr lang="nl-NL" sz="2400" dirty="0">
              <a:latin typeface="Calibri  "/>
            </a:endParaRPr>
          </a:p>
          <a:p>
            <a:pPr marL="0" indent="0" algn="just">
              <a:buNone/>
            </a:pPr>
            <a:r>
              <a:rPr lang="nl-NL" sz="2400" b="0" i="0" dirty="0">
                <a:effectLst/>
              </a:rPr>
              <a:t>3. … Wa</a:t>
            </a:r>
            <a:r>
              <a:rPr lang="nl-NL" sz="2400" b="0" i="0" dirty="0">
                <a:solidFill>
                  <a:srgbClr val="333333"/>
                </a:solidFill>
                <a:effectLst/>
              </a:rPr>
              <a:t>nneer twee of meer inschrijvingen … gelijkwaardig zijn, de </a:t>
            </a:r>
            <a:r>
              <a:rPr lang="nl-NL" sz="2400" b="1" i="0" dirty="0">
                <a:solidFill>
                  <a:srgbClr val="333333"/>
                </a:solidFill>
                <a:effectLst/>
              </a:rPr>
              <a:t>voorkeur</a:t>
            </a:r>
            <a:r>
              <a:rPr lang="nl-NL" sz="2400" b="0" i="0" dirty="0">
                <a:solidFill>
                  <a:srgbClr val="333333"/>
                </a:solidFill>
                <a:effectLst/>
              </a:rPr>
              <a:t> gegeven aan de inschrijvingen die niet krachtens lid 2 van dit artikel kunnen worden afgewezen.</a:t>
            </a:r>
            <a:endParaRPr lang="nl-NL" sz="2400" b="0" i="0" dirty="0">
              <a:effectLst/>
            </a:endParaRPr>
          </a:p>
          <a:p>
            <a:pPr marL="0" indent="0">
              <a:buNone/>
            </a:pPr>
            <a:endParaRPr lang="en-GB" sz="2400" dirty="0"/>
          </a:p>
        </p:txBody>
      </p:sp>
    </p:spTree>
    <p:extLst>
      <p:ext uri="{BB962C8B-B14F-4D97-AF65-F5344CB8AC3E}">
        <p14:creationId xmlns:p14="http://schemas.microsoft.com/office/powerpoint/2010/main" val="2868734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19B862-E92B-2B4C-1CFA-8ABBB0447455}"/>
              </a:ext>
            </a:extLst>
          </p:cNvPr>
          <p:cNvSpPr>
            <a:spLocks noGrp="1"/>
          </p:cNvSpPr>
          <p:nvPr>
            <p:ph type="title"/>
          </p:nvPr>
        </p:nvSpPr>
        <p:spPr>
          <a:xfrm>
            <a:off x="359999" y="207818"/>
            <a:ext cx="8326799" cy="613064"/>
          </a:xfrm>
        </p:spPr>
        <p:txBody>
          <a:bodyPr/>
          <a:lstStyle/>
          <a:p>
            <a:r>
              <a:rPr lang="nl-BE" dirty="0"/>
              <a:t>Richtlijn 2014/25/EU</a:t>
            </a:r>
            <a:endParaRPr lang="en-GB" dirty="0"/>
          </a:p>
        </p:txBody>
      </p:sp>
      <p:sp>
        <p:nvSpPr>
          <p:cNvPr id="3" name="Tijdelijke aanduiding voor inhoud 2">
            <a:extLst>
              <a:ext uri="{FF2B5EF4-FFF2-40B4-BE49-F238E27FC236}">
                <a16:creationId xmlns:a16="http://schemas.microsoft.com/office/drawing/2014/main" id="{D75938DE-C94F-32F0-C34A-5CD81D470471}"/>
              </a:ext>
            </a:extLst>
          </p:cNvPr>
          <p:cNvSpPr>
            <a:spLocks noGrp="1"/>
          </p:cNvSpPr>
          <p:nvPr>
            <p:ph idx="1"/>
          </p:nvPr>
        </p:nvSpPr>
        <p:spPr>
          <a:xfrm>
            <a:off x="359999" y="820883"/>
            <a:ext cx="8326799" cy="4102198"/>
          </a:xfrm>
        </p:spPr>
        <p:txBody>
          <a:bodyPr/>
          <a:lstStyle/>
          <a:p>
            <a:pPr marL="0" indent="0">
              <a:buNone/>
            </a:pPr>
            <a:r>
              <a:rPr lang="nl-BE" sz="2400" dirty="0">
                <a:latin typeface="+mn-lt"/>
              </a:rPr>
              <a:t>Artikel 86: </a:t>
            </a:r>
          </a:p>
          <a:p>
            <a:pPr marL="0" indent="0">
              <a:buNone/>
            </a:pPr>
            <a:r>
              <a:rPr lang="nl-NL" sz="2400" b="0" i="0" dirty="0">
                <a:effectLst/>
                <a:latin typeface="+mn-lt"/>
              </a:rPr>
              <a:t>1. De lidstaten stellen de Commissie in kennis van alle algemene </a:t>
            </a:r>
            <a:r>
              <a:rPr lang="nl-NL" sz="2400" b="1" i="0" dirty="0">
                <a:effectLst/>
                <a:latin typeface="+mn-lt"/>
              </a:rPr>
              <a:t>moeilijkheden</a:t>
            </a:r>
            <a:r>
              <a:rPr lang="nl-NL" sz="2400" b="0" i="0" dirty="0">
                <a:effectLst/>
                <a:latin typeface="+mn-lt"/>
              </a:rPr>
              <a:t> die hun ondernemingen feitelijk of rechtens hebben ondervonden en gerapporteerd bij het verkrijgen van opdrachten voor diensten in derde landen.</a:t>
            </a:r>
          </a:p>
          <a:p>
            <a:pPr marL="0" indent="0">
              <a:buNone/>
            </a:pPr>
            <a:r>
              <a:rPr lang="nl-NL" sz="2400" dirty="0">
                <a:latin typeface="+mn-lt"/>
              </a:rPr>
              <a:t>3. </a:t>
            </a:r>
            <a:r>
              <a:rPr lang="nl-NL" sz="2400" b="0" i="0" dirty="0">
                <a:solidFill>
                  <a:srgbClr val="333333"/>
                </a:solidFill>
                <a:effectLst/>
                <a:latin typeface="+mn-lt"/>
              </a:rPr>
              <a:t>De Commissie beijvert zich ervoor bij het desbetreffende derde land een situatie te verhelpen ten aanzien waarvan zij … vaststelt dat met betrekking tot het gunnen van opdrachten voor het verrichten van diensten een derde land ondernemingen van de Unie geen toegang verleent die vergelijkbaar is met die welke de Unie toekent / niet dezelfde behandeling of </a:t>
            </a:r>
            <a:r>
              <a:rPr lang="nl-NL" sz="2400" b="0" i="0" dirty="0" err="1">
                <a:solidFill>
                  <a:srgbClr val="333333"/>
                </a:solidFill>
                <a:effectLst/>
                <a:latin typeface="+mn-lt"/>
              </a:rPr>
              <a:t>concurrentie-mogelijkheden</a:t>
            </a:r>
            <a:r>
              <a:rPr lang="nl-NL" sz="2400" b="0" i="0" dirty="0">
                <a:solidFill>
                  <a:srgbClr val="333333"/>
                </a:solidFill>
                <a:effectLst/>
                <a:latin typeface="+mn-lt"/>
              </a:rPr>
              <a:t> geeft / …  </a:t>
            </a:r>
          </a:p>
          <a:p>
            <a:pPr marL="0" indent="0">
              <a:buNone/>
            </a:pPr>
            <a:r>
              <a:rPr lang="nl-NL" sz="2400" dirty="0">
                <a:solidFill>
                  <a:srgbClr val="333333"/>
                </a:solidFill>
                <a:latin typeface="+mn-lt"/>
              </a:rPr>
              <a:t>5.</a:t>
            </a:r>
            <a:r>
              <a:rPr lang="nl-NL" sz="2400" b="0" i="0" dirty="0">
                <a:solidFill>
                  <a:srgbClr val="333333"/>
                </a:solidFill>
                <a:effectLst/>
                <a:latin typeface="+mn-lt"/>
              </a:rPr>
              <a:t>  De </a:t>
            </a:r>
            <a:r>
              <a:rPr lang="nl-NL" sz="2400" b="1" i="0" dirty="0">
                <a:solidFill>
                  <a:srgbClr val="00B050"/>
                </a:solidFill>
                <a:effectLst/>
                <a:latin typeface="+mn-lt"/>
              </a:rPr>
              <a:t>Commissie </a:t>
            </a:r>
            <a:r>
              <a:rPr lang="nl-NL" sz="2400" b="0" i="0" dirty="0">
                <a:solidFill>
                  <a:srgbClr val="333333"/>
                </a:solidFill>
                <a:effectLst/>
                <a:latin typeface="+mn-lt"/>
              </a:rPr>
              <a:t>kan te allen tijde de Raad voorstellen een uitvoeringshandeling vast te stellen om het </a:t>
            </a:r>
            <a:r>
              <a:rPr lang="nl-NL" sz="2400" b="1" i="0" dirty="0">
                <a:solidFill>
                  <a:srgbClr val="333333"/>
                </a:solidFill>
                <a:effectLst/>
                <a:latin typeface="+mn-lt"/>
              </a:rPr>
              <a:t>gunnen van opdrachten tijdelijk te schorsen of te beperken</a:t>
            </a:r>
          </a:p>
          <a:p>
            <a:pPr marL="0" indent="0">
              <a:buNone/>
            </a:pPr>
            <a:endParaRPr lang="en-GB" sz="2400" dirty="0">
              <a:latin typeface="+mn-lt"/>
            </a:endParaRPr>
          </a:p>
        </p:txBody>
      </p:sp>
    </p:spTree>
    <p:extLst>
      <p:ext uri="{BB962C8B-B14F-4D97-AF65-F5344CB8AC3E}">
        <p14:creationId xmlns:p14="http://schemas.microsoft.com/office/powerpoint/2010/main" val="254585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A89D1-8A1A-E8D4-F00A-C6BF7FDF3946}"/>
              </a:ext>
            </a:extLst>
          </p:cNvPr>
          <p:cNvSpPr>
            <a:spLocks noGrp="1"/>
          </p:cNvSpPr>
          <p:nvPr>
            <p:ph type="title"/>
          </p:nvPr>
        </p:nvSpPr>
        <p:spPr>
          <a:xfrm>
            <a:off x="359998" y="507778"/>
            <a:ext cx="8326799" cy="756000"/>
          </a:xfrm>
        </p:spPr>
        <p:txBody>
          <a:bodyPr>
            <a:normAutofit/>
          </a:bodyPr>
          <a:lstStyle/>
          <a:p>
            <a:r>
              <a:rPr lang="nl-BE" dirty="0"/>
              <a:t>Richtlijn 2009/81/EC</a:t>
            </a:r>
            <a:endParaRPr lang="en-GB" dirty="0"/>
          </a:p>
        </p:txBody>
      </p:sp>
      <p:sp>
        <p:nvSpPr>
          <p:cNvPr id="3" name="Tijdelijke aanduiding voor inhoud 2">
            <a:extLst>
              <a:ext uri="{FF2B5EF4-FFF2-40B4-BE49-F238E27FC236}">
                <a16:creationId xmlns:a16="http://schemas.microsoft.com/office/drawing/2014/main" id="{6AE39C46-EEB8-67E0-D112-54E4AE5716C7}"/>
              </a:ext>
            </a:extLst>
          </p:cNvPr>
          <p:cNvSpPr>
            <a:spLocks noGrp="1"/>
          </p:cNvSpPr>
          <p:nvPr>
            <p:ph idx="1"/>
          </p:nvPr>
        </p:nvSpPr>
        <p:spPr>
          <a:xfrm>
            <a:off x="359999" y="1475508"/>
            <a:ext cx="8326799" cy="3447571"/>
          </a:xfrm>
        </p:spPr>
        <p:txBody>
          <a:bodyPr/>
          <a:lstStyle/>
          <a:p>
            <a:pPr marL="0" indent="0">
              <a:buNone/>
            </a:pPr>
            <a:r>
              <a:rPr lang="nl-BE" sz="2400" dirty="0"/>
              <a:t>Overweging 18:</a:t>
            </a:r>
          </a:p>
          <a:p>
            <a:pPr marL="0" indent="0">
              <a:buNone/>
            </a:pPr>
            <a:r>
              <a:rPr lang="nl-NL" sz="2400" b="0" i="0" dirty="0">
                <a:solidFill>
                  <a:srgbClr val="000000"/>
                </a:solidFill>
                <a:effectLst/>
              </a:rPr>
              <a:t>De opdrachten voor wapens, munitie en oorlogsmateriaal welke worden geplaatst door aanbestedende diensten die in de defensiesector actief zijn, zijn </a:t>
            </a:r>
            <a:r>
              <a:rPr lang="nl-NL" sz="2400" b="1" i="0" dirty="0">
                <a:solidFill>
                  <a:srgbClr val="000000"/>
                </a:solidFill>
                <a:effectLst/>
              </a:rPr>
              <a:t>uitgesloten </a:t>
            </a:r>
            <a:r>
              <a:rPr lang="nl-NL" sz="2400" b="0" i="0" dirty="0">
                <a:solidFill>
                  <a:srgbClr val="000000"/>
                </a:solidFill>
                <a:effectLst/>
              </a:rPr>
              <a:t>van het toepassingsgebied van de in het kader van de Wereldhandelsorganisatie gesloten Overeenkomst inzake overheidsopdrachten... </a:t>
            </a:r>
            <a:endParaRPr lang="en-GB" sz="2400" dirty="0"/>
          </a:p>
        </p:txBody>
      </p:sp>
    </p:spTree>
    <p:extLst>
      <p:ext uri="{BB962C8B-B14F-4D97-AF65-F5344CB8AC3E}">
        <p14:creationId xmlns:p14="http://schemas.microsoft.com/office/powerpoint/2010/main" val="127973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70F46C-B220-B70F-8DA4-738A4690131A}"/>
              </a:ext>
            </a:extLst>
          </p:cNvPr>
          <p:cNvSpPr>
            <a:spLocks noGrp="1"/>
          </p:cNvSpPr>
          <p:nvPr>
            <p:ph type="title"/>
          </p:nvPr>
        </p:nvSpPr>
        <p:spPr>
          <a:xfrm>
            <a:off x="391172" y="414260"/>
            <a:ext cx="8461883" cy="756000"/>
          </a:xfrm>
        </p:spPr>
        <p:txBody>
          <a:bodyPr>
            <a:normAutofit fontScale="90000"/>
          </a:bodyPr>
          <a:lstStyle/>
          <a:p>
            <a:r>
              <a:rPr lang="nl-BE" dirty="0"/>
              <a:t>Instrument voor Internationale Overheidsopdrachten (IIO)  </a:t>
            </a:r>
            <a:r>
              <a:rPr lang="nl-BE" sz="2400" dirty="0"/>
              <a:t>(</a:t>
            </a:r>
            <a:r>
              <a:rPr lang="nl-BE" sz="2700" dirty="0"/>
              <a:t>Verordening 2022/1031)</a:t>
            </a:r>
            <a:endParaRPr lang="en-GB" sz="2700" dirty="0"/>
          </a:p>
        </p:txBody>
      </p:sp>
      <p:sp>
        <p:nvSpPr>
          <p:cNvPr id="3" name="Tijdelijke aanduiding voor inhoud 2">
            <a:extLst>
              <a:ext uri="{FF2B5EF4-FFF2-40B4-BE49-F238E27FC236}">
                <a16:creationId xmlns:a16="http://schemas.microsoft.com/office/drawing/2014/main" id="{6C46289B-2205-6EE9-BD36-547F080A556B}"/>
              </a:ext>
            </a:extLst>
          </p:cNvPr>
          <p:cNvSpPr>
            <a:spLocks noGrp="1"/>
          </p:cNvSpPr>
          <p:nvPr>
            <p:ph idx="1"/>
          </p:nvPr>
        </p:nvSpPr>
        <p:spPr>
          <a:xfrm>
            <a:off x="359999" y="1558636"/>
            <a:ext cx="8326799" cy="3364443"/>
          </a:xfrm>
        </p:spPr>
        <p:txBody>
          <a:bodyPr/>
          <a:lstStyle/>
          <a:p>
            <a:pPr marL="0" indent="0">
              <a:buNone/>
            </a:pPr>
            <a:r>
              <a:rPr lang="nl-BE" sz="2400" dirty="0"/>
              <a:t>-&gt; gericht op derde </a:t>
            </a:r>
            <a:r>
              <a:rPr lang="nl-BE" sz="2400" b="1" dirty="0"/>
              <a:t>landen </a:t>
            </a:r>
          </a:p>
          <a:p>
            <a:pPr marL="0" indent="0">
              <a:buNone/>
            </a:pPr>
            <a:r>
              <a:rPr lang="nl-BE" sz="2400" dirty="0"/>
              <a:t>-&gt; viseert situaties </a:t>
            </a:r>
            <a:r>
              <a:rPr lang="nl-BE" sz="2400" dirty="0">
                <a:latin typeface="+mn-lt"/>
              </a:rPr>
              <a:t>waarin </a:t>
            </a:r>
            <a:r>
              <a:rPr lang="nl-NL" sz="2400" b="0" i="0" dirty="0">
                <a:effectLst/>
                <a:latin typeface="+mn-lt"/>
              </a:rPr>
              <a:t>overheidsinstanties of individuele</a:t>
            </a:r>
            <a:br>
              <a:rPr lang="nl-NL" sz="2400" b="0" i="0" dirty="0">
                <a:effectLst/>
                <a:latin typeface="+mn-lt"/>
              </a:rPr>
            </a:br>
            <a:r>
              <a:rPr lang="nl-NL" sz="2400" b="0" i="0" dirty="0">
                <a:effectLst/>
                <a:latin typeface="+mn-lt"/>
              </a:rPr>
              <a:t>    aanbestedende diensten in een derde land de toegang van </a:t>
            </a:r>
            <a:br>
              <a:rPr lang="nl-NL" sz="2400" b="0" i="0" dirty="0">
                <a:effectLst/>
                <a:latin typeface="+mn-lt"/>
              </a:rPr>
            </a:br>
            <a:r>
              <a:rPr lang="nl-NL" sz="2400" b="0" i="0" dirty="0">
                <a:effectLst/>
                <a:latin typeface="+mn-lt"/>
              </a:rPr>
              <a:t>    ondernemers, goederen of diensten uit de Unie tot de</a:t>
            </a:r>
            <a:br>
              <a:rPr lang="nl-NL" sz="2400" b="0" i="0" dirty="0">
                <a:effectLst/>
                <a:latin typeface="+mn-lt"/>
              </a:rPr>
            </a:br>
            <a:r>
              <a:rPr lang="nl-NL" sz="2400" b="0" i="0" dirty="0">
                <a:effectLst/>
                <a:latin typeface="+mn-lt"/>
              </a:rPr>
              <a:t>    aanbestedings</a:t>
            </a:r>
            <a:r>
              <a:rPr lang="nl-NL" sz="2400" dirty="0">
                <a:latin typeface="+mn-lt"/>
              </a:rPr>
              <a:t>markt </a:t>
            </a:r>
            <a:r>
              <a:rPr lang="nl-NL" sz="2400" b="0" i="0" dirty="0">
                <a:effectLst/>
                <a:latin typeface="+mn-lt"/>
              </a:rPr>
              <a:t>van dat derde land ernstig en herhaaldelijk</a:t>
            </a:r>
            <a:br>
              <a:rPr lang="nl-NL" sz="2400" b="0" i="0" dirty="0">
                <a:effectLst/>
                <a:latin typeface="+mn-lt"/>
              </a:rPr>
            </a:br>
            <a:r>
              <a:rPr lang="nl-NL" sz="2400" b="0" i="0" dirty="0">
                <a:effectLst/>
                <a:latin typeface="+mn-lt"/>
              </a:rPr>
              <a:t>    belemmeren </a:t>
            </a:r>
            <a:endParaRPr lang="nl-BE" sz="2400" dirty="0"/>
          </a:p>
          <a:p>
            <a:pPr marL="0" indent="0">
              <a:buNone/>
            </a:pPr>
            <a:r>
              <a:rPr lang="nl-BE" sz="2400" dirty="0"/>
              <a:t>-&gt; hoge drempelbedragen (15 miljoen / 5 miljoen)</a:t>
            </a:r>
          </a:p>
          <a:p>
            <a:pPr marL="0" indent="0">
              <a:buNone/>
            </a:pPr>
            <a:r>
              <a:rPr lang="nl-BE" sz="2400" dirty="0"/>
              <a:t>-&gt; </a:t>
            </a:r>
            <a:r>
              <a:rPr lang="nl-BE" sz="2400" b="1" dirty="0">
                <a:solidFill>
                  <a:srgbClr val="00B050"/>
                </a:solidFill>
              </a:rPr>
              <a:t>Commissie</a:t>
            </a:r>
            <a:r>
              <a:rPr lang="nl-BE" sz="2400" dirty="0"/>
              <a:t> kan via een IIO-maatregel de </a:t>
            </a:r>
            <a:r>
              <a:rPr lang="nl-BE" sz="2400" b="1" dirty="0"/>
              <a:t>aanbestedende dienst</a:t>
            </a:r>
            <a:br>
              <a:rPr lang="nl-BE" sz="2400" dirty="0"/>
            </a:br>
            <a:r>
              <a:rPr lang="nl-BE" sz="2400" dirty="0"/>
              <a:t>     verplichten over te gaan tot</a:t>
            </a:r>
            <a:r>
              <a:rPr lang="nl-BE" sz="2400" b="1" dirty="0"/>
              <a:t> scoreaanpassing </a:t>
            </a:r>
            <a:r>
              <a:rPr lang="nl-BE" sz="2400" dirty="0"/>
              <a:t>of </a:t>
            </a:r>
            <a:r>
              <a:rPr lang="nl-BE" sz="2400" b="1" dirty="0"/>
              <a:t>uitsluiting </a:t>
            </a:r>
          </a:p>
          <a:p>
            <a:pPr marL="0" indent="0">
              <a:buNone/>
            </a:pPr>
            <a:r>
              <a:rPr lang="nl-BE" sz="2400" dirty="0"/>
              <a:t>-&gt; IIO-maatregel enkel wanneer de toegang wordt beperkt bij</a:t>
            </a:r>
            <a:br>
              <a:rPr lang="nl-BE" sz="2400" dirty="0"/>
            </a:br>
            <a:r>
              <a:rPr lang="nl-BE" sz="2400" dirty="0"/>
              <a:t>     </a:t>
            </a:r>
            <a:r>
              <a:rPr lang="nl-BE" sz="2400" b="1" dirty="0"/>
              <a:t>aanbesteding die niet valt onder internationale overeenkomst</a:t>
            </a:r>
          </a:p>
          <a:p>
            <a:pPr marL="0" indent="0">
              <a:buNone/>
            </a:pPr>
            <a:r>
              <a:rPr lang="nl-BE" sz="2400" dirty="0"/>
              <a:t>-&gt; regels voor werken met onderaannemers, boetes</a:t>
            </a:r>
          </a:p>
        </p:txBody>
      </p:sp>
    </p:spTree>
    <p:extLst>
      <p:ext uri="{BB962C8B-B14F-4D97-AF65-F5344CB8AC3E}">
        <p14:creationId xmlns:p14="http://schemas.microsoft.com/office/powerpoint/2010/main" val="572155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03C6CC-4B1F-2DE4-405A-1C33BFE03BAF}"/>
              </a:ext>
            </a:extLst>
          </p:cNvPr>
          <p:cNvSpPr>
            <a:spLocks noGrp="1"/>
          </p:cNvSpPr>
          <p:nvPr>
            <p:ph type="title"/>
          </p:nvPr>
        </p:nvSpPr>
        <p:spPr/>
        <p:txBody>
          <a:bodyPr>
            <a:normAutofit fontScale="90000"/>
          </a:bodyPr>
          <a:lstStyle/>
          <a:p>
            <a:r>
              <a:rPr lang="nl-BE" dirty="0"/>
              <a:t>Verordening betreffende buitenlandse subsidies die de interne markt verstoren </a:t>
            </a:r>
            <a:r>
              <a:rPr lang="nl-BE" sz="2200" dirty="0"/>
              <a:t>(Verordening 2022/2560)</a:t>
            </a:r>
            <a:r>
              <a:rPr lang="nl-BE" dirty="0"/>
              <a:t> </a:t>
            </a:r>
            <a:endParaRPr lang="en-GB" dirty="0"/>
          </a:p>
        </p:txBody>
      </p:sp>
      <p:sp>
        <p:nvSpPr>
          <p:cNvPr id="3" name="Tijdelijke aanduiding voor inhoud 2">
            <a:extLst>
              <a:ext uri="{FF2B5EF4-FFF2-40B4-BE49-F238E27FC236}">
                <a16:creationId xmlns:a16="http://schemas.microsoft.com/office/drawing/2014/main" id="{DBB5FBC5-7B17-8DF9-534F-AB358C27A0FC}"/>
              </a:ext>
            </a:extLst>
          </p:cNvPr>
          <p:cNvSpPr>
            <a:spLocks noGrp="1"/>
          </p:cNvSpPr>
          <p:nvPr>
            <p:ph idx="1"/>
          </p:nvPr>
        </p:nvSpPr>
        <p:spPr>
          <a:xfrm>
            <a:off x="359999" y="1579418"/>
            <a:ext cx="8326799" cy="3343662"/>
          </a:xfrm>
        </p:spPr>
        <p:txBody>
          <a:bodyPr/>
          <a:lstStyle/>
          <a:p>
            <a:pPr marL="0" indent="0">
              <a:buNone/>
            </a:pPr>
            <a:r>
              <a:rPr lang="nl-BE" sz="2400" dirty="0"/>
              <a:t>-&gt; doelt niet enkel op buitenlandse ondernemingen, wel op</a:t>
            </a:r>
            <a:br>
              <a:rPr lang="nl-BE" sz="2400" dirty="0"/>
            </a:br>
            <a:r>
              <a:rPr lang="nl-BE" sz="2400" dirty="0"/>
              <a:t>    subsidies uit het buitenland </a:t>
            </a:r>
          </a:p>
          <a:p>
            <a:pPr marL="0" indent="0">
              <a:buNone/>
            </a:pPr>
            <a:r>
              <a:rPr lang="en-GB" sz="2400" dirty="0"/>
              <a:t>-&gt; </a:t>
            </a:r>
            <a:r>
              <a:rPr lang="en-GB" sz="2400" dirty="0" err="1"/>
              <a:t>ondernemers</a:t>
            </a:r>
            <a:r>
              <a:rPr lang="en-GB" sz="2400" dirty="0"/>
              <a:t> </a:t>
            </a:r>
            <a:r>
              <a:rPr lang="en-GB" sz="2400" dirty="0" err="1"/>
              <a:t>rapporteren</a:t>
            </a:r>
            <a:r>
              <a:rPr lang="en-GB" sz="2400" dirty="0"/>
              <a:t> </a:t>
            </a:r>
            <a:r>
              <a:rPr lang="en-GB" sz="2400" dirty="0" err="1"/>
              <a:t>aan</a:t>
            </a:r>
            <a:r>
              <a:rPr lang="en-GB" sz="2400" dirty="0"/>
              <a:t> </a:t>
            </a:r>
            <a:r>
              <a:rPr lang="en-GB" sz="2400" dirty="0" err="1"/>
              <a:t>aanbestedende</a:t>
            </a:r>
            <a:r>
              <a:rPr lang="en-GB" sz="2400" dirty="0"/>
              <a:t> </a:t>
            </a:r>
            <a:r>
              <a:rPr lang="en-GB" sz="2400" dirty="0" err="1"/>
              <a:t>dienst</a:t>
            </a:r>
            <a:r>
              <a:rPr lang="en-GB" sz="2400" dirty="0"/>
              <a:t> </a:t>
            </a:r>
          </a:p>
          <a:p>
            <a:pPr marL="0" indent="0">
              <a:buNone/>
            </a:pPr>
            <a:r>
              <a:rPr lang="en-GB" sz="2400" dirty="0"/>
              <a:t>-&gt; </a:t>
            </a:r>
            <a:r>
              <a:rPr lang="en-GB" sz="2400" dirty="0" err="1"/>
              <a:t>aanbestedende</a:t>
            </a:r>
            <a:r>
              <a:rPr lang="en-GB" sz="2400" dirty="0"/>
              <a:t> </a:t>
            </a:r>
            <a:r>
              <a:rPr lang="en-GB" sz="2400" dirty="0" err="1"/>
              <a:t>dienst</a:t>
            </a:r>
            <a:r>
              <a:rPr lang="en-GB" sz="2400" dirty="0"/>
              <a:t> </a:t>
            </a:r>
            <a:r>
              <a:rPr lang="en-GB" sz="2400" dirty="0" err="1"/>
              <a:t>informeert</a:t>
            </a:r>
            <a:r>
              <a:rPr lang="en-GB" sz="2400" dirty="0"/>
              <a:t> </a:t>
            </a:r>
            <a:r>
              <a:rPr lang="en-GB" sz="2400" dirty="0" err="1"/>
              <a:t>Commissie</a:t>
            </a:r>
            <a:r>
              <a:rPr lang="en-GB" sz="2400" dirty="0"/>
              <a:t> (of </a:t>
            </a:r>
            <a:r>
              <a:rPr lang="en-GB" sz="2400" dirty="0" err="1"/>
              <a:t>ambtshalve</a:t>
            </a:r>
            <a:r>
              <a:rPr lang="en-GB" sz="2400"/>
              <a:t>)</a:t>
            </a:r>
            <a:endParaRPr lang="en-GB" sz="2400" dirty="0"/>
          </a:p>
          <a:p>
            <a:pPr marL="0" indent="0">
              <a:buNone/>
            </a:pPr>
            <a:r>
              <a:rPr lang="en-GB" sz="2400" dirty="0"/>
              <a:t>-&gt; stand-still gunning </a:t>
            </a:r>
          </a:p>
          <a:p>
            <a:pPr marL="0" indent="0">
              <a:buNone/>
            </a:pPr>
            <a:r>
              <a:rPr lang="en-GB" sz="2400" dirty="0"/>
              <a:t>-&gt; </a:t>
            </a:r>
            <a:r>
              <a:rPr lang="en-GB" sz="2400" dirty="0" err="1"/>
              <a:t>indien</a:t>
            </a:r>
            <a:r>
              <a:rPr lang="en-GB" sz="2400" dirty="0"/>
              <a:t> </a:t>
            </a:r>
            <a:r>
              <a:rPr lang="en-GB" sz="2400" dirty="0" err="1"/>
              <a:t>buitenlandse</a:t>
            </a:r>
            <a:r>
              <a:rPr lang="en-GB" sz="2400" dirty="0"/>
              <a:t> </a:t>
            </a:r>
            <a:r>
              <a:rPr lang="en-GB" sz="2400" dirty="0" err="1"/>
              <a:t>subsidie</a:t>
            </a:r>
            <a:r>
              <a:rPr lang="en-GB" sz="2400" dirty="0"/>
              <a:t> de interne </a:t>
            </a:r>
            <a:r>
              <a:rPr lang="en-GB" sz="2400" dirty="0" err="1"/>
              <a:t>markt</a:t>
            </a:r>
            <a:r>
              <a:rPr lang="en-GB" sz="2400" dirty="0"/>
              <a:t> </a:t>
            </a:r>
            <a:r>
              <a:rPr lang="en-GB" sz="2400" dirty="0" err="1"/>
              <a:t>verstoort</a:t>
            </a:r>
            <a:r>
              <a:rPr lang="en-GB" sz="2400" dirty="0"/>
              <a:t> </a:t>
            </a:r>
            <a:r>
              <a:rPr lang="en-GB" sz="2400" dirty="0" err="1"/>
              <a:t>en</a:t>
            </a:r>
            <a:br>
              <a:rPr lang="en-GB" sz="2400" dirty="0"/>
            </a:br>
            <a:r>
              <a:rPr lang="en-GB" sz="2400" dirty="0"/>
              <a:t>    </a:t>
            </a:r>
            <a:r>
              <a:rPr lang="en-GB" sz="2400" dirty="0" err="1"/>
              <a:t>geen</a:t>
            </a:r>
            <a:r>
              <a:rPr lang="en-GB" sz="2400" dirty="0"/>
              <a:t>/</a:t>
            </a:r>
            <a:r>
              <a:rPr lang="en-GB" sz="2400" dirty="0" err="1"/>
              <a:t>ongepaste</a:t>
            </a:r>
            <a:r>
              <a:rPr lang="en-GB" sz="2400" dirty="0"/>
              <a:t> </a:t>
            </a:r>
            <a:r>
              <a:rPr lang="en-GB" sz="2400" dirty="0" err="1"/>
              <a:t>verbintenissen</a:t>
            </a:r>
            <a:r>
              <a:rPr lang="en-GB" sz="2400" dirty="0"/>
              <a:t>: </a:t>
            </a:r>
            <a:r>
              <a:rPr lang="en-GB" sz="2400" b="1" dirty="0" err="1">
                <a:solidFill>
                  <a:srgbClr val="00B050"/>
                </a:solidFill>
              </a:rPr>
              <a:t>Commissie</a:t>
            </a:r>
            <a:r>
              <a:rPr lang="en-GB" sz="2400" dirty="0"/>
              <a:t> </a:t>
            </a:r>
            <a:r>
              <a:rPr lang="en-GB" sz="2400" b="1" dirty="0" err="1"/>
              <a:t>verbiedt</a:t>
            </a:r>
            <a:r>
              <a:rPr lang="en-GB" sz="2400" b="1" dirty="0"/>
              <a:t> gunning</a:t>
            </a:r>
            <a:br>
              <a:rPr lang="en-GB" sz="2400" dirty="0"/>
            </a:br>
            <a:r>
              <a:rPr lang="en-GB" sz="2400" dirty="0"/>
              <a:t>    van de </a:t>
            </a:r>
            <a:r>
              <a:rPr lang="en-GB" sz="2400" dirty="0" err="1"/>
              <a:t>opdracht</a:t>
            </a:r>
            <a:r>
              <a:rPr lang="en-GB" sz="2400" dirty="0"/>
              <a:t> </a:t>
            </a:r>
            <a:r>
              <a:rPr lang="en-GB" sz="2400" dirty="0" err="1"/>
              <a:t>aan</a:t>
            </a:r>
            <a:r>
              <a:rPr lang="en-GB" sz="2400" dirty="0"/>
              <a:t> </a:t>
            </a:r>
            <a:r>
              <a:rPr lang="en-GB" sz="2400" dirty="0" err="1"/>
              <a:t>deze</a:t>
            </a:r>
            <a:r>
              <a:rPr lang="en-GB" sz="2400" dirty="0"/>
              <a:t> </a:t>
            </a:r>
            <a:r>
              <a:rPr lang="en-GB" sz="2400" dirty="0" err="1"/>
              <a:t>ondernemer</a:t>
            </a:r>
            <a:r>
              <a:rPr lang="en-GB" sz="2400" dirty="0"/>
              <a:t>  </a:t>
            </a:r>
          </a:p>
          <a:p>
            <a:pPr marL="0" indent="0">
              <a:buNone/>
            </a:pPr>
            <a:r>
              <a:rPr lang="en-GB" sz="2400" dirty="0"/>
              <a:t>-&gt; 4 </a:t>
            </a:r>
            <a:r>
              <a:rPr lang="en-GB" sz="2400" dirty="0" err="1"/>
              <a:t>miljoen</a:t>
            </a:r>
            <a:r>
              <a:rPr lang="en-GB" sz="2400" dirty="0"/>
              <a:t>/land/3 </a:t>
            </a:r>
            <a:r>
              <a:rPr lang="en-GB" sz="2400" dirty="0" err="1"/>
              <a:t>jaar</a:t>
            </a:r>
            <a:endParaRPr lang="en-GB" sz="2400" dirty="0"/>
          </a:p>
          <a:p>
            <a:pPr marL="0" indent="0">
              <a:buNone/>
            </a:pPr>
            <a:r>
              <a:rPr lang="en-GB" sz="2400" dirty="0"/>
              <a:t>-&gt; </a:t>
            </a:r>
            <a:r>
              <a:rPr lang="en-GB" sz="2400" dirty="0" err="1"/>
              <a:t>grote</a:t>
            </a:r>
            <a:r>
              <a:rPr lang="en-GB" sz="2400" dirty="0"/>
              <a:t> </a:t>
            </a:r>
            <a:r>
              <a:rPr lang="en-GB" sz="2400" dirty="0" err="1"/>
              <a:t>contracten</a:t>
            </a:r>
            <a:r>
              <a:rPr lang="en-GB" sz="2400" dirty="0"/>
              <a:t> (250 </a:t>
            </a:r>
            <a:r>
              <a:rPr lang="en-GB" sz="2400" dirty="0" err="1"/>
              <a:t>miljoen</a:t>
            </a:r>
            <a:r>
              <a:rPr lang="en-GB" sz="2400" dirty="0"/>
              <a:t>)</a:t>
            </a:r>
          </a:p>
          <a:p>
            <a:pPr marL="0" indent="0">
              <a:buNone/>
            </a:pPr>
            <a:endParaRPr lang="en-GB" sz="2400" dirty="0"/>
          </a:p>
        </p:txBody>
      </p:sp>
    </p:spTree>
    <p:extLst>
      <p:ext uri="{BB962C8B-B14F-4D97-AF65-F5344CB8AC3E}">
        <p14:creationId xmlns:p14="http://schemas.microsoft.com/office/powerpoint/2010/main" val="2965621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B1A977-2A87-E209-60F4-A73CB222ACBC}"/>
              </a:ext>
            </a:extLst>
          </p:cNvPr>
          <p:cNvSpPr>
            <a:spLocks noGrp="1"/>
          </p:cNvSpPr>
          <p:nvPr>
            <p:ph type="title"/>
          </p:nvPr>
        </p:nvSpPr>
        <p:spPr/>
        <p:txBody>
          <a:bodyPr>
            <a:normAutofit fontScale="90000"/>
          </a:bodyPr>
          <a:lstStyle/>
          <a:p>
            <a:r>
              <a:rPr lang="nl-BE" dirty="0"/>
              <a:t>Verordening ter bescherming van de EU en haar lidstaten tegen economische dwang door derde landen </a:t>
            </a:r>
            <a:r>
              <a:rPr lang="nl-BE" sz="2200" dirty="0"/>
              <a:t>(</a:t>
            </a:r>
            <a:r>
              <a:rPr lang="nl-BE" sz="2200" dirty="0" err="1"/>
              <a:t>Verodening</a:t>
            </a:r>
            <a:r>
              <a:rPr lang="nl-BE" sz="2200" dirty="0"/>
              <a:t> 2023/2675)</a:t>
            </a:r>
            <a:endParaRPr lang="en-GB" dirty="0"/>
          </a:p>
        </p:txBody>
      </p:sp>
      <p:sp>
        <p:nvSpPr>
          <p:cNvPr id="3" name="Tijdelijke aanduiding voor inhoud 2">
            <a:extLst>
              <a:ext uri="{FF2B5EF4-FFF2-40B4-BE49-F238E27FC236}">
                <a16:creationId xmlns:a16="http://schemas.microsoft.com/office/drawing/2014/main" id="{FC5C7611-DFC0-D061-DE17-BF5C70262454}"/>
              </a:ext>
            </a:extLst>
          </p:cNvPr>
          <p:cNvSpPr>
            <a:spLocks noGrp="1"/>
          </p:cNvSpPr>
          <p:nvPr>
            <p:ph idx="1"/>
          </p:nvPr>
        </p:nvSpPr>
        <p:spPr>
          <a:xfrm>
            <a:off x="359999" y="2036618"/>
            <a:ext cx="8326799" cy="2886462"/>
          </a:xfrm>
        </p:spPr>
        <p:txBody>
          <a:bodyPr/>
          <a:lstStyle/>
          <a:p>
            <a:pPr marL="0" indent="0">
              <a:buNone/>
            </a:pPr>
            <a:r>
              <a:rPr lang="nl-NL" sz="2400" b="0" i="0" dirty="0">
                <a:solidFill>
                  <a:srgbClr val="333333"/>
                </a:solidFill>
                <a:effectLst/>
                <a:latin typeface="Calibri  "/>
              </a:rPr>
              <a:t>-&gt; de Commissie kan, op eigen initiatief of in het geval van een</a:t>
            </a:r>
          </a:p>
          <a:p>
            <a:pPr marL="0" indent="0">
              <a:buNone/>
            </a:pPr>
            <a:r>
              <a:rPr lang="nl-NL" sz="2400" dirty="0">
                <a:solidFill>
                  <a:srgbClr val="333333"/>
                </a:solidFill>
                <a:latin typeface="Calibri  "/>
              </a:rPr>
              <a:t>   </a:t>
            </a:r>
            <a:r>
              <a:rPr lang="nl-NL" sz="2400" b="0" i="0" dirty="0">
                <a:solidFill>
                  <a:srgbClr val="333333"/>
                </a:solidFill>
                <a:effectLst/>
                <a:latin typeface="Calibri  "/>
              </a:rPr>
              <a:t> naar behoren gemotiveerd verzoek, elke maatregel van een</a:t>
            </a:r>
            <a:br>
              <a:rPr lang="nl-NL" sz="2400" b="0" i="0" dirty="0">
                <a:solidFill>
                  <a:srgbClr val="333333"/>
                </a:solidFill>
                <a:effectLst/>
                <a:latin typeface="Calibri  "/>
              </a:rPr>
            </a:br>
            <a:r>
              <a:rPr lang="nl-NL" sz="2400" b="0" i="0" dirty="0">
                <a:solidFill>
                  <a:srgbClr val="333333"/>
                </a:solidFill>
                <a:effectLst/>
                <a:latin typeface="Calibri  "/>
              </a:rPr>
              <a:t>    derde land onderzoeken op economische dwang</a:t>
            </a:r>
          </a:p>
          <a:p>
            <a:pPr marL="0" indent="0">
              <a:buNone/>
            </a:pPr>
            <a:r>
              <a:rPr lang="nl-NL" sz="2400" dirty="0">
                <a:solidFill>
                  <a:srgbClr val="333333"/>
                </a:solidFill>
                <a:latin typeface="Calibri  "/>
              </a:rPr>
              <a:t>-&gt; responsmaatregelen: uitsluiting van goederen, diensten of</a:t>
            </a:r>
            <a:br>
              <a:rPr lang="nl-NL" sz="2400" dirty="0">
                <a:solidFill>
                  <a:srgbClr val="333333"/>
                </a:solidFill>
                <a:latin typeface="Calibri  "/>
              </a:rPr>
            </a:br>
            <a:r>
              <a:rPr lang="nl-NL" sz="2400" dirty="0">
                <a:solidFill>
                  <a:srgbClr val="333333"/>
                </a:solidFill>
                <a:latin typeface="Calibri  "/>
              </a:rPr>
              <a:t>    leveranciers uit derde land / scoreaanpassing </a:t>
            </a:r>
            <a:endParaRPr lang="nl-NL" sz="2400" b="0" i="0" dirty="0">
              <a:solidFill>
                <a:srgbClr val="333333"/>
              </a:solidFill>
              <a:effectLst/>
              <a:latin typeface="Calibri  "/>
            </a:endParaRPr>
          </a:p>
          <a:p>
            <a:pPr marL="0" indent="0">
              <a:buNone/>
            </a:pPr>
            <a:endParaRPr lang="en-GB" sz="2400" dirty="0">
              <a:latin typeface="Calibri  "/>
            </a:endParaRPr>
          </a:p>
        </p:txBody>
      </p:sp>
    </p:spTree>
    <p:extLst>
      <p:ext uri="{BB962C8B-B14F-4D97-AF65-F5344CB8AC3E}">
        <p14:creationId xmlns:p14="http://schemas.microsoft.com/office/powerpoint/2010/main" val="4261947970"/>
      </p:ext>
    </p:extLst>
  </p:cSld>
  <p:clrMapOvr>
    <a:masterClrMapping/>
  </p:clrMapOvr>
</p:sld>
</file>

<file path=ppt/theme/theme1.xml><?xml version="1.0" encoding="utf-8"?>
<a:theme xmlns:a="http://schemas.openxmlformats.org/drawingml/2006/main" name="Maastricht University">
  <a:themeElements>
    <a:clrScheme name="UM">
      <a:dk1>
        <a:srgbClr val="001C3D"/>
      </a:dk1>
      <a:lt1>
        <a:srgbClr val="FFFFFF"/>
      </a:lt1>
      <a:dk2>
        <a:srgbClr val="00A2DB"/>
      </a:dk2>
      <a:lt2>
        <a:srgbClr val="FFFFFF"/>
      </a:lt2>
      <a:accent1>
        <a:srgbClr val="E84E10"/>
      </a:accent1>
      <a:accent2>
        <a:srgbClr val="00A2DB"/>
      </a:accent2>
      <a:accent3>
        <a:srgbClr val="001C3D"/>
      </a:accent3>
      <a:accent4>
        <a:srgbClr val="F3A687"/>
      </a:accent4>
      <a:accent5>
        <a:srgbClr val="7FD0ED"/>
      </a:accent5>
      <a:accent6>
        <a:srgbClr val="7F8D9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994</Words>
  <Application>Microsoft Office PowerPoint</Application>
  <PresentationFormat>Diavoorstelling (4:3)</PresentationFormat>
  <Paragraphs>89</Paragraphs>
  <Slides>13</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Calibri</vt:lpstr>
      <vt:lpstr>Calibri  </vt:lpstr>
      <vt:lpstr>Lucida Grande</vt:lpstr>
      <vt:lpstr>Wingdings</vt:lpstr>
      <vt:lpstr>Maastricht University</vt:lpstr>
      <vt:lpstr> Europese overheidsopdrachten en derde landen </vt:lpstr>
      <vt:lpstr>Ondernemer </vt:lpstr>
      <vt:lpstr>Richtlijn 2014/24/EU</vt:lpstr>
      <vt:lpstr>Richtlijn 2014/25/EU</vt:lpstr>
      <vt:lpstr>Richtlijn 2014/25/EU</vt:lpstr>
      <vt:lpstr>Richtlijn 2009/81/EC</vt:lpstr>
      <vt:lpstr>Instrument voor Internationale Overheidsopdrachten (IIO)  (Verordening 2022/1031)</vt:lpstr>
      <vt:lpstr>Verordening betreffende buitenlandse subsidies die de interne markt verstoren (Verordening 2022/2560) </vt:lpstr>
      <vt:lpstr>Verordening ter bescherming van de EU en haar lidstaten tegen economische dwang door derde landen (Verodening 2023/2675)</vt:lpstr>
      <vt:lpstr>Zaak C-652/22 Kolin Inşaat, 22 oktober 2024</vt:lpstr>
      <vt:lpstr>Zaak C-266/22 CRRC Qingdao, 13 maart 2025</vt:lpstr>
      <vt:lpstr>Bemerkingen arresten </vt:lpstr>
      <vt:lpstr>***</vt:lpstr>
    </vt:vector>
  </TitlesOfParts>
  <Company>Maastricht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Peijmen Kit (FACBURFDR)</dc:creator>
  <cp:lastModifiedBy>Schoenmaekers, Sarah (ER)</cp:lastModifiedBy>
  <cp:revision>102</cp:revision>
  <cp:lastPrinted>2016-01-22T13:02:05Z</cp:lastPrinted>
  <dcterms:created xsi:type="dcterms:W3CDTF">2017-10-05T09:16:44Z</dcterms:created>
  <dcterms:modified xsi:type="dcterms:W3CDTF">2025-06-12T09:01:57Z</dcterms:modified>
</cp:coreProperties>
</file>