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64" r:id="rId6"/>
    <p:sldId id="262" r:id="rId7"/>
    <p:sldId id="263" r:id="rId8"/>
    <p:sldId id="257" r:id="rId9"/>
    <p:sldId id="259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E59E94-9022-4BD9-8A91-F8FF5ABC859F}" v="4" dt="2025-06-06T15:57:01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in Bastian" userId="dbe3e9cb-6370-48be-878f-a4a5550cea5f" providerId="ADAL" clId="{15E59E94-9022-4BD9-8A91-F8FF5ABC859F}"/>
    <pc:docChg chg="undo custSel addSld modSld">
      <pc:chgData name="Edwin Bastian" userId="dbe3e9cb-6370-48be-878f-a4a5550cea5f" providerId="ADAL" clId="{15E59E94-9022-4BD9-8A91-F8FF5ABC859F}" dt="2025-06-06T15:57:12.585" v="50" actId="2711"/>
      <pc:docMkLst>
        <pc:docMk/>
      </pc:docMkLst>
      <pc:sldChg chg="addSp delSp modSp mod addAnim setClrOvrMap">
        <pc:chgData name="Edwin Bastian" userId="dbe3e9cb-6370-48be-878f-a4a5550cea5f" providerId="ADAL" clId="{15E59E94-9022-4BD9-8A91-F8FF5ABC859F}" dt="2025-06-06T15:57:12.585" v="50" actId="2711"/>
        <pc:sldMkLst>
          <pc:docMk/>
          <pc:sldMk cId="1469617775" sldId="257"/>
        </pc:sldMkLst>
        <pc:spChg chg="mod">
          <ac:chgData name="Edwin Bastian" userId="dbe3e9cb-6370-48be-878f-a4a5550cea5f" providerId="ADAL" clId="{15E59E94-9022-4BD9-8A91-F8FF5ABC859F}" dt="2025-06-06T15:57:01.547" v="49" actId="27636"/>
          <ac:spMkLst>
            <pc:docMk/>
            <pc:sldMk cId="1469617775" sldId="257"/>
            <ac:spMk id="2" creationId="{EC1604D7-3239-9CD5-8C57-19C34111B9FB}"/>
          </ac:spMkLst>
        </pc:spChg>
        <pc:spChg chg="mod">
          <ac:chgData name="Edwin Bastian" userId="dbe3e9cb-6370-48be-878f-a4a5550cea5f" providerId="ADAL" clId="{15E59E94-9022-4BD9-8A91-F8FF5ABC859F}" dt="2025-06-06T15:57:12.585" v="50" actId="2711"/>
          <ac:spMkLst>
            <pc:docMk/>
            <pc:sldMk cId="1469617775" sldId="257"/>
            <ac:spMk id="9" creationId="{2EAC59F9-F01B-DD8E-B3C7-FA38D300E7E5}"/>
          </ac:spMkLst>
        </pc:spChg>
        <pc:spChg chg="del">
          <ac:chgData name="Edwin Bastian" userId="dbe3e9cb-6370-48be-878f-a4a5550cea5f" providerId="ADAL" clId="{15E59E94-9022-4BD9-8A91-F8FF5ABC859F}" dt="2025-06-06T15:56:18.763" v="42" actId="26606"/>
          <ac:spMkLst>
            <pc:docMk/>
            <pc:sldMk cId="1469617775" sldId="257"/>
            <ac:spMk id="12" creationId="{B210AC1D-4063-4C6E-9528-FA9C4C0C18E6}"/>
          </ac:spMkLst>
        </pc:spChg>
        <pc:spChg chg="del">
          <ac:chgData name="Edwin Bastian" userId="dbe3e9cb-6370-48be-878f-a4a5550cea5f" providerId="ADAL" clId="{15E59E94-9022-4BD9-8A91-F8FF5ABC859F}" dt="2025-06-06T15:56:18.763" v="42" actId="26606"/>
          <ac:spMkLst>
            <pc:docMk/>
            <pc:sldMk cId="1469617775" sldId="257"/>
            <ac:spMk id="14" creationId="{02F8C595-E68C-4306-AED8-DC7826A0A506}"/>
          </ac:spMkLst>
        </pc:spChg>
        <pc:spChg chg="add del">
          <ac:chgData name="Edwin Bastian" userId="dbe3e9cb-6370-48be-878f-a4a5550cea5f" providerId="ADAL" clId="{15E59E94-9022-4BD9-8A91-F8FF5ABC859F}" dt="2025-06-06T15:56:50.056" v="47" actId="26606"/>
          <ac:spMkLst>
            <pc:docMk/>
            <pc:sldMk cId="1469617775" sldId="257"/>
            <ac:spMk id="19" creationId="{1A32057F-F015-B1B2-4E3E-2307F8EFC97B}"/>
          </ac:spMkLst>
        </pc:spChg>
        <pc:spChg chg="add">
          <ac:chgData name="Edwin Bastian" userId="dbe3e9cb-6370-48be-878f-a4a5550cea5f" providerId="ADAL" clId="{15E59E94-9022-4BD9-8A91-F8FF5ABC859F}" dt="2025-06-06T15:56:50.056" v="47" actId="26606"/>
          <ac:spMkLst>
            <pc:docMk/>
            <pc:sldMk cId="1469617775" sldId="257"/>
            <ac:spMk id="24" creationId="{D1BA7680-B1FB-4B6B-2155-45DD5D6C4CF8}"/>
          </ac:spMkLst>
        </pc:spChg>
        <pc:spChg chg="add">
          <ac:chgData name="Edwin Bastian" userId="dbe3e9cb-6370-48be-878f-a4a5550cea5f" providerId="ADAL" clId="{15E59E94-9022-4BD9-8A91-F8FF5ABC859F}" dt="2025-06-06T15:56:50.056" v="47" actId="26606"/>
          <ac:spMkLst>
            <pc:docMk/>
            <pc:sldMk cId="1469617775" sldId="257"/>
            <ac:spMk id="26" creationId="{A9CCD9CD-49AE-3D3E-923B-81ECD3FBF75F}"/>
          </ac:spMkLst>
        </pc:spChg>
        <pc:picChg chg="mod ord">
          <ac:chgData name="Edwin Bastian" userId="dbe3e9cb-6370-48be-878f-a4a5550cea5f" providerId="ADAL" clId="{15E59E94-9022-4BD9-8A91-F8FF5ABC859F}" dt="2025-06-06T15:56:50.056" v="47" actId="26606"/>
          <ac:picMkLst>
            <pc:docMk/>
            <pc:sldMk cId="1469617775" sldId="257"/>
            <ac:picMk id="5" creationId="{86E344B9-8055-724D-E9D7-B7B53719C5F1}"/>
          </ac:picMkLst>
        </pc:picChg>
      </pc:sldChg>
      <pc:sldChg chg="addSp delSp modSp mod setBg">
        <pc:chgData name="Edwin Bastian" userId="dbe3e9cb-6370-48be-878f-a4a5550cea5f" providerId="ADAL" clId="{15E59E94-9022-4BD9-8A91-F8FF5ABC859F}" dt="2025-06-06T15:54:18.161" v="5" actId="26606"/>
        <pc:sldMkLst>
          <pc:docMk/>
          <pc:sldMk cId="1810514448" sldId="259"/>
        </pc:sldMkLst>
        <pc:spChg chg="del">
          <ac:chgData name="Edwin Bastian" userId="dbe3e9cb-6370-48be-878f-a4a5550cea5f" providerId="ADAL" clId="{15E59E94-9022-4BD9-8A91-F8FF5ABC859F}" dt="2025-06-06T15:54:18.161" v="5" actId="26606"/>
          <ac:spMkLst>
            <pc:docMk/>
            <pc:sldMk cId="1810514448" sldId="259"/>
            <ac:spMk id="2" creationId="{331D3975-4D2E-7602-645D-A96A6E60E500}"/>
          </ac:spMkLst>
        </pc:spChg>
        <pc:spChg chg="del">
          <ac:chgData name="Edwin Bastian" userId="dbe3e9cb-6370-48be-878f-a4a5550cea5f" providerId="ADAL" clId="{15E59E94-9022-4BD9-8A91-F8FF5ABC859F}" dt="2025-06-06T15:52:10.119" v="2" actId="931"/>
          <ac:spMkLst>
            <pc:docMk/>
            <pc:sldMk cId="1810514448" sldId="259"/>
            <ac:spMk id="3" creationId="{DAF40C5F-C8E8-8831-1B6D-D2CC06131793}"/>
          </ac:spMkLst>
        </pc:spChg>
        <pc:spChg chg="del">
          <ac:chgData name="Edwin Bastian" userId="dbe3e9cb-6370-48be-878f-a4a5550cea5f" providerId="ADAL" clId="{15E59E94-9022-4BD9-8A91-F8FF5ABC859F}" dt="2025-06-06T15:54:18.161" v="5" actId="26606"/>
          <ac:spMkLst>
            <pc:docMk/>
            <pc:sldMk cId="1810514448" sldId="259"/>
            <ac:spMk id="4" creationId="{4868551D-8846-D2D7-2321-A41B3762C7DC}"/>
          </ac:spMkLst>
        </pc:spChg>
        <pc:spChg chg="add mod">
          <ac:chgData name="Edwin Bastian" userId="dbe3e9cb-6370-48be-878f-a4a5550cea5f" providerId="ADAL" clId="{15E59E94-9022-4BD9-8A91-F8FF5ABC859F}" dt="2025-06-06T15:54:18.161" v="5" actId="26606"/>
          <ac:spMkLst>
            <pc:docMk/>
            <pc:sldMk cId="1810514448" sldId="259"/>
            <ac:spMk id="7" creationId="{C5612C25-E4A3-AC96-9031-184FE7B08AC5}"/>
          </ac:spMkLst>
        </pc:spChg>
        <pc:spChg chg="add">
          <ac:chgData name="Edwin Bastian" userId="dbe3e9cb-6370-48be-878f-a4a5550cea5f" providerId="ADAL" clId="{15E59E94-9022-4BD9-8A91-F8FF5ABC859F}" dt="2025-06-06T15:54:18.161" v="5" actId="26606"/>
          <ac:spMkLst>
            <pc:docMk/>
            <pc:sldMk cId="1810514448" sldId="259"/>
            <ac:spMk id="12" creationId="{42A4FC2C-047E-45A5-965D-8E1E3BF09BC6}"/>
          </ac:spMkLst>
        </pc:spChg>
        <pc:picChg chg="add mod">
          <ac:chgData name="Edwin Bastian" userId="dbe3e9cb-6370-48be-878f-a4a5550cea5f" providerId="ADAL" clId="{15E59E94-9022-4BD9-8A91-F8FF5ABC859F}" dt="2025-06-06T15:54:18.161" v="5" actId="26606"/>
          <ac:picMkLst>
            <pc:docMk/>
            <pc:sldMk cId="1810514448" sldId="259"/>
            <ac:picMk id="6" creationId="{E648A900-EB0B-51FC-832A-42DD9CA21A50}"/>
          </ac:picMkLst>
        </pc:picChg>
      </pc:sldChg>
      <pc:sldChg chg="addSp delSp modSp new mod modMedia setBg addAnim delAnim">
        <pc:chgData name="Edwin Bastian" userId="dbe3e9cb-6370-48be-878f-a4a5550cea5f" providerId="ADAL" clId="{15E59E94-9022-4BD9-8A91-F8FF5ABC859F}" dt="2025-06-06T15:55:44.786" v="41" actId="20577"/>
        <pc:sldMkLst>
          <pc:docMk/>
          <pc:sldMk cId="1460622819" sldId="265"/>
        </pc:sldMkLst>
        <pc:spChg chg="mod">
          <ac:chgData name="Edwin Bastian" userId="dbe3e9cb-6370-48be-878f-a4a5550cea5f" providerId="ADAL" clId="{15E59E94-9022-4BD9-8A91-F8FF5ABC859F}" dt="2025-06-06T15:55:34.351" v="19" actId="26606"/>
          <ac:spMkLst>
            <pc:docMk/>
            <pc:sldMk cId="1460622819" sldId="265"/>
            <ac:spMk id="2" creationId="{42BCBA0B-AFBB-C79E-2B2A-B56D0EA07C46}"/>
          </ac:spMkLst>
        </pc:spChg>
        <pc:spChg chg="mod">
          <ac:chgData name="Edwin Bastian" userId="dbe3e9cb-6370-48be-878f-a4a5550cea5f" providerId="ADAL" clId="{15E59E94-9022-4BD9-8A91-F8FF5ABC859F}" dt="2025-06-06T15:55:44.786" v="41" actId="20577"/>
          <ac:spMkLst>
            <pc:docMk/>
            <pc:sldMk cId="1460622819" sldId="265"/>
            <ac:spMk id="3" creationId="{BFDCD433-5E70-2914-A339-682704EF875D}"/>
          </ac:spMkLst>
        </pc:spChg>
        <pc:spChg chg="add del">
          <ac:chgData name="Edwin Bastian" userId="dbe3e9cb-6370-48be-878f-a4a5550cea5f" providerId="ADAL" clId="{15E59E94-9022-4BD9-8A91-F8FF5ABC859F}" dt="2025-06-06T15:55:34.351" v="19" actId="26606"/>
          <ac:spMkLst>
            <pc:docMk/>
            <pc:sldMk cId="1460622819" sldId="265"/>
            <ac:spMk id="8" creationId="{EFA9B6C6-A247-48A8-9A1C-1E36FA9456B5}"/>
          </ac:spMkLst>
        </pc:spChg>
        <pc:spChg chg="add del">
          <ac:chgData name="Edwin Bastian" userId="dbe3e9cb-6370-48be-878f-a4a5550cea5f" providerId="ADAL" clId="{15E59E94-9022-4BD9-8A91-F8FF5ABC859F}" dt="2025-06-06T15:55:34.351" v="19" actId="26606"/>
          <ac:spMkLst>
            <pc:docMk/>
            <pc:sldMk cId="1460622819" sldId="265"/>
            <ac:spMk id="10" creationId="{C5CB530E-515E-412C-9DF1-5F8FFBD6F383}"/>
          </ac:spMkLst>
        </pc:spChg>
        <pc:spChg chg="add del">
          <ac:chgData name="Edwin Bastian" userId="dbe3e9cb-6370-48be-878f-a4a5550cea5f" providerId="ADAL" clId="{15E59E94-9022-4BD9-8A91-F8FF5ABC859F}" dt="2025-06-06T15:55:34.351" v="19" actId="26606"/>
          <ac:spMkLst>
            <pc:docMk/>
            <pc:sldMk cId="1460622819" sldId="265"/>
            <ac:spMk id="12" creationId="{712D4376-A578-4FF1-94FC-245E7A6A489F}"/>
          </ac:spMkLst>
        </pc:spChg>
        <pc:spChg chg="add del">
          <ac:chgData name="Edwin Bastian" userId="dbe3e9cb-6370-48be-878f-a4a5550cea5f" providerId="ADAL" clId="{15E59E94-9022-4BD9-8A91-F8FF5ABC859F}" dt="2025-06-06T15:55:34.351" v="19" actId="26606"/>
          <ac:spMkLst>
            <pc:docMk/>
            <pc:sldMk cId="1460622819" sldId="265"/>
            <ac:spMk id="14" creationId="{AEA7509D-F04F-40CB-A0B3-EEF16499CC9F}"/>
          </ac:spMkLst>
        </pc:spChg>
        <pc:spChg chg="add del">
          <ac:chgData name="Edwin Bastian" userId="dbe3e9cb-6370-48be-878f-a4a5550cea5f" providerId="ADAL" clId="{15E59E94-9022-4BD9-8A91-F8FF5ABC859F}" dt="2025-06-06T15:55:34.334" v="18" actId="26606"/>
          <ac:spMkLst>
            <pc:docMk/>
            <pc:sldMk cId="1460622819" sldId="265"/>
            <ac:spMk id="22" creationId="{C1DD1A8A-57D5-4A81-AD04-532B043C5611}"/>
          </ac:spMkLst>
        </pc:spChg>
        <pc:spChg chg="add del">
          <ac:chgData name="Edwin Bastian" userId="dbe3e9cb-6370-48be-878f-a4a5550cea5f" providerId="ADAL" clId="{15E59E94-9022-4BD9-8A91-F8FF5ABC859F}" dt="2025-06-06T15:55:34.334" v="18" actId="26606"/>
          <ac:spMkLst>
            <pc:docMk/>
            <pc:sldMk cId="1460622819" sldId="265"/>
            <ac:spMk id="24" creationId="{007891EC-4501-44ED-A8C8-B11B6DB767AB}"/>
          </ac:spMkLst>
        </pc:spChg>
        <pc:spChg chg="add">
          <ac:chgData name="Edwin Bastian" userId="dbe3e9cb-6370-48be-878f-a4a5550cea5f" providerId="ADAL" clId="{15E59E94-9022-4BD9-8A91-F8FF5ABC859F}" dt="2025-06-06T15:55:34.351" v="19" actId="26606"/>
          <ac:spMkLst>
            <pc:docMk/>
            <pc:sldMk cId="1460622819" sldId="265"/>
            <ac:spMk id="26" creationId="{C1DD1A8A-57D5-4A81-AD04-532B043C5611}"/>
          </ac:spMkLst>
        </pc:spChg>
        <pc:spChg chg="add">
          <ac:chgData name="Edwin Bastian" userId="dbe3e9cb-6370-48be-878f-a4a5550cea5f" providerId="ADAL" clId="{15E59E94-9022-4BD9-8A91-F8FF5ABC859F}" dt="2025-06-06T15:55:34.351" v="19" actId="26606"/>
          <ac:spMkLst>
            <pc:docMk/>
            <pc:sldMk cId="1460622819" sldId="265"/>
            <ac:spMk id="28" creationId="{007891EC-4501-44ED-A8C8-B11B6DB767AB}"/>
          </ac:spMkLst>
        </pc:spChg>
        <pc:picChg chg="add del mod">
          <ac:chgData name="Edwin Bastian" userId="dbe3e9cb-6370-48be-878f-a4a5550cea5f" providerId="ADAL" clId="{15E59E94-9022-4BD9-8A91-F8FF5ABC859F}" dt="2025-06-06T15:55:34.334" v="18" actId="26606"/>
          <ac:picMkLst>
            <pc:docMk/>
            <pc:sldMk cId="1460622819" sldId="265"/>
            <ac:picMk id="18" creationId="{99531896-7D3A-9129-70E8-9FE3DB456689}"/>
          </ac:picMkLst>
        </pc:picChg>
        <pc:picChg chg="add">
          <ac:chgData name="Edwin Bastian" userId="dbe3e9cb-6370-48be-878f-a4a5550cea5f" providerId="ADAL" clId="{15E59E94-9022-4BD9-8A91-F8FF5ABC859F}" dt="2025-06-06T15:55:34.351" v="19" actId="26606"/>
          <ac:picMkLst>
            <pc:docMk/>
            <pc:sldMk cId="1460622819" sldId="265"/>
            <ac:picMk id="27" creationId="{4AF6BFB0-800E-A72B-DA19-D15D0ED69DB2}"/>
          </ac:picMkLst>
        </pc:picChg>
        <pc:cxnChg chg="add del">
          <ac:chgData name="Edwin Bastian" userId="dbe3e9cb-6370-48be-878f-a4a5550cea5f" providerId="ADAL" clId="{15E59E94-9022-4BD9-8A91-F8FF5ABC859F}" dt="2025-06-06T15:55:34.351" v="19" actId="26606"/>
          <ac:cxnSpMkLst>
            <pc:docMk/>
            <pc:sldMk cId="1460622819" sldId="265"/>
            <ac:cxnSpMk id="16" creationId="{56020367-4FD5-4596-8E10-C5F095CD8DBF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D778DB-B4EB-4227-B22F-6CE1E5A254A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014618A-8007-44FC-BDEC-7469A9C570DC}">
      <dgm:prSet/>
      <dgm:spPr/>
      <dgm:t>
        <a:bodyPr/>
        <a:lstStyle/>
        <a:p>
          <a:r>
            <a:rPr lang="nl-NL"/>
            <a:t>Samenstelling werkgroep NVvA:</a:t>
          </a:r>
          <a:endParaRPr lang="en-US"/>
        </a:p>
      </dgm:t>
    </dgm:pt>
    <dgm:pt modelId="{074DD1E6-AAF8-4EA2-AE0D-8C6818F3FDFC}" type="parTrans" cxnId="{156D5FCF-CBFC-4ED9-8453-2291969A239D}">
      <dgm:prSet/>
      <dgm:spPr/>
      <dgm:t>
        <a:bodyPr/>
        <a:lstStyle/>
        <a:p>
          <a:endParaRPr lang="en-US"/>
        </a:p>
      </dgm:t>
    </dgm:pt>
    <dgm:pt modelId="{AE71E51C-9204-46E7-A454-1A20A86A59C0}" type="sibTrans" cxnId="{156D5FCF-CBFC-4ED9-8453-2291969A239D}">
      <dgm:prSet/>
      <dgm:spPr/>
      <dgm:t>
        <a:bodyPr/>
        <a:lstStyle/>
        <a:p>
          <a:endParaRPr lang="en-US"/>
        </a:p>
      </dgm:t>
    </dgm:pt>
    <dgm:pt modelId="{3AC27D3F-9A91-4B91-9D36-1AE3A525814D}">
      <dgm:prSet/>
      <dgm:spPr/>
      <dgm:t>
        <a:bodyPr/>
        <a:lstStyle/>
        <a:p>
          <a:r>
            <a:rPr lang="nl-NL"/>
            <a:t>Suzanne Brackmann (Brackmann Advocaten)</a:t>
          </a:r>
          <a:endParaRPr lang="en-US"/>
        </a:p>
      </dgm:t>
    </dgm:pt>
    <dgm:pt modelId="{F2F3311F-0303-467F-B494-676C8F1ED142}" type="parTrans" cxnId="{DCC71D62-8551-4C22-B0AA-9309F5C4E932}">
      <dgm:prSet/>
      <dgm:spPr/>
      <dgm:t>
        <a:bodyPr/>
        <a:lstStyle/>
        <a:p>
          <a:endParaRPr lang="en-US"/>
        </a:p>
      </dgm:t>
    </dgm:pt>
    <dgm:pt modelId="{3BB507D8-52B2-450E-8A0B-075ABD56D5EF}" type="sibTrans" cxnId="{DCC71D62-8551-4C22-B0AA-9309F5C4E932}">
      <dgm:prSet/>
      <dgm:spPr/>
      <dgm:t>
        <a:bodyPr/>
        <a:lstStyle/>
        <a:p>
          <a:endParaRPr lang="en-US"/>
        </a:p>
      </dgm:t>
    </dgm:pt>
    <dgm:pt modelId="{8D95EDEF-8601-4C35-AC8F-61093295896F}">
      <dgm:prSet/>
      <dgm:spPr/>
      <dgm:t>
        <a:bodyPr/>
        <a:lstStyle/>
        <a:p>
          <a:r>
            <a:rPr lang="nl-NL"/>
            <a:t>Noëlle van Rens (van Rens Legal)</a:t>
          </a:r>
          <a:endParaRPr lang="en-US"/>
        </a:p>
      </dgm:t>
    </dgm:pt>
    <dgm:pt modelId="{B3EEBE67-89D4-4719-981D-D359DB5C8893}" type="parTrans" cxnId="{AB3D870B-FE6D-400D-8858-F683B5A985E8}">
      <dgm:prSet/>
      <dgm:spPr/>
      <dgm:t>
        <a:bodyPr/>
        <a:lstStyle/>
        <a:p>
          <a:endParaRPr lang="en-US"/>
        </a:p>
      </dgm:t>
    </dgm:pt>
    <dgm:pt modelId="{9FA906B5-2D44-46F4-82F2-E2B06E386DB1}" type="sibTrans" cxnId="{AB3D870B-FE6D-400D-8858-F683B5A985E8}">
      <dgm:prSet/>
      <dgm:spPr/>
      <dgm:t>
        <a:bodyPr/>
        <a:lstStyle/>
        <a:p>
          <a:endParaRPr lang="en-US"/>
        </a:p>
      </dgm:t>
    </dgm:pt>
    <dgm:pt modelId="{93CFD45D-D661-4597-AEB0-4D57FBC5E27F}">
      <dgm:prSet/>
      <dgm:spPr/>
      <dgm:t>
        <a:bodyPr/>
        <a:lstStyle/>
        <a:p>
          <a:r>
            <a:rPr lang="nl-NL"/>
            <a:t>Sven Saric (Prorail)</a:t>
          </a:r>
          <a:endParaRPr lang="en-US"/>
        </a:p>
      </dgm:t>
    </dgm:pt>
    <dgm:pt modelId="{100BA965-0916-45F9-84A6-87A84D463B4D}" type="parTrans" cxnId="{6DE46DDD-7B43-430F-BD53-D1B18B8FBC48}">
      <dgm:prSet/>
      <dgm:spPr/>
      <dgm:t>
        <a:bodyPr/>
        <a:lstStyle/>
        <a:p>
          <a:endParaRPr lang="en-US"/>
        </a:p>
      </dgm:t>
    </dgm:pt>
    <dgm:pt modelId="{6BC6DF46-09D4-4CB3-8CE8-9E2D747CA20D}" type="sibTrans" cxnId="{6DE46DDD-7B43-430F-BD53-D1B18B8FBC48}">
      <dgm:prSet/>
      <dgm:spPr/>
      <dgm:t>
        <a:bodyPr/>
        <a:lstStyle/>
        <a:p>
          <a:endParaRPr lang="en-US"/>
        </a:p>
      </dgm:t>
    </dgm:pt>
    <dgm:pt modelId="{6EE99EBE-BDD4-42A2-BEAF-AD3073577839}">
      <dgm:prSet/>
      <dgm:spPr/>
      <dgm:t>
        <a:bodyPr/>
        <a:lstStyle/>
        <a:p>
          <a:r>
            <a:rPr lang="nl-NL"/>
            <a:t>Marieangela Ricci (gemeente Rotterdam)</a:t>
          </a:r>
          <a:endParaRPr lang="en-US"/>
        </a:p>
      </dgm:t>
    </dgm:pt>
    <dgm:pt modelId="{218D8829-3E77-465C-90F0-C30AB8858BC9}" type="parTrans" cxnId="{E55F8494-C2FC-42F7-983E-29672CFED835}">
      <dgm:prSet/>
      <dgm:spPr/>
      <dgm:t>
        <a:bodyPr/>
        <a:lstStyle/>
        <a:p>
          <a:endParaRPr lang="en-US"/>
        </a:p>
      </dgm:t>
    </dgm:pt>
    <dgm:pt modelId="{B24C0FD2-B994-476D-AEF9-E2085529B05A}" type="sibTrans" cxnId="{E55F8494-C2FC-42F7-983E-29672CFED835}">
      <dgm:prSet/>
      <dgm:spPr/>
      <dgm:t>
        <a:bodyPr/>
        <a:lstStyle/>
        <a:p>
          <a:endParaRPr lang="en-US"/>
        </a:p>
      </dgm:t>
    </dgm:pt>
    <dgm:pt modelId="{A600ECB2-A5B0-47BB-BE3A-7F8B4F0201F5}">
      <dgm:prSet/>
      <dgm:spPr/>
      <dgm:t>
        <a:bodyPr/>
        <a:lstStyle/>
        <a:p>
          <a:r>
            <a:rPr lang="nl-NL"/>
            <a:t>Ann-Marie Kuhler</a:t>
          </a:r>
          <a:endParaRPr lang="en-US"/>
        </a:p>
      </dgm:t>
    </dgm:pt>
    <dgm:pt modelId="{D20DAAA6-B61C-4C6B-83EB-21C01EBAE32D}" type="parTrans" cxnId="{DDD1D33A-F559-46D8-B908-5BA21AF8C3BB}">
      <dgm:prSet/>
      <dgm:spPr/>
      <dgm:t>
        <a:bodyPr/>
        <a:lstStyle/>
        <a:p>
          <a:endParaRPr lang="en-US"/>
        </a:p>
      </dgm:t>
    </dgm:pt>
    <dgm:pt modelId="{F629B34F-3476-4153-94FC-239820ABC488}" type="sibTrans" cxnId="{DDD1D33A-F559-46D8-B908-5BA21AF8C3BB}">
      <dgm:prSet/>
      <dgm:spPr/>
      <dgm:t>
        <a:bodyPr/>
        <a:lstStyle/>
        <a:p>
          <a:endParaRPr lang="en-US"/>
        </a:p>
      </dgm:t>
    </dgm:pt>
    <dgm:pt modelId="{00D843A6-C022-4E3F-B6BF-840A0293E65A}">
      <dgm:prSet/>
      <dgm:spPr/>
      <dgm:t>
        <a:bodyPr/>
        <a:lstStyle/>
        <a:p>
          <a:r>
            <a:rPr lang="nl-NL"/>
            <a:t>Edwin Bastian (Significant Groep)</a:t>
          </a:r>
          <a:endParaRPr lang="en-US"/>
        </a:p>
      </dgm:t>
    </dgm:pt>
    <dgm:pt modelId="{8C3CCF5B-A248-40C0-9EA5-AB81CED4AE65}" type="parTrans" cxnId="{9A9A034A-01CC-45A8-9537-D6D641821660}">
      <dgm:prSet/>
      <dgm:spPr/>
      <dgm:t>
        <a:bodyPr/>
        <a:lstStyle/>
        <a:p>
          <a:endParaRPr lang="en-US"/>
        </a:p>
      </dgm:t>
    </dgm:pt>
    <dgm:pt modelId="{3B5CA634-2443-472C-AFD3-6DBF6014F301}" type="sibTrans" cxnId="{9A9A034A-01CC-45A8-9537-D6D641821660}">
      <dgm:prSet/>
      <dgm:spPr/>
      <dgm:t>
        <a:bodyPr/>
        <a:lstStyle/>
        <a:p>
          <a:endParaRPr lang="en-US"/>
        </a:p>
      </dgm:t>
    </dgm:pt>
    <dgm:pt modelId="{82AC9DD2-CC34-4F0B-AE29-E783586D9478}" type="pres">
      <dgm:prSet presAssocID="{9DD778DB-B4EB-4227-B22F-6CE1E5A254A4}" presName="linear" presStyleCnt="0">
        <dgm:presLayoutVars>
          <dgm:animLvl val="lvl"/>
          <dgm:resizeHandles val="exact"/>
        </dgm:presLayoutVars>
      </dgm:prSet>
      <dgm:spPr/>
    </dgm:pt>
    <dgm:pt modelId="{0B87FEF9-F110-4B96-983A-D4097DE9D5AC}" type="pres">
      <dgm:prSet presAssocID="{E014618A-8007-44FC-BDEC-7469A9C570D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91D0BFF-8BFD-4F75-AE98-10337DFA36B9}" type="pres">
      <dgm:prSet presAssocID="{AE71E51C-9204-46E7-A454-1A20A86A59C0}" presName="spacer" presStyleCnt="0"/>
      <dgm:spPr/>
    </dgm:pt>
    <dgm:pt modelId="{51038DE8-1DB3-4DFC-8778-7993F3C1E8DB}" type="pres">
      <dgm:prSet presAssocID="{3AC27D3F-9A91-4B91-9D36-1AE3A525814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FFCC32E-905F-40BB-B6C1-FCDA64D1AC18}" type="pres">
      <dgm:prSet presAssocID="{3BB507D8-52B2-450E-8A0B-075ABD56D5EF}" presName="spacer" presStyleCnt="0"/>
      <dgm:spPr/>
    </dgm:pt>
    <dgm:pt modelId="{A60FC61E-F0B4-46EE-930A-29BDE77C2005}" type="pres">
      <dgm:prSet presAssocID="{8D95EDEF-8601-4C35-AC8F-61093295896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442B190-AACF-4645-8AF2-A1430A8BCA5F}" type="pres">
      <dgm:prSet presAssocID="{9FA906B5-2D44-46F4-82F2-E2B06E386DB1}" presName="spacer" presStyleCnt="0"/>
      <dgm:spPr/>
    </dgm:pt>
    <dgm:pt modelId="{E9E8455D-5CF3-4EC6-88B1-9060FDEE5C0D}" type="pres">
      <dgm:prSet presAssocID="{93CFD45D-D661-4597-AEB0-4D57FBC5E27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F4FE376-5895-4C26-9500-472C9D327F13}" type="pres">
      <dgm:prSet presAssocID="{6BC6DF46-09D4-4CB3-8CE8-9E2D747CA20D}" presName="spacer" presStyleCnt="0"/>
      <dgm:spPr/>
    </dgm:pt>
    <dgm:pt modelId="{D97B7074-839B-4080-9EFB-2AD0E514CBDC}" type="pres">
      <dgm:prSet presAssocID="{6EE99EBE-BDD4-42A2-BEAF-AD307357783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DEE0D39-2A5D-44BE-818C-2D2B0A85C6BB}" type="pres">
      <dgm:prSet presAssocID="{B24C0FD2-B994-476D-AEF9-E2085529B05A}" presName="spacer" presStyleCnt="0"/>
      <dgm:spPr/>
    </dgm:pt>
    <dgm:pt modelId="{A53D04E0-8A4A-4C47-BC8B-DF7D926B58FF}" type="pres">
      <dgm:prSet presAssocID="{A600ECB2-A5B0-47BB-BE3A-7F8B4F0201F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2BF24D3-351A-481B-97F5-F8980335F104}" type="pres">
      <dgm:prSet presAssocID="{F629B34F-3476-4153-94FC-239820ABC488}" presName="spacer" presStyleCnt="0"/>
      <dgm:spPr/>
    </dgm:pt>
    <dgm:pt modelId="{F0E5C6F6-A46C-4BC1-8832-06E8539C101D}" type="pres">
      <dgm:prSet presAssocID="{00D843A6-C022-4E3F-B6BF-840A0293E65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B3D870B-FE6D-400D-8858-F683B5A985E8}" srcId="{9DD778DB-B4EB-4227-B22F-6CE1E5A254A4}" destId="{8D95EDEF-8601-4C35-AC8F-61093295896F}" srcOrd="2" destOrd="0" parTransId="{B3EEBE67-89D4-4719-981D-D359DB5C8893}" sibTransId="{9FA906B5-2D44-46F4-82F2-E2B06E386DB1}"/>
    <dgm:cxn modelId="{FAB4CC27-2A58-4745-AD2C-AF678E4CFD1A}" type="presOf" srcId="{8D95EDEF-8601-4C35-AC8F-61093295896F}" destId="{A60FC61E-F0B4-46EE-930A-29BDE77C2005}" srcOrd="0" destOrd="0" presId="urn:microsoft.com/office/officeart/2005/8/layout/vList2"/>
    <dgm:cxn modelId="{677E5E36-E891-4E80-87C8-EB86DB601E13}" type="presOf" srcId="{00D843A6-C022-4E3F-B6BF-840A0293E65A}" destId="{F0E5C6F6-A46C-4BC1-8832-06E8539C101D}" srcOrd="0" destOrd="0" presId="urn:microsoft.com/office/officeart/2005/8/layout/vList2"/>
    <dgm:cxn modelId="{DDD1D33A-F559-46D8-B908-5BA21AF8C3BB}" srcId="{9DD778DB-B4EB-4227-B22F-6CE1E5A254A4}" destId="{A600ECB2-A5B0-47BB-BE3A-7F8B4F0201F5}" srcOrd="5" destOrd="0" parTransId="{D20DAAA6-B61C-4C6B-83EB-21C01EBAE32D}" sibTransId="{F629B34F-3476-4153-94FC-239820ABC488}"/>
    <dgm:cxn modelId="{DCC71D62-8551-4C22-B0AA-9309F5C4E932}" srcId="{9DD778DB-B4EB-4227-B22F-6CE1E5A254A4}" destId="{3AC27D3F-9A91-4B91-9D36-1AE3A525814D}" srcOrd="1" destOrd="0" parTransId="{F2F3311F-0303-467F-B494-676C8F1ED142}" sibTransId="{3BB507D8-52B2-450E-8A0B-075ABD56D5EF}"/>
    <dgm:cxn modelId="{9A9A034A-01CC-45A8-9537-D6D641821660}" srcId="{9DD778DB-B4EB-4227-B22F-6CE1E5A254A4}" destId="{00D843A6-C022-4E3F-B6BF-840A0293E65A}" srcOrd="6" destOrd="0" parTransId="{8C3CCF5B-A248-40C0-9EA5-AB81CED4AE65}" sibTransId="{3B5CA634-2443-472C-AFD3-6DBF6014F301}"/>
    <dgm:cxn modelId="{ADE9AE6D-3AB0-46E7-A4D4-14F507CA5B20}" type="presOf" srcId="{93CFD45D-D661-4597-AEB0-4D57FBC5E27F}" destId="{E9E8455D-5CF3-4EC6-88B1-9060FDEE5C0D}" srcOrd="0" destOrd="0" presId="urn:microsoft.com/office/officeart/2005/8/layout/vList2"/>
    <dgm:cxn modelId="{C209B451-588B-49C2-9380-EC03A3F5AAAB}" type="presOf" srcId="{6EE99EBE-BDD4-42A2-BEAF-AD3073577839}" destId="{D97B7074-839B-4080-9EFB-2AD0E514CBDC}" srcOrd="0" destOrd="0" presId="urn:microsoft.com/office/officeart/2005/8/layout/vList2"/>
    <dgm:cxn modelId="{E55F8494-C2FC-42F7-983E-29672CFED835}" srcId="{9DD778DB-B4EB-4227-B22F-6CE1E5A254A4}" destId="{6EE99EBE-BDD4-42A2-BEAF-AD3073577839}" srcOrd="4" destOrd="0" parTransId="{218D8829-3E77-465C-90F0-C30AB8858BC9}" sibTransId="{B24C0FD2-B994-476D-AEF9-E2085529B05A}"/>
    <dgm:cxn modelId="{A8B79FBD-6BEA-419A-B6FD-400EEE59C3A1}" type="presOf" srcId="{E014618A-8007-44FC-BDEC-7469A9C570DC}" destId="{0B87FEF9-F110-4B96-983A-D4097DE9D5AC}" srcOrd="0" destOrd="0" presId="urn:microsoft.com/office/officeart/2005/8/layout/vList2"/>
    <dgm:cxn modelId="{D6E6C4C9-1694-43DD-BC57-96A6E2868CB3}" type="presOf" srcId="{A600ECB2-A5B0-47BB-BE3A-7F8B4F0201F5}" destId="{A53D04E0-8A4A-4C47-BC8B-DF7D926B58FF}" srcOrd="0" destOrd="0" presId="urn:microsoft.com/office/officeart/2005/8/layout/vList2"/>
    <dgm:cxn modelId="{CE8035CC-C7E8-4E02-9F24-829036F9761B}" type="presOf" srcId="{9DD778DB-B4EB-4227-B22F-6CE1E5A254A4}" destId="{82AC9DD2-CC34-4F0B-AE29-E783586D9478}" srcOrd="0" destOrd="0" presId="urn:microsoft.com/office/officeart/2005/8/layout/vList2"/>
    <dgm:cxn modelId="{156D5FCF-CBFC-4ED9-8453-2291969A239D}" srcId="{9DD778DB-B4EB-4227-B22F-6CE1E5A254A4}" destId="{E014618A-8007-44FC-BDEC-7469A9C570DC}" srcOrd="0" destOrd="0" parTransId="{074DD1E6-AAF8-4EA2-AE0D-8C6818F3FDFC}" sibTransId="{AE71E51C-9204-46E7-A454-1A20A86A59C0}"/>
    <dgm:cxn modelId="{6DE46DDD-7B43-430F-BD53-D1B18B8FBC48}" srcId="{9DD778DB-B4EB-4227-B22F-6CE1E5A254A4}" destId="{93CFD45D-D661-4597-AEB0-4D57FBC5E27F}" srcOrd="3" destOrd="0" parTransId="{100BA965-0916-45F9-84A6-87A84D463B4D}" sibTransId="{6BC6DF46-09D4-4CB3-8CE8-9E2D747CA20D}"/>
    <dgm:cxn modelId="{E8C15EF1-322D-4309-9048-A03E6BB4C84A}" type="presOf" srcId="{3AC27D3F-9A91-4B91-9D36-1AE3A525814D}" destId="{51038DE8-1DB3-4DFC-8778-7993F3C1E8DB}" srcOrd="0" destOrd="0" presId="urn:microsoft.com/office/officeart/2005/8/layout/vList2"/>
    <dgm:cxn modelId="{4236B6D8-E0FC-4FE5-BD30-7B357251EC32}" type="presParOf" srcId="{82AC9DD2-CC34-4F0B-AE29-E783586D9478}" destId="{0B87FEF9-F110-4B96-983A-D4097DE9D5AC}" srcOrd="0" destOrd="0" presId="urn:microsoft.com/office/officeart/2005/8/layout/vList2"/>
    <dgm:cxn modelId="{41E4F0EF-F1B1-4846-A2BA-7A59FE6C96DD}" type="presParOf" srcId="{82AC9DD2-CC34-4F0B-AE29-E783586D9478}" destId="{791D0BFF-8BFD-4F75-AE98-10337DFA36B9}" srcOrd="1" destOrd="0" presId="urn:microsoft.com/office/officeart/2005/8/layout/vList2"/>
    <dgm:cxn modelId="{79FEF445-050E-4E8B-9B03-E159AD8C98D3}" type="presParOf" srcId="{82AC9DD2-CC34-4F0B-AE29-E783586D9478}" destId="{51038DE8-1DB3-4DFC-8778-7993F3C1E8DB}" srcOrd="2" destOrd="0" presId="urn:microsoft.com/office/officeart/2005/8/layout/vList2"/>
    <dgm:cxn modelId="{85B74CB0-E933-4211-A2E5-60C95BD9622C}" type="presParOf" srcId="{82AC9DD2-CC34-4F0B-AE29-E783586D9478}" destId="{9FFCC32E-905F-40BB-B6C1-FCDA64D1AC18}" srcOrd="3" destOrd="0" presId="urn:microsoft.com/office/officeart/2005/8/layout/vList2"/>
    <dgm:cxn modelId="{3B27A0C1-943A-4B82-9A51-EF140C660B14}" type="presParOf" srcId="{82AC9DD2-CC34-4F0B-AE29-E783586D9478}" destId="{A60FC61E-F0B4-46EE-930A-29BDE77C2005}" srcOrd="4" destOrd="0" presId="urn:microsoft.com/office/officeart/2005/8/layout/vList2"/>
    <dgm:cxn modelId="{97B7D674-498F-43E8-A98B-FB9AA3BF6E96}" type="presParOf" srcId="{82AC9DD2-CC34-4F0B-AE29-E783586D9478}" destId="{0442B190-AACF-4645-8AF2-A1430A8BCA5F}" srcOrd="5" destOrd="0" presId="urn:microsoft.com/office/officeart/2005/8/layout/vList2"/>
    <dgm:cxn modelId="{B68619FD-554A-41A6-BA67-4E3038CD3391}" type="presParOf" srcId="{82AC9DD2-CC34-4F0B-AE29-E783586D9478}" destId="{E9E8455D-5CF3-4EC6-88B1-9060FDEE5C0D}" srcOrd="6" destOrd="0" presId="urn:microsoft.com/office/officeart/2005/8/layout/vList2"/>
    <dgm:cxn modelId="{EFD866BD-84FD-4C98-A147-BDE55980D71F}" type="presParOf" srcId="{82AC9DD2-CC34-4F0B-AE29-E783586D9478}" destId="{3F4FE376-5895-4C26-9500-472C9D327F13}" srcOrd="7" destOrd="0" presId="urn:microsoft.com/office/officeart/2005/8/layout/vList2"/>
    <dgm:cxn modelId="{F15BED40-A706-4182-B036-EEADA84F4D7F}" type="presParOf" srcId="{82AC9DD2-CC34-4F0B-AE29-E783586D9478}" destId="{D97B7074-839B-4080-9EFB-2AD0E514CBDC}" srcOrd="8" destOrd="0" presId="urn:microsoft.com/office/officeart/2005/8/layout/vList2"/>
    <dgm:cxn modelId="{49909897-7D60-4DF7-A4C6-B0259679DEB4}" type="presParOf" srcId="{82AC9DD2-CC34-4F0B-AE29-E783586D9478}" destId="{CDEE0D39-2A5D-44BE-818C-2D2B0A85C6BB}" srcOrd="9" destOrd="0" presId="urn:microsoft.com/office/officeart/2005/8/layout/vList2"/>
    <dgm:cxn modelId="{861128B4-2120-4F17-865D-43276D2466F2}" type="presParOf" srcId="{82AC9DD2-CC34-4F0B-AE29-E783586D9478}" destId="{A53D04E0-8A4A-4C47-BC8B-DF7D926B58FF}" srcOrd="10" destOrd="0" presId="urn:microsoft.com/office/officeart/2005/8/layout/vList2"/>
    <dgm:cxn modelId="{BB33B14E-EA7E-4ACC-83B0-8588445AA038}" type="presParOf" srcId="{82AC9DD2-CC34-4F0B-AE29-E783586D9478}" destId="{82BF24D3-351A-481B-97F5-F8980335F104}" srcOrd="11" destOrd="0" presId="urn:microsoft.com/office/officeart/2005/8/layout/vList2"/>
    <dgm:cxn modelId="{1F9A0A7F-CF47-4FAA-834E-B76BD56CFBC9}" type="presParOf" srcId="{82AC9DD2-CC34-4F0B-AE29-E783586D9478}" destId="{F0E5C6F6-A46C-4BC1-8832-06E8539C101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1197D7-2B30-4E2A-BB8D-000EC4CC64AD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D68080D0-6F57-43F5-8285-BBFEECE94A49}">
      <dgm:prSet custT="1"/>
      <dgm:spPr/>
      <dgm:t>
        <a:bodyPr/>
        <a:lstStyle/>
        <a:p>
          <a:r>
            <a:rPr lang="nl-NL" sz="2000" b="0" u="none" dirty="0">
              <a:latin typeface="Arial" panose="020B0604020202020204" pitchFamily="34" charset="0"/>
              <a:cs typeface="Arial" panose="020B0604020202020204" pitchFamily="34" charset="0"/>
            </a:rPr>
            <a:t>Ervaring met EU-overheidsopdrachten</a:t>
          </a:r>
        </a:p>
      </dgm:t>
    </dgm:pt>
    <dgm:pt modelId="{794D440D-72F4-4776-BB82-2D24DE97B60B}" type="parTrans" cxnId="{A54AD9B4-9A01-4601-85B5-E40C23A59707}">
      <dgm:prSet/>
      <dgm:spPr/>
      <dgm:t>
        <a:bodyPr/>
        <a:lstStyle/>
        <a:p>
          <a:endParaRPr lang="nl-NL"/>
        </a:p>
      </dgm:t>
    </dgm:pt>
    <dgm:pt modelId="{551E7D7E-80A3-486E-9842-151F1B86CC06}" type="sibTrans" cxnId="{A54AD9B4-9A01-4601-85B5-E40C23A59707}">
      <dgm:prSet/>
      <dgm:spPr/>
      <dgm:t>
        <a:bodyPr/>
        <a:lstStyle/>
        <a:p>
          <a:endParaRPr lang="nl-NL"/>
        </a:p>
      </dgm:t>
    </dgm:pt>
    <dgm:pt modelId="{122C5B8E-5043-4B05-975C-27F73B238738}">
      <dgm:prSet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Toegang tot de EU-markt voor overheidsopdrachten</a:t>
          </a:r>
        </a:p>
      </dgm:t>
    </dgm:pt>
    <dgm:pt modelId="{2A0BCBA0-E1B9-44AD-BEAB-4799E805E448}" type="parTrans" cxnId="{7D209166-EDB8-4E9D-A6AE-FCF3FB41BF08}">
      <dgm:prSet/>
      <dgm:spPr/>
      <dgm:t>
        <a:bodyPr/>
        <a:lstStyle/>
        <a:p>
          <a:endParaRPr lang="nl-NL"/>
        </a:p>
      </dgm:t>
    </dgm:pt>
    <dgm:pt modelId="{F6AFA011-CE64-4A0B-BBB3-F444A0EA3A39}" type="sibTrans" cxnId="{7D209166-EDB8-4E9D-A6AE-FCF3FB41BF08}">
      <dgm:prSet/>
      <dgm:spPr/>
      <dgm:t>
        <a:bodyPr/>
        <a:lstStyle/>
        <a:p>
          <a:endParaRPr lang="nl-NL"/>
        </a:p>
      </dgm:t>
    </dgm:pt>
    <dgm:pt modelId="{2BC3B347-1752-4975-9E3F-082DAFC1434D}">
      <dgm:prSet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Strategische overheidsopdrachten</a:t>
          </a:r>
        </a:p>
      </dgm:t>
    </dgm:pt>
    <dgm:pt modelId="{DFB79452-1185-42DE-A4E1-6B1B77F189B9}" type="parTrans" cxnId="{B19A87C1-C09D-48B9-AD8E-BF77075C594C}">
      <dgm:prSet/>
      <dgm:spPr/>
      <dgm:t>
        <a:bodyPr/>
        <a:lstStyle/>
        <a:p>
          <a:endParaRPr lang="nl-NL"/>
        </a:p>
      </dgm:t>
    </dgm:pt>
    <dgm:pt modelId="{4396F378-E5FA-4407-852D-C717947E2EA1}" type="sibTrans" cxnId="{B19A87C1-C09D-48B9-AD8E-BF77075C594C}">
      <dgm:prSet/>
      <dgm:spPr/>
      <dgm:t>
        <a:bodyPr/>
        <a:lstStyle/>
        <a:p>
          <a:endParaRPr lang="nl-NL"/>
        </a:p>
      </dgm:t>
    </dgm:pt>
    <dgm:pt modelId="{C7EC0012-262D-4E96-B22C-E1B1D553AF76}">
      <dgm:prSet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Mededinging op de EU-markt voor overheidsopdrachten</a:t>
          </a:r>
        </a:p>
      </dgm:t>
    </dgm:pt>
    <dgm:pt modelId="{00296E6B-28A7-420F-8ACB-8173D82582B2}" type="parTrans" cxnId="{AF6FB9E3-E454-4387-B101-D1566A410FDB}">
      <dgm:prSet/>
      <dgm:spPr/>
      <dgm:t>
        <a:bodyPr/>
        <a:lstStyle/>
        <a:p>
          <a:endParaRPr lang="nl-NL"/>
        </a:p>
      </dgm:t>
    </dgm:pt>
    <dgm:pt modelId="{885141BB-FDFD-461A-843E-444B07B1A61B}" type="sibTrans" cxnId="{AF6FB9E3-E454-4387-B101-D1566A410FDB}">
      <dgm:prSet/>
      <dgm:spPr/>
      <dgm:t>
        <a:bodyPr/>
        <a:lstStyle/>
        <a:p>
          <a:endParaRPr lang="nl-NL"/>
        </a:p>
      </dgm:t>
    </dgm:pt>
    <dgm:pt modelId="{07E68BAC-EE49-477D-8730-8FDA455EFDA7}">
      <dgm:prSet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Samenhang en weerbaarheid van het EU-kader voor overheidsopdrachten</a:t>
          </a:r>
        </a:p>
      </dgm:t>
    </dgm:pt>
    <dgm:pt modelId="{8659DC7D-B482-437E-BBD6-D1B1CF554FBE}" type="parTrans" cxnId="{94D36DB2-6671-419B-BB5F-6F0C932FAFF4}">
      <dgm:prSet/>
      <dgm:spPr/>
      <dgm:t>
        <a:bodyPr/>
        <a:lstStyle/>
        <a:p>
          <a:endParaRPr lang="nl-NL"/>
        </a:p>
      </dgm:t>
    </dgm:pt>
    <dgm:pt modelId="{101A381C-A29C-4CA4-BE04-5232AADB9314}" type="sibTrans" cxnId="{94D36DB2-6671-419B-BB5F-6F0C932FAFF4}">
      <dgm:prSet/>
      <dgm:spPr/>
      <dgm:t>
        <a:bodyPr/>
        <a:lstStyle/>
        <a:p>
          <a:endParaRPr lang="nl-NL"/>
        </a:p>
      </dgm:t>
    </dgm:pt>
    <dgm:pt modelId="{244CF593-DF0B-4FA9-8A78-25762D1983D2}">
      <dgm:prSet phldrT="[Tekst]" custT="1"/>
      <dgm:spPr/>
      <dgm:t>
        <a:bodyPr/>
        <a:lstStyle/>
        <a:p>
          <a:r>
            <a:rPr lang="nl-NL" sz="2000" dirty="0">
              <a:latin typeface="Arial" panose="020B0604020202020204" pitchFamily="34" charset="0"/>
              <a:cs typeface="Arial" panose="020B0604020202020204" pitchFamily="34" charset="0"/>
            </a:rPr>
            <a:t>Vergelijkingen (</a:t>
          </a:r>
          <a:r>
            <a:rPr lang="nl-NL" sz="2000" dirty="0" err="1">
              <a:latin typeface="Arial" panose="020B0604020202020204" pitchFamily="34" charset="0"/>
              <a:cs typeface="Arial" panose="020B0604020202020204" pitchFamily="34" charset="0"/>
            </a:rPr>
            <a:t>onderdrempelig</a:t>
          </a:r>
          <a:r>
            <a:rPr lang="nl-NL" sz="20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472F3B1A-7B47-4014-B35C-0ADF46053C68}" type="sibTrans" cxnId="{9C7FC509-6750-464D-B6FD-2EF6E1EB1FCF}">
      <dgm:prSet/>
      <dgm:spPr/>
      <dgm:t>
        <a:bodyPr/>
        <a:lstStyle/>
        <a:p>
          <a:endParaRPr lang="nl-NL"/>
        </a:p>
      </dgm:t>
    </dgm:pt>
    <dgm:pt modelId="{B0F9BA9A-4809-40F4-B243-045845F7E38D}" type="parTrans" cxnId="{9C7FC509-6750-464D-B6FD-2EF6E1EB1FCF}">
      <dgm:prSet/>
      <dgm:spPr/>
      <dgm:t>
        <a:bodyPr/>
        <a:lstStyle/>
        <a:p>
          <a:endParaRPr lang="nl-NL"/>
        </a:p>
      </dgm:t>
    </dgm:pt>
    <dgm:pt modelId="{6904C5C5-6527-4953-8606-CF3D1B829646}" type="pres">
      <dgm:prSet presAssocID="{461197D7-2B30-4E2A-BB8D-000EC4CC64AD}" presName="diagram" presStyleCnt="0">
        <dgm:presLayoutVars>
          <dgm:dir/>
          <dgm:resizeHandles val="exact"/>
        </dgm:presLayoutVars>
      </dgm:prSet>
      <dgm:spPr/>
    </dgm:pt>
    <dgm:pt modelId="{9134B551-2761-472A-8BEB-5B8D60D73A31}" type="pres">
      <dgm:prSet presAssocID="{244CF593-DF0B-4FA9-8A78-25762D1983D2}" presName="node" presStyleLbl="node1" presStyleIdx="0" presStyleCnt="6" custLinFactNeighborX="-3402" custLinFactNeighborY="-49">
        <dgm:presLayoutVars>
          <dgm:bulletEnabled val="1"/>
        </dgm:presLayoutVars>
      </dgm:prSet>
      <dgm:spPr/>
    </dgm:pt>
    <dgm:pt modelId="{8EE7DD24-A7E7-4995-8774-0456A8510501}" type="pres">
      <dgm:prSet presAssocID="{472F3B1A-7B47-4014-B35C-0ADF46053C68}" presName="sibTrans" presStyleCnt="0"/>
      <dgm:spPr/>
    </dgm:pt>
    <dgm:pt modelId="{848E198F-A5B1-404B-887A-C51B51C82CA6}" type="pres">
      <dgm:prSet presAssocID="{D68080D0-6F57-43F5-8285-BBFEECE94A49}" presName="node" presStyleLbl="node1" presStyleIdx="1" presStyleCnt="6">
        <dgm:presLayoutVars>
          <dgm:bulletEnabled val="1"/>
        </dgm:presLayoutVars>
      </dgm:prSet>
      <dgm:spPr/>
    </dgm:pt>
    <dgm:pt modelId="{0BC4F430-BDC2-4770-A544-5943DC6D146A}" type="pres">
      <dgm:prSet presAssocID="{551E7D7E-80A3-486E-9842-151F1B86CC06}" presName="sibTrans" presStyleCnt="0"/>
      <dgm:spPr/>
    </dgm:pt>
    <dgm:pt modelId="{67BEB364-5466-43C9-9B98-A44E7653E6C6}" type="pres">
      <dgm:prSet presAssocID="{122C5B8E-5043-4B05-975C-27F73B238738}" presName="node" presStyleLbl="node1" presStyleIdx="2" presStyleCnt="6">
        <dgm:presLayoutVars>
          <dgm:bulletEnabled val="1"/>
        </dgm:presLayoutVars>
      </dgm:prSet>
      <dgm:spPr/>
    </dgm:pt>
    <dgm:pt modelId="{FE6F062B-2DF7-44D5-9D44-1E2C1C89AA77}" type="pres">
      <dgm:prSet presAssocID="{F6AFA011-CE64-4A0B-BBB3-F444A0EA3A39}" presName="sibTrans" presStyleCnt="0"/>
      <dgm:spPr/>
    </dgm:pt>
    <dgm:pt modelId="{BB38E54D-48CA-41C6-A7EE-50C7896E2D4E}" type="pres">
      <dgm:prSet presAssocID="{2BC3B347-1752-4975-9E3F-082DAFC1434D}" presName="node" presStyleLbl="node1" presStyleIdx="3" presStyleCnt="6">
        <dgm:presLayoutVars>
          <dgm:bulletEnabled val="1"/>
        </dgm:presLayoutVars>
      </dgm:prSet>
      <dgm:spPr/>
    </dgm:pt>
    <dgm:pt modelId="{F9F82DEC-FC8A-42CB-9622-8A2E67980B3D}" type="pres">
      <dgm:prSet presAssocID="{4396F378-E5FA-4407-852D-C717947E2EA1}" presName="sibTrans" presStyleCnt="0"/>
      <dgm:spPr/>
    </dgm:pt>
    <dgm:pt modelId="{50D05905-1369-4B34-BF3E-30ADBA882538}" type="pres">
      <dgm:prSet presAssocID="{C7EC0012-262D-4E96-B22C-E1B1D553AF76}" presName="node" presStyleLbl="node1" presStyleIdx="4" presStyleCnt="6">
        <dgm:presLayoutVars>
          <dgm:bulletEnabled val="1"/>
        </dgm:presLayoutVars>
      </dgm:prSet>
      <dgm:spPr/>
    </dgm:pt>
    <dgm:pt modelId="{8FE47071-F21D-445A-86F5-BDE3B146A379}" type="pres">
      <dgm:prSet presAssocID="{885141BB-FDFD-461A-843E-444B07B1A61B}" presName="sibTrans" presStyleCnt="0"/>
      <dgm:spPr/>
    </dgm:pt>
    <dgm:pt modelId="{07FBF404-6034-4C94-BA59-757F846EDEA9}" type="pres">
      <dgm:prSet presAssocID="{07E68BAC-EE49-477D-8730-8FDA455EFDA7}" presName="node" presStyleLbl="node1" presStyleIdx="5" presStyleCnt="6">
        <dgm:presLayoutVars>
          <dgm:bulletEnabled val="1"/>
        </dgm:presLayoutVars>
      </dgm:prSet>
      <dgm:spPr/>
    </dgm:pt>
  </dgm:ptLst>
  <dgm:cxnLst>
    <dgm:cxn modelId="{0C922009-FC65-4086-8737-6790D094ADCE}" type="presOf" srcId="{2BC3B347-1752-4975-9E3F-082DAFC1434D}" destId="{BB38E54D-48CA-41C6-A7EE-50C7896E2D4E}" srcOrd="0" destOrd="0" presId="urn:microsoft.com/office/officeart/2005/8/layout/default"/>
    <dgm:cxn modelId="{9C7FC509-6750-464D-B6FD-2EF6E1EB1FCF}" srcId="{461197D7-2B30-4E2A-BB8D-000EC4CC64AD}" destId="{244CF593-DF0B-4FA9-8A78-25762D1983D2}" srcOrd="0" destOrd="0" parTransId="{B0F9BA9A-4809-40F4-B243-045845F7E38D}" sibTransId="{472F3B1A-7B47-4014-B35C-0ADF46053C68}"/>
    <dgm:cxn modelId="{749F8060-3050-44F2-9DF8-175BD2E7BE3F}" type="presOf" srcId="{07E68BAC-EE49-477D-8730-8FDA455EFDA7}" destId="{07FBF404-6034-4C94-BA59-757F846EDEA9}" srcOrd="0" destOrd="0" presId="urn:microsoft.com/office/officeart/2005/8/layout/default"/>
    <dgm:cxn modelId="{7D209166-EDB8-4E9D-A6AE-FCF3FB41BF08}" srcId="{461197D7-2B30-4E2A-BB8D-000EC4CC64AD}" destId="{122C5B8E-5043-4B05-975C-27F73B238738}" srcOrd="2" destOrd="0" parTransId="{2A0BCBA0-E1B9-44AD-BEAB-4799E805E448}" sibTransId="{F6AFA011-CE64-4A0B-BBB3-F444A0EA3A39}"/>
    <dgm:cxn modelId="{E6FFBB76-BAC5-4506-B264-BCA7386E63C4}" type="presOf" srcId="{461197D7-2B30-4E2A-BB8D-000EC4CC64AD}" destId="{6904C5C5-6527-4953-8606-CF3D1B829646}" srcOrd="0" destOrd="0" presId="urn:microsoft.com/office/officeart/2005/8/layout/default"/>
    <dgm:cxn modelId="{D3DA737F-E60D-4581-B183-6DA13A1B1B8E}" type="presOf" srcId="{C7EC0012-262D-4E96-B22C-E1B1D553AF76}" destId="{50D05905-1369-4B34-BF3E-30ADBA882538}" srcOrd="0" destOrd="0" presId="urn:microsoft.com/office/officeart/2005/8/layout/default"/>
    <dgm:cxn modelId="{82F7B69B-C4E2-4292-9BE7-E6BA36091874}" type="presOf" srcId="{D68080D0-6F57-43F5-8285-BBFEECE94A49}" destId="{848E198F-A5B1-404B-887A-C51B51C82CA6}" srcOrd="0" destOrd="0" presId="urn:microsoft.com/office/officeart/2005/8/layout/default"/>
    <dgm:cxn modelId="{84ECDD9D-CF40-427C-9BAD-DAC625550E66}" type="presOf" srcId="{244CF593-DF0B-4FA9-8A78-25762D1983D2}" destId="{9134B551-2761-472A-8BEB-5B8D60D73A31}" srcOrd="0" destOrd="0" presId="urn:microsoft.com/office/officeart/2005/8/layout/default"/>
    <dgm:cxn modelId="{65F770A6-A2C1-455C-9545-578BDF0B9854}" type="presOf" srcId="{122C5B8E-5043-4B05-975C-27F73B238738}" destId="{67BEB364-5466-43C9-9B98-A44E7653E6C6}" srcOrd="0" destOrd="0" presId="urn:microsoft.com/office/officeart/2005/8/layout/default"/>
    <dgm:cxn modelId="{94D36DB2-6671-419B-BB5F-6F0C932FAFF4}" srcId="{461197D7-2B30-4E2A-BB8D-000EC4CC64AD}" destId="{07E68BAC-EE49-477D-8730-8FDA455EFDA7}" srcOrd="5" destOrd="0" parTransId="{8659DC7D-B482-437E-BBD6-D1B1CF554FBE}" sibTransId="{101A381C-A29C-4CA4-BE04-5232AADB9314}"/>
    <dgm:cxn modelId="{A54AD9B4-9A01-4601-85B5-E40C23A59707}" srcId="{461197D7-2B30-4E2A-BB8D-000EC4CC64AD}" destId="{D68080D0-6F57-43F5-8285-BBFEECE94A49}" srcOrd="1" destOrd="0" parTransId="{794D440D-72F4-4776-BB82-2D24DE97B60B}" sibTransId="{551E7D7E-80A3-486E-9842-151F1B86CC06}"/>
    <dgm:cxn modelId="{B19A87C1-C09D-48B9-AD8E-BF77075C594C}" srcId="{461197D7-2B30-4E2A-BB8D-000EC4CC64AD}" destId="{2BC3B347-1752-4975-9E3F-082DAFC1434D}" srcOrd="3" destOrd="0" parTransId="{DFB79452-1185-42DE-A4E1-6B1B77F189B9}" sibTransId="{4396F378-E5FA-4407-852D-C717947E2EA1}"/>
    <dgm:cxn modelId="{AF6FB9E3-E454-4387-B101-D1566A410FDB}" srcId="{461197D7-2B30-4E2A-BB8D-000EC4CC64AD}" destId="{C7EC0012-262D-4E96-B22C-E1B1D553AF76}" srcOrd="4" destOrd="0" parTransId="{00296E6B-28A7-420F-8ACB-8173D82582B2}" sibTransId="{885141BB-FDFD-461A-843E-444B07B1A61B}"/>
    <dgm:cxn modelId="{BCA69D53-7301-4AA2-B356-9E46A20CBB0B}" type="presParOf" srcId="{6904C5C5-6527-4953-8606-CF3D1B829646}" destId="{9134B551-2761-472A-8BEB-5B8D60D73A31}" srcOrd="0" destOrd="0" presId="urn:microsoft.com/office/officeart/2005/8/layout/default"/>
    <dgm:cxn modelId="{7A225A36-2525-4153-B921-545FD3CD05FC}" type="presParOf" srcId="{6904C5C5-6527-4953-8606-CF3D1B829646}" destId="{8EE7DD24-A7E7-4995-8774-0456A8510501}" srcOrd="1" destOrd="0" presId="urn:microsoft.com/office/officeart/2005/8/layout/default"/>
    <dgm:cxn modelId="{417F9D2B-B870-489A-878A-808F260C42EA}" type="presParOf" srcId="{6904C5C5-6527-4953-8606-CF3D1B829646}" destId="{848E198F-A5B1-404B-887A-C51B51C82CA6}" srcOrd="2" destOrd="0" presId="urn:microsoft.com/office/officeart/2005/8/layout/default"/>
    <dgm:cxn modelId="{A666CBC6-424A-451E-823C-617398BBA1D4}" type="presParOf" srcId="{6904C5C5-6527-4953-8606-CF3D1B829646}" destId="{0BC4F430-BDC2-4770-A544-5943DC6D146A}" srcOrd="3" destOrd="0" presId="urn:microsoft.com/office/officeart/2005/8/layout/default"/>
    <dgm:cxn modelId="{B8EF3D9F-3EBB-483D-A35B-88494F1C20CF}" type="presParOf" srcId="{6904C5C5-6527-4953-8606-CF3D1B829646}" destId="{67BEB364-5466-43C9-9B98-A44E7653E6C6}" srcOrd="4" destOrd="0" presId="urn:microsoft.com/office/officeart/2005/8/layout/default"/>
    <dgm:cxn modelId="{21DF9F06-436D-4D21-A74E-43499BF61236}" type="presParOf" srcId="{6904C5C5-6527-4953-8606-CF3D1B829646}" destId="{FE6F062B-2DF7-44D5-9D44-1E2C1C89AA77}" srcOrd="5" destOrd="0" presId="urn:microsoft.com/office/officeart/2005/8/layout/default"/>
    <dgm:cxn modelId="{B7F4EE23-6562-410B-BC81-28F73DD6FF70}" type="presParOf" srcId="{6904C5C5-6527-4953-8606-CF3D1B829646}" destId="{BB38E54D-48CA-41C6-A7EE-50C7896E2D4E}" srcOrd="6" destOrd="0" presId="urn:microsoft.com/office/officeart/2005/8/layout/default"/>
    <dgm:cxn modelId="{5F8B21C7-E590-4BE3-9BDE-2E03B7DDB662}" type="presParOf" srcId="{6904C5C5-6527-4953-8606-CF3D1B829646}" destId="{F9F82DEC-FC8A-42CB-9622-8A2E67980B3D}" srcOrd="7" destOrd="0" presId="urn:microsoft.com/office/officeart/2005/8/layout/default"/>
    <dgm:cxn modelId="{2DBC3FF0-C95C-4521-A2E7-F21967DDA1AF}" type="presParOf" srcId="{6904C5C5-6527-4953-8606-CF3D1B829646}" destId="{50D05905-1369-4B34-BF3E-30ADBA882538}" srcOrd="8" destOrd="0" presId="urn:microsoft.com/office/officeart/2005/8/layout/default"/>
    <dgm:cxn modelId="{4F72DA89-AEA6-41F0-AC06-465BCDCFD5B6}" type="presParOf" srcId="{6904C5C5-6527-4953-8606-CF3D1B829646}" destId="{8FE47071-F21D-445A-86F5-BDE3B146A379}" srcOrd="9" destOrd="0" presId="urn:microsoft.com/office/officeart/2005/8/layout/default"/>
    <dgm:cxn modelId="{E294960B-1E26-4CDC-816E-456ABDA6CD30}" type="presParOf" srcId="{6904C5C5-6527-4953-8606-CF3D1B829646}" destId="{07FBF404-6034-4C94-BA59-757F846EDEA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1197D7-2B30-4E2A-BB8D-000EC4CC64AD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D68080D0-6F57-43F5-8285-BBFEECE94A49}">
      <dgm:prSet custT="1"/>
      <dgm:spPr/>
      <dgm:t>
        <a:bodyPr/>
        <a:lstStyle/>
        <a:p>
          <a:r>
            <a:rPr lang="nl-NL" sz="1600" b="0" u="none" dirty="0">
              <a:latin typeface="Arial" panose="020B0604020202020204" pitchFamily="34" charset="0"/>
              <a:cs typeface="Arial" panose="020B0604020202020204" pitchFamily="34" charset="0"/>
            </a:rPr>
            <a:t>‘Bundeling’ uitzonderingsgronden aanbestedingsplicht en uniformering criteria</a:t>
          </a:r>
        </a:p>
      </dgm:t>
    </dgm:pt>
    <dgm:pt modelId="{794D440D-72F4-4776-BB82-2D24DE97B60B}" type="parTrans" cxnId="{A54AD9B4-9A01-4601-85B5-E40C23A59707}">
      <dgm:prSet/>
      <dgm:spPr/>
      <dgm:t>
        <a:bodyPr/>
        <a:lstStyle/>
        <a:p>
          <a:endParaRPr lang="nl-NL"/>
        </a:p>
      </dgm:t>
    </dgm:pt>
    <dgm:pt modelId="{551E7D7E-80A3-486E-9842-151F1B86CC06}" type="sibTrans" cxnId="{A54AD9B4-9A01-4601-85B5-E40C23A59707}">
      <dgm:prSet/>
      <dgm:spPr/>
      <dgm:t>
        <a:bodyPr/>
        <a:lstStyle/>
        <a:p>
          <a:endParaRPr lang="nl-NL"/>
        </a:p>
      </dgm:t>
    </dgm:pt>
    <dgm:pt modelId="{122C5B8E-5043-4B05-975C-27F73B238738}">
      <dgm:prSet custT="1"/>
      <dgm:spPr/>
      <dgm:t>
        <a:bodyPr/>
        <a:lstStyle/>
        <a:p>
          <a:r>
            <a:rPr lang="nl-NL" sz="1600" dirty="0">
              <a:latin typeface="Arial" panose="020B0604020202020204" pitchFamily="34" charset="0"/>
              <a:cs typeface="Arial" panose="020B0604020202020204" pitchFamily="34" charset="0"/>
            </a:rPr>
            <a:t>Kaders SAS-procedure</a:t>
          </a:r>
        </a:p>
      </dgm:t>
    </dgm:pt>
    <dgm:pt modelId="{2A0BCBA0-E1B9-44AD-BEAB-4799E805E448}" type="parTrans" cxnId="{7D209166-EDB8-4E9D-A6AE-FCF3FB41BF08}">
      <dgm:prSet/>
      <dgm:spPr/>
      <dgm:t>
        <a:bodyPr/>
        <a:lstStyle/>
        <a:p>
          <a:endParaRPr lang="nl-NL"/>
        </a:p>
      </dgm:t>
    </dgm:pt>
    <dgm:pt modelId="{F6AFA011-CE64-4A0B-BBB3-F444A0EA3A39}" type="sibTrans" cxnId="{7D209166-EDB8-4E9D-A6AE-FCF3FB41BF08}">
      <dgm:prSet/>
      <dgm:spPr/>
      <dgm:t>
        <a:bodyPr/>
        <a:lstStyle/>
        <a:p>
          <a:endParaRPr lang="nl-NL"/>
        </a:p>
      </dgm:t>
    </dgm:pt>
    <dgm:pt modelId="{2BC3B347-1752-4975-9E3F-082DAFC1434D}">
      <dgm:prSet custT="1"/>
      <dgm:spPr/>
      <dgm:t>
        <a:bodyPr/>
        <a:lstStyle/>
        <a:p>
          <a:r>
            <a:rPr lang="nl-NL" sz="1600" dirty="0">
              <a:latin typeface="Arial" panose="020B0604020202020204" pitchFamily="34" charset="0"/>
              <a:cs typeface="Arial" panose="020B0604020202020204" pitchFamily="34" charset="0"/>
            </a:rPr>
            <a:t>Kaders herstelmogelijkheden</a:t>
          </a:r>
        </a:p>
      </dgm:t>
    </dgm:pt>
    <dgm:pt modelId="{DFB79452-1185-42DE-A4E1-6B1B77F189B9}" type="parTrans" cxnId="{B19A87C1-C09D-48B9-AD8E-BF77075C594C}">
      <dgm:prSet/>
      <dgm:spPr/>
      <dgm:t>
        <a:bodyPr/>
        <a:lstStyle/>
        <a:p>
          <a:endParaRPr lang="nl-NL"/>
        </a:p>
      </dgm:t>
    </dgm:pt>
    <dgm:pt modelId="{4396F378-E5FA-4407-852D-C717947E2EA1}" type="sibTrans" cxnId="{B19A87C1-C09D-48B9-AD8E-BF77075C594C}">
      <dgm:prSet/>
      <dgm:spPr/>
      <dgm:t>
        <a:bodyPr/>
        <a:lstStyle/>
        <a:p>
          <a:endParaRPr lang="nl-NL"/>
        </a:p>
      </dgm:t>
    </dgm:pt>
    <dgm:pt modelId="{C7EC0012-262D-4E96-B22C-E1B1D553AF76}">
      <dgm:prSet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Herijking regels herziening opdrachten (‘wezenlijke wijziging’)</a:t>
          </a:r>
        </a:p>
      </dgm:t>
    </dgm:pt>
    <dgm:pt modelId="{00296E6B-28A7-420F-8ACB-8173D82582B2}" type="parTrans" cxnId="{AF6FB9E3-E454-4387-B101-D1566A410FDB}">
      <dgm:prSet/>
      <dgm:spPr/>
      <dgm:t>
        <a:bodyPr/>
        <a:lstStyle/>
        <a:p>
          <a:endParaRPr lang="nl-NL"/>
        </a:p>
      </dgm:t>
    </dgm:pt>
    <dgm:pt modelId="{885141BB-FDFD-461A-843E-444B07B1A61B}" type="sibTrans" cxnId="{AF6FB9E3-E454-4387-B101-D1566A410FDB}">
      <dgm:prSet/>
      <dgm:spPr/>
      <dgm:t>
        <a:bodyPr/>
        <a:lstStyle/>
        <a:p>
          <a:endParaRPr lang="nl-NL"/>
        </a:p>
      </dgm:t>
    </dgm:pt>
    <dgm:pt modelId="{07E68BAC-EE49-477D-8730-8FDA455EFDA7}">
      <dgm:prSet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Herijking regels publiek-publieke samenwerking</a:t>
          </a:r>
        </a:p>
      </dgm:t>
    </dgm:pt>
    <dgm:pt modelId="{8659DC7D-B482-437E-BBD6-D1B1CF554FBE}" type="parTrans" cxnId="{94D36DB2-6671-419B-BB5F-6F0C932FAFF4}">
      <dgm:prSet/>
      <dgm:spPr/>
      <dgm:t>
        <a:bodyPr/>
        <a:lstStyle/>
        <a:p>
          <a:endParaRPr lang="nl-NL"/>
        </a:p>
      </dgm:t>
    </dgm:pt>
    <dgm:pt modelId="{101A381C-A29C-4CA4-BE04-5232AADB9314}" type="sibTrans" cxnId="{94D36DB2-6671-419B-BB5F-6F0C932FAFF4}">
      <dgm:prSet/>
      <dgm:spPr/>
      <dgm:t>
        <a:bodyPr/>
        <a:lstStyle/>
        <a:p>
          <a:endParaRPr lang="nl-NL"/>
        </a:p>
      </dgm:t>
    </dgm:pt>
    <dgm:pt modelId="{244CF593-DF0B-4FA9-8A78-25762D1983D2}">
      <dgm:prSet phldrT="[Tekst]" custT="1"/>
      <dgm:spPr/>
      <dgm:t>
        <a:bodyPr/>
        <a:lstStyle/>
        <a:p>
          <a:r>
            <a:rPr lang="nl-NL" sz="1800" dirty="0">
              <a:latin typeface="Arial" panose="020B0604020202020204" pitchFamily="34" charset="0"/>
              <a:cs typeface="Arial" panose="020B0604020202020204" pitchFamily="34" charset="0"/>
            </a:rPr>
            <a:t>Normering motivering gunningsbeslissing</a:t>
          </a:r>
        </a:p>
      </dgm:t>
    </dgm:pt>
    <dgm:pt modelId="{472F3B1A-7B47-4014-B35C-0ADF46053C68}" type="sibTrans" cxnId="{9C7FC509-6750-464D-B6FD-2EF6E1EB1FCF}">
      <dgm:prSet/>
      <dgm:spPr/>
      <dgm:t>
        <a:bodyPr/>
        <a:lstStyle/>
        <a:p>
          <a:endParaRPr lang="nl-NL"/>
        </a:p>
      </dgm:t>
    </dgm:pt>
    <dgm:pt modelId="{B0F9BA9A-4809-40F4-B243-045845F7E38D}" type="parTrans" cxnId="{9C7FC509-6750-464D-B6FD-2EF6E1EB1FCF}">
      <dgm:prSet/>
      <dgm:spPr/>
      <dgm:t>
        <a:bodyPr/>
        <a:lstStyle/>
        <a:p>
          <a:endParaRPr lang="nl-NL"/>
        </a:p>
      </dgm:t>
    </dgm:pt>
    <dgm:pt modelId="{6904C5C5-6527-4953-8606-CF3D1B829646}" type="pres">
      <dgm:prSet presAssocID="{461197D7-2B30-4E2A-BB8D-000EC4CC64AD}" presName="diagram" presStyleCnt="0">
        <dgm:presLayoutVars>
          <dgm:dir/>
          <dgm:resizeHandles val="exact"/>
        </dgm:presLayoutVars>
      </dgm:prSet>
      <dgm:spPr/>
    </dgm:pt>
    <dgm:pt modelId="{9134B551-2761-472A-8BEB-5B8D60D73A31}" type="pres">
      <dgm:prSet presAssocID="{244CF593-DF0B-4FA9-8A78-25762D1983D2}" presName="node" presStyleLbl="node1" presStyleIdx="0" presStyleCnt="6" custLinFactNeighborX="-3402" custLinFactNeighborY="-49">
        <dgm:presLayoutVars>
          <dgm:bulletEnabled val="1"/>
        </dgm:presLayoutVars>
      </dgm:prSet>
      <dgm:spPr/>
    </dgm:pt>
    <dgm:pt modelId="{8EE7DD24-A7E7-4995-8774-0456A8510501}" type="pres">
      <dgm:prSet presAssocID="{472F3B1A-7B47-4014-B35C-0ADF46053C68}" presName="sibTrans" presStyleCnt="0"/>
      <dgm:spPr/>
    </dgm:pt>
    <dgm:pt modelId="{848E198F-A5B1-404B-887A-C51B51C82CA6}" type="pres">
      <dgm:prSet presAssocID="{D68080D0-6F57-43F5-8285-BBFEECE94A49}" presName="node" presStyleLbl="node1" presStyleIdx="1" presStyleCnt="6">
        <dgm:presLayoutVars>
          <dgm:bulletEnabled val="1"/>
        </dgm:presLayoutVars>
      </dgm:prSet>
      <dgm:spPr/>
    </dgm:pt>
    <dgm:pt modelId="{0BC4F430-BDC2-4770-A544-5943DC6D146A}" type="pres">
      <dgm:prSet presAssocID="{551E7D7E-80A3-486E-9842-151F1B86CC06}" presName="sibTrans" presStyleCnt="0"/>
      <dgm:spPr/>
    </dgm:pt>
    <dgm:pt modelId="{67BEB364-5466-43C9-9B98-A44E7653E6C6}" type="pres">
      <dgm:prSet presAssocID="{122C5B8E-5043-4B05-975C-27F73B238738}" presName="node" presStyleLbl="node1" presStyleIdx="2" presStyleCnt="6">
        <dgm:presLayoutVars>
          <dgm:bulletEnabled val="1"/>
        </dgm:presLayoutVars>
      </dgm:prSet>
      <dgm:spPr/>
    </dgm:pt>
    <dgm:pt modelId="{FE6F062B-2DF7-44D5-9D44-1E2C1C89AA77}" type="pres">
      <dgm:prSet presAssocID="{F6AFA011-CE64-4A0B-BBB3-F444A0EA3A39}" presName="sibTrans" presStyleCnt="0"/>
      <dgm:spPr/>
    </dgm:pt>
    <dgm:pt modelId="{BB38E54D-48CA-41C6-A7EE-50C7896E2D4E}" type="pres">
      <dgm:prSet presAssocID="{2BC3B347-1752-4975-9E3F-082DAFC1434D}" presName="node" presStyleLbl="node1" presStyleIdx="3" presStyleCnt="6">
        <dgm:presLayoutVars>
          <dgm:bulletEnabled val="1"/>
        </dgm:presLayoutVars>
      </dgm:prSet>
      <dgm:spPr/>
    </dgm:pt>
    <dgm:pt modelId="{F9F82DEC-FC8A-42CB-9622-8A2E67980B3D}" type="pres">
      <dgm:prSet presAssocID="{4396F378-E5FA-4407-852D-C717947E2EA1}" presName="sibTrans" presStyleCnt="0"/>
      <dgm:spPr/>
    </dgm:pt>
    <dgm:pt modelId="{50D05905-1369-4B34-BF3E-30ADBA882538}" type="pres">
      <dgm:prSet presAssocID="{C7EC0012-262D-4E96-B22C-E1B1D553AF76}" presName="node" presStyleLbl="node1" presStyleIdx="4" presStyleCnt="6">
        <dgm:presLayoutVars>
          <dgm:bulletEnabled val="1"/>
        </dgm:presLayoutVars>
      </dgm:prSet>
      <dgm:spPr/>
    </dgm:pt>
    <dgm:pt modelId="{8FE47071-F21D-445A-86F5-BDE3B146A379}" type="pres">
      <dgm:prSet presAssocID="{885141BB-FDFD-461A-843E-444B07B1A61B}" presName="sibTrans" presStyleCnt="0"/>
      <dgm:spPr/>
    </dgm:pt>
    <dgm:pt modelId="{07FBF404-6034-4C94-BA59-757F846EDEA9}" type="pres">
      <dgm:prSet presAssocID="{07E68BAC-EE49-477D-8730-8FDA455EFDA7}" presName="node" presStyleLbl="node1" presStyleIdx="5" presStyleCnt="6">
        <dgm:presLayoutVars>
          <dgm:bulletEnabled val="1"/>
        </dgm:presLayoutVars>
      </dgm:prSet>
      <dgm:spPr/>
    </dgm:pt>
  </dgm:ptLst>
  <dgm:cxnLst>
    <dgm:cxn modelId="{0C922009-FC65-4086-8737-6790D094ADCE}" type="presOf" srcId="{2BC3B347-1752-4975-9E3F-082DAFC1434D}" destId="{BB38E54D-48CA-41C6-A7EE-50C7896E2D4E}" srcOrd="0" destOrd="0" presId="urn:microsoft.com/office/officeart/2005/8/layout/default"/>
    <dgm:cxn modelId="{9C7FC509-6750-464D-B6FD-2EF6E1EB1FCF}" srcId="{461197D7-2B30-4E2A-BB8D-000EC4CC64AD}" destId="{244CF593-DF0B-4FA9-8A78-25762D1983D2}" srcOrd="0" destOrd="0" parTransId="{B0F9BA9A-4809-40F4-B243-045845F7E38D}" sibTransId="{472F3B1A-7B47-4014-B35C-0ADF46053C68}"/>
    <dgm:cxn modelId="{749F8060-3050-44F2-9DF8-175BD2E7BE3F}" type="presOf" srcId="{07E68BAC-EE49-477D-8730-8FDA455EFDA7}" destId="{07FBF404-6034-4C94-BA59-757F846EDEA9}" srcOrd="0" destOrd="0" presId="urn:microsoft.com/office/officeart/2005/8/layout/default"/>
    <dgm:cxn modelId="{7D209166-EDB8-4E9D-A6AE-FCF3FB41BF08}" srcId="{461197D7-2B30-4E2A-BB8D-000EC4CC64AD}" destId="{122C5B8E-5043-4B05-975C-27F73B238738}" srcOrd="2" destOrd="0" parTransId="{2A0BCBA0-E1B9-44AD-BEAB-4799E805E448}" sibTransId="{F6AFA011-CE64-4A0B-BBB3-F444A0EA3A39}"/>
    <dgm:cxn modelId="{E6FFBB76-BAC5-4506-B264-BCA7386E63C4}" type="presOf" srcId="{461197D7-2B30-4E2A-BB8D-000EC4CC64AD}" destId="{6904C5C5-6527-4953-8606-CF3D1B829646}" srcOrd="0" destOrd="0" presId="urn:microsoft.com/office/officeart/2005/8/layout/default"/>
    <dgm:cxn modelId="{D3DA737F-E60D-4581-B183-6DA13A1B1B8E}" type="presOf" srcId="{C7EC0012-262D-4E96-B22C-E1B1D553AF76}" destId="{50D05905-1369-4B34-BF3E-30ADBA882538}" srcOrd="0" destOrd="0" presId="urn:microsoft.com/office/officeart/2005/8/layout/default"/>
    <dgm:cxn modelId="{82F7B69B-C4E2-4292-9BE7-E6BA36091874}" type="presOf" srcId="{D68080D0-6F57-43F5-8285-BBFEECE94A49}" destId="{848E198F-A5B1-404B-887A-C51B51C82CA6}" srcOrd="0" destOrd="0" presId="urn:microsoft.com/office/officeart/2005/8/layout/default"/>
    <dgm:cxn modelId="{84ECDD9D-CF40-427C-9BAD-DAC625550E66}" type="presOf" srcId="{244CF593-DF0B-4FA9-8A78-25762D1983D2}" destId="{9134B551-2761-472A-8BEB-5B8D60D73A31}" srcOrd="0" destOrd="0" presId="urn:microsoft.com/office/officeart/2005/8/layout/default"/>
    <dgm:cxn modelId="{65F770A6-A2C1-455C-9545-578BDF0B9854}" type="presOf" srcId="{122C5B8E-5043-4B05-975C-27F73B238738}" destId="{67BEB364-5466-43C9-9B98-A44E7653E6C6}" srcOrd="0" destOrd="0" presId="urn:microsoft.com/office/officeart/2005/8/layout/default"/>
    <dgm:cxn modelId="{94D36DB2-6671-419B-BB5F-6F0C932FAFF4}" srcId="{461197D7-2B30-4E2A-BB8D-000EC4CC64AD}" destId="{07E68BAC-EE49-477D-8730-8FDA455EFDA7}" srcOrd="5" destOrd="0" parTransId="{8659DC7D-B482-437E-BBD6-D1B1CF554FBE}" sibTransId="{101A381C-A29C-4CA4-BE04-5232AADB9314}"/>
    <dgm:cxn modelId="{A54AD9B4-9A01-4601-85B5-E40C23A59707}" srcId="{461197D7-2B30-4E2A-BB8D-000EC4CC64AD}" destId="{D68080D0-6F57-43F5-8285-BBFEECE94A49}" srcOrd="1" destOrd="0" parTransId="{794D440D-72F4-4776-BB82-2D24DE97B60B}" sibTransId="{551E7D7E-80A3-486E-9842-151F1B86CC06}"/>
    <dgm:cxn modelId="{B19A87C1-C09D-48B9-AD8E-BF77075C594C}" srcId="{461197D7-2B30-4E2A-BB8D-000EC4CC64AD}" destId="{2BC3B347-1752-4975-9E3F-082DAFC1434D}" srcOrd="3" destOrd="0" parTransId="{DFB79452-1185-42DE-A4E1-6B1B77F189B9}" sibTransId="{4396F378-E5FA-4407-852D-C717947E2EA1}"/>
    <dgm:cxn modelId="{AF6FB9E3-E454-4387-B101-D1566A410FDB}" srcId="{461197D7-2B30-4E2A-BB8D-000EC4CC64AD}" destId="{C7EC0012-262D-4E96-B22C-E1B1D553AF76}" srcOrd="4" destOrd="0" parTransId="{00296E6B-28A7-420F-8ACB-8173D82582B2}" sibTransId="{885141BB-FDFD-461A-843E-444B07B1A61B}"/>
    <dgm:cxn modelId="{BCA69D53-7301-4AA2-B356-9E46A20CBB0B}" type="presParOf" srcId="{6904C5C5-6527-4953-8606-CF3D1B829646}" destId="{9134B551-2761-472A-8BEB-5B8D60D73A31}" srcOrd="0" destOrd="0" presId="urn:microsoft.com/office/officeart/2005/8/layout/default"/>
    <dgm:cxn modelId="{7A225A36-2525-4153-B921-545FD3CD05FC}" type="presParOf" srcId="{6904C5C5-6527-4953-8606-CF3D1B829646}" destId="{8EE7DD24-A7E7-4995-8774-0456A8510501}" srcOrd="1" destOrd="0" presId="urn:microsoft.com/office/officeart/2005/8/layout/default"/>
    <dgm:cxn modelId="{417F9D2B-B870-489A-878A-808F260C42EA}" type="presParOf" srcId="{6904C5C5-6527-4953-8606-CF3D1B829646}" destId="{848E198F-A5B1-404B-887A-C51B51C82CA6}" srcOrd="2" destOrd="0" presId="urn:microsoft.com/office/officeart/2005/8/layout/default"/>
    <dgm:cxn modelId="{A666CBC6-424A-451E-823C-617398BBA1D4}" type="presParOf" srcId="{6904C5C5-6527-4953-8606-CF3D1B829646}" destId="{0BC4F430-BDC2-4770-A544-5943DC6D146A}" srcOrd="3" destOrd="0" presId="urn:microsoft.com/office/officeart/2005/8/layout/default"/>
    <dgm:cxn modelId="{B8EF3D9F-3EBB-483D-A35B-88494F1C20CF}" type="presParOf" srcId="{6904C5C5-6527-4953-8606-CF3D1B829646}" destId="{67BEB364-5466-43C9-9B98-A44E7653E6C6}" srcOrd="4" destOrd="0" presId="urn:microsoft.com/office/officeart/2005/8/layout/default"/>
    <dgm:cxn modelId="{21DF9F06-436D-4D21-A74E-43499BF61236}" type="presParOf" srcId="{6904C5C5-6527-4953-8606-CF3D1B829646}" destId="{FE6F062B-2DF7-44D5-9D44-1E2C1C89AA77}" srcOrd="5" destOrd="0" presId="urn:microsoft.com/office/officeart/2005/8/layout/default"/>
    <dgm:cxn modelId="{B7F4EE23-6562-410B-BC81-28F73DD6FF70}" type="presParOf" srcId="{6904C5C5-6527-4953-8606-CF3D1B829646}" destId="{BB38E54D-48CA-41C6-A7EE-50C7896E2D4E}" srcOrd="6" destOrd="0" presId="urn:microsoft.com/office/officeart/2005/8/layout/default"/>
    <dgm:cxn modelId="{5F8B21C7-E590-4BE3-9BDE-2E03B7DDB662}" type="presParOf" srcId="{6904C5C5-6527-4953-8606-CF3D1B829646}" destId="{F9F82DEC-FC8A-42CB-9622-8A2E67980B3D}" srcOrd="7" destOrd="0" presId="urn:microsoft.com/office/officeart/2005/8/layout/default"/>
    <dgm:cxn modelId="{2DBC3FF0-C95C-4521-A2E7-F21967DDA1AF}" type="presParOf" srcId="{6904C5C5-6527-4953-8606-CF3D1B829646}" destId="{50D05905-1369-4B34-BF3E-30ADBA882538}" srcOrd="8" destOrd="0" presId="urn:microsoft.com/office/officeart/2005/8/layout/default"/>
    <dgm:cxn modelId="{4F72DA89-AEA6-41F0-AC06-465BCDCFD5B6}" type="presParOf" srcId="{6904C5C5-6527-4953-8606-CF3D1B829646}" destId="{8FE47071-F21D-445A-86F5-BDE3B146A379}" srcOrd="9" destOrd="0" presId="urn:microsoft.com/office/officeart/2005/8/layout/default"/>
    <dgm:cxn modelId="{E294960B-1E26-4CDC-816E-456ABDA6CD30}" type="presParOf" srcId="{6904C5C5-6527-4953-8606-CF3D1B829646}" destId="{07FBF404-6034-4C94-BA59-757F846EDEA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7FEF9-F110-4B96-983A-D4097DE9D5AC}">
      <dsp:nvSpPr>
        <dsp:cNvPr id="0" name=""/>
        <dsp:cNvSpPr/>
      </dsp:nvSpPr>
      <dsp:spPr>
        <a:xfrm>
          <a:off x="0" y="338173"/>
          <a:ext cx="6949440" cy="6633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Samenstelling werkgroep NVvA:</a:t>
          </a:r>
          <a:endParaRPr lang="en-US" sz="2700" kern="1200"/>
        </a:p>
      </dsp:txBody>
      <dsp:txXfrm>
        <a:off x="32384" y="370557"/>
        <a:ext cx="6884672" cy="598621"/>
      </dsp:txXfrm>
    </dsp:sp>
    <dsp:sp modelId="{51038DE8-1DB3-4DFC-8778-7993F3C1E8DB}">
      <dsp:nvSpPr>
        <dsp:cNvPr id="0" name=""/>
        <dsp:cNvSpPr/>
      </dsp:nvSpPr>
      <dsp:spPr>
        <a:xfrm>
          <a:off x="0" y="1079323"/>
          <a:ext cx="6949440" cy="663389"/>
        </a:xfrm>
        <a:prstGeom prst="roundRect">
          <a:avLst/>
        </a:prstGeom>
        <a:solidFill>
          <a:schemeClr val="accent5">
            <a:hueOff val="-2025358"/>
            <a:satOff val="-138"/>
            <a:lumOff val="3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Suzanne Brackmann (Brackmann Advocaten)</a:t>
          </a:r>
          <a:endParaRPr lang="en-US" sz="2700" kern="1200"/>
        </a:p>
      </dsp:txBody>
      <dsp:txXfrm>
        <a:off x="32384" y="1111707"/>
        <a:ext cx="6884672" cy="598621"/>
      </dsp:txXfrm>
    </dsp:sp>
    <dsp:sp modelId="{A60FC61E-F0B4-46EE-930A-29BDE77C2005}">
      <dsp:nvSpPr>
        <dsp:cNvPr id="0" name=""/>
        <dsp:cNvSpPr/>
      </dsp:nvSpPr>
      <dsp:spPr>
        <a:xfrm>
          <a:off x="0" y="1820473"/>
          <a:ext cx="6949440" cy="663389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Noëlle van Rens (van Rens Legal)</a:t>
          </a:r>
          <a:endParaRPr lang="en-US" sz="2700" kern="1200"/>
        </a:p>
      </dsp:txBody>
      <dsp:txXfrm>
        <a:off x="32384" y="1852857"/>
        <a:ext cx="6884672" cy="598621"/>
      </dsp:txXfrm>
    </dsp:sp>
    <dsp:sp modelId="{E9E8455D-5CF3-4EC6-88B1-9060FDEE5C0D}">
      <dsp:nvSpPr>
        <dsp:cNvPr id="0" name=""/>
        <dsp:cNvSpPr/>
      </dsp:nvSpPr>
      <dsp:spPr>
        <a:xfrm>
          <a:off x="0" y="2561623"/>
          <a:ext cx="6949440" cy="663389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Sven Saric (Prorail)</a:t>
          </a:r>
          <a:endParaRPr lang="en-US" sz="2700" kern="1200"/>
        </a:p>
      </dsp:txBody>
      <dsp:txXfrm>
        <a:off x="32384" y="2594007"/>
        <a:ext cx="6884672" cy="598621"/>
      </dsp:txXfrm>
    </dsp:sp>
    <dsp:sp modelId="{D97B7074-839B-4080-9EFB-2AD0E514CBDC}">
      <dsp:nvSpPr>
        <dsp:cNvPr id="0" name=""/>
        <dsp:cNvSpPr/>
      </dsp:nvSpPr>
      <dsp:spPr>
        <a:xfrm>
          <a:off x="0" y="3302773"/>
          <a:ext cx="6949440" cy="663389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Marieangela Ricci (gemeente Rotterdam)</a:t>
          </a:r>
          <a:endParaRPr lang="en-US" sz="2700" kern="1200"/>
        </a:p>
      </dsp:txBody>
      <dsp:txXfrm>
        <a:off x="32384" y="3335157"/>
        <a:ext cx="6884672" cy="598621"/>
      </dsp:txXfrm>
    </dsp:sp>
    <dsp:sp modelId="{A53D04E0-8A4A-4C47-BC8B-DF7D926B58FF}">
      <dsp:nvSpPr>
        <dsp:cNvPr id="0" name=""/>
        <dsp:cNvSpPr/>
      </dsp:nvSpPr>
      <dsp:spPr>
        <a:xfrm>
          <a:off x="0" y="4043923"/>
          <a:ext cx="6949440" cy="663389"/>
        </a:xfrm>
        <a:prstGeom prst="roundRect">
          <a:avLst/>
        </a:prstGeom>
        <a:solidFill>
          <a:schemeClr val="accent5">
            <a:hueOff val="-10126791"/>
            <a:satOff val="-688"/>
            <a:lumOff val="16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Ann-Marie Kuhler</a:t>
          </a:r>
          <a:endParaRPr lang="en-US" sz="2700" kern="1200"/>
        </a:p>
      </dsp:txBody>
      <dsp:txXfrm>
        <a:off x="32384" y="4076307"/>
        <a:ext cx="6884672" cy="598621"/>
      </dsp:txXfrm>
    </dsp:sp>
    <dsp:sp modelId="{F0E5C6F6-A46C-4BC1-8832-06E8539C101D}">
      <dsp:nvSpPr>
        <dsp:cNvPr id="0" name=""/>
        <dsp:cNvSpPr/>
      </dsp:nvSpPr>
      <dsp:spPr>
        <a:xfrm>
          <a:off x="0" y="4785073"/>
          <a:ext cx="6949440" cy="663389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Edwin Bastian (Significant Groep)</a:t>
          </a:r>
          <a:endParaRPr lang="en-US" sz="2700" kern="1200"/>
        </a:p>
      </dsp:txBody>
      <dsp:txXfrm>
        <a:off x="32384" y="4817457"/>
        <a:ext cx="6884672" cy="598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4B551-2761-472A-8BEB-5B8D60D73A31}">
      <dsp:nvSpPr>
        <dsp:cNvPr id="0" name=""/>
        <dsp:cNvSpPr/>
      </dsp:nvSpPr>
      <dsp:spPr>
        <a:xfrm>
          <a:off x="514749" y="0"/>
          <a:ext cx="2559598" cy="15357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Arial" panose="020B0604020202020204" pitchFamily="34" charset="0"/>
              <a:cs typeface="Arial" panose="020B0604020202020204" pitchFamily="34" charset="0"/>
            </a:rPr>
            <a:t>Vergelijkingen (</a:t>
          </a:r>
          <a:r>
            <a:rPr lang="nl-NL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onderdrempelig</a:t>
          </a:r>
          <a:r>
            <a:rPr lang="nl-NL" sz="20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514749" y="0"/>
        <a:ext cx="2559598" cy="1535759"/>
      </dsp:txXfrm>
    </dsp:sp>
    <dsp:sp modelId="{848E198F-A5B1-404B-887A-C51B51C82CA6}">
      <dsp:nvSpPr>
        <dsp:cNvPr id="0" name=""/>
        <dsp:cNvSpPr/>
      </dsp:nvSpPr>
      <dsp:spPr>
        <a:xfrm>
          <a:off x="3417385" y="751"/>
          <a:ext cx="2559598" cy="1535759"/>
        </a:xfrm>
        <a:prstGeom prst="rect">
          <a:avLst/>
        </a:prstGeom>
        <a:gradFill rotWithShape="0">
          <a:gsLst>
            <a:gs pos="0">
              <a:schemeClr val="accent2">
                <a:hueOff val="1288723"/>
                <a:satOff val="-3699"/>
                <a:lumOff val="-5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88723"/>
                <a:satOff val="-3699"/>
                <a:lumOff val="-5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88723"/>
                <a:satOff val="-3699"/>
                <a:lumOff val="-5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0" u="none" kern="1200" dirty="0">
              <a:latin typeface="Arial" panose="020B0604020202020204" pitchFamily="34" charset="0"/>
              <a:cs typeface="Arial" panose="020B0604020202020204" pitchFamily="34" charset="0"/>
            </a:rPr>
            <a:t>Ervaring met EU-overheidsopdrachten</a:t>
          </a:r>
        </a:p>
      </dsp:txBody>
      <dsp:txXfrm>
        <a:off x="3417385" y="751"/>
        <a:ext cx="2559598" cy="1535759"/>
      </dsp:txXfrm>
    </dsp:sp>
    <dsp:sp modelId="{67BEB364-5466-43C9-9B98-A44E7653E6C6}">
      <dsp:nvSpPr>
        <dsp:cNvPr id="0" name=""/>
        <dsp:cNvSpPr/>
      </dsp:nvSpPr>
      <dsp:spPr>
        <a:xfrm>
          <a:off x="6232944" y="751"/>
          <a:ext cx="2559598" cy="1535759"/>
        </a:xfrm>
        <a:prstGeom prst="rect">
          <a:avLst/>
        </a:prstGeom>
        <a:gradFill rotWithShape="0">
          <a:gsLst>
            <a:gs pos="0">
              <a:schemeClr val="accent2">
                <a:hueOff val="2577445"/>
                <a:satOff val="-7397"/>
                <a:lumOff val="-1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77445"/>
                <a:satOff val="-7397"/>
                <a:lumOff val="-1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77445"/>
                <a:satOff val="-7397"/>
                <a:lumOff val="-1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Arial" panose="020B0604020202020204" pitchFamily="34" charset="0"/>
              <a:cs typeface="Arial" panose="020B0604020202020204" pitchFamily="34" charset="0"/>
            </a:rPr>
            <a:t>Toegang tot de EU-markt voor overheidsopdrachten</a:t>
          </a:r>
        </a:p>
      </dsp:txBody>
      <dsp:txXfrm>
        <a:off x="6232944" y="751"/>
        <a:ext cx="2559598" cy="1535759"/>
      </dsp:txXfrm>
    </dsp:sp>
    <dsp:sp modelId="{BB38E54D-48CA-41C6-A7EE-50C7896E2D4E}">
      <dsp:nvSpPr>
        <dsp:cNvPr id="0" name=""/>
        <dsp:cNvSpPr/>
      </dsp:nvSpPr>
      <dsp:spPr>
        <a:xfrm>
          <a:off x="601826" y="1792470"/>
          <a:ext cx="2559598" cy="1535759"/>
        </a:xfrm>
        <a:prstGeom prst="rect">
          <a:avLst/>
        </a:prstGeom>
        <a:gradFill rotWithShape="0">
          <a:gsLst>
            <a:gs pos="0">
              <a:schemeClr val="accent2">
                <a:hueOff val="3866169"/>
                <a:satOff val="-11096"/>
                <a:lumOff val="-17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66169"/>
                <a:satOff val="-11096"/>
                <a:lumOff val="-17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66169"/>
                <a:satOff val="-11096"/>
                <a:lumOff val="-17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Arial" panose="020B0604020202020204" pitchFamily="34" charset="0"/>
              <a:cs typeface="Arial" panose="020B0604020202020204" pitchFamily="34" charset="0"/>
            </a:rPr>
            <a:t>Strategische overheidsopdrachten</a:t>
          </a:r>
        </a:p>
      </dsp:txBody>
      <dsp:txXfrm>
        <a:off x="601826" y="1792470"/>
        <a:ext cx="2559598" cy="1535759"/>
      </dsp:txXfrm>
    </dsp:sp>
    <dsp:sp modelId="{50D05905-1369-4B34-BF3E-30ADBA882538}">
      <dsp:nvSpPr>
        <dsp:cNvPr id="0" name=""/>
        <dsp:cNvSpPr/>
      </dsp:nvSpPr>
      <dsp:spPr>
        <a:xfrm>
          <a:off x="3417385" y="1792470"/>
          <a:ext cx="2559598" cy="1535759"/>
        </a:xfrm>
        <a:prstGeom prst="rect">
          <a:avLst/>
        </a:prstGeom>
        <a:gradFill rotWithShape="0">
          <a:gsLst>
            <a:gs pos="0">
              <a:schemeClr val="accent2">
                <a:hueOff val="5154891"/>
                <a:satOff val="-14794"/>
                <a:lumOff val="-2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154891"/>
                <a:satOff val="-14794"/>
                <a:lumOff val="-2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154891"/>
                <a:satOff val="-14794"/>
                <a:lumOff val="-2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Arial" panose="020B0604020202020204" pitchFamily="34" charset="0"/>
              <a:cs typeface="Arial" panose="020B0604020202020204" pitchFamily="34" charset="0"/>
            </a:rPr>
            <a:t>Mededinging op de EU-markt voor overheidsopdrachten</a:t>
          </a:r>
        </a:p>
      </dsp:txBody>
      <dsp:txXfrm>
        <a:off x="3417385" y="1792470"/>
        <a:ext cx="2559598" cy="1535759"/>
      </dsp:txXfrm>
    </dsp:sp>
    <dsp:sp modelId="{07FBF404-6034-4C94-BA59-757F846EDEA9}">
      <dsp:nvSpPr>
        <dsp:cNvPr id="0" name=""/>
        <dsp:cNvSpPr/>
      </dsp:nvSpPr>
      <dsp:spPr>
        <a:xfrm>
          <a:off x="6232944" y="1792470"/>
          <a:ext cx="2559598" cy="1535759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Arial" panose="020B0604020202020204" pitchFamily="34" charset="0"/>
              <a:cs typeface="Arial" panose="020B0604020202020204" pitchFamily="34" charset="0"/>
            </a:rPr>
            <a:t>Samenhang en weerbaarheid van het EU-kader voor overheidsopdrachten</a:t>
          </a:r>
        </a:p>
      </dsp:txBody>
      <dsp:txXfrm>
        <a:off x="6232944" y="1792470"/>
        <a:ext cx="2559598" cy="1535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4B551-2761-472A-8BEB-5B8D60D73A31}">
      <dsp:nvSpPr>
        <dsp:cNvPr id="0" name=""/>
        <dsp:cNvSpPr/>
      </dsp:nvSpPr>
      <dsp:spPr>
        <a:xfrm>
          <a:off x="514749" y="0"/>
          <a:ext cx="2559598" cy="15357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Arial" panose="020B0604020202020204" pitchFamily="34" charset="0"/>
              <a:cs typeface="Arial" panose="020B0604020202020204" pitchFamily="34" charset="0"/>
            </a:rPr>
            <a:t>Normering motivering gunningsbeslissing</a:t>
          </a:r>
        </a:p>
      </dsp:txBody>
      <dsp:txXfrm>
        <a:off x="514749" y="0"/>
        <a:ext cx="2559598" cy="1535759"/>
      </dsp:txXfrm>
    </dsp:sp>
    <dsp:sp modelId="{848E198F-A5B1-404B-887A-C51B51C82CA6}">
      <dsp:nvSpPr>
        <dsp:cNvPr id="0" name=""/>
        <dsp:cNvSpPr/>
      </dsp:nvSpPr>
      <dsp:spPr>
        <a:xfrm>
          <a:off x="3417385" y="751"/>
          <a:ext cx="2559598" cy="1535759"/>
        </a:xfrm>
        <a:prstGeom prst="rect">
          <a:avLst/>
        </a:prstGeom>
        <a:gradFill rotWithShape="0">
          <a:gsLst>
            <a:gs pos="0">
              <a:schemeClr val="accent2">
                <a:hueOff val="1288723"/>
                <a:satOff val="-3699"/>
                <a:lumOff val="-5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88723"/>
                <a:satOff val="-3699"/>
                <a:lumOff val="-5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88723"/>
                <a:satOff val="-3699"/>
                <a:lumOff val="-5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‘Bundeling’ uitzonderingsgronden aanbestedingsplicht en uniformering criteria</a:t>
          </a:r>
        </a:p>
      </dsp:txBody>
      <dsp:txXfrm>
        <a:off x="3417385" y="751"/>
        <a:ext cx="2559598" cy="1535759"/>
      </dsp:txXfrm>
    </dsp:sp>
    <dsp:sp modelId="{67BEB364-5466-43C9-9B98-A44E7653E6C6}">
      <dsp:nvSpPr>
        <dsp:cNvPr id="0" name=""/>
        <dsp:cNvSpPr/>
      </dsp:nvSpPr>
      <dsp:spPr>
        <a:xfrm>
          <a:off x="6232944" y="751"/>
          <a:ext cx="2559598" cy="1535759"/>
        </a:xfrm>
        <a:prstGeom prst="rect">
          <a:avLst/>
        </a:prstGeom>
        <a:gradFill rotWithShape="0">
          <a:gsLst>
            <a:gs pos="0">
              <a:schemeClr val="accent2">
                <a:hueOff val="2577445"/>
                <a:satOff val="-7397"/>
                <a:lumOff val="-1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77445"/>
                <a:satOff val="-7397"/>
                <a:lumOff val="-1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77445"/>
                <a:satOff val="-7397"/>
                <a:lumOff val="-1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latin typeface="Arial" panose="020B0604020202020204" pitchFamily="34" charset="0"/>
              <a:cs typeface="Arial" panose="020B0604020202020204" pitchFamily="34" charset="0"/>
            </a:rPr>
            <a:t>Kaders SAS-procedure</a:t>
          </a:r>
        </a:p>
      </dsp:txBody>
      <dsp:txXfrm>
        <a:off x="6232944" y="751"/>
        <a:ext cx="2559598" cy="1535759"/>
      </dsp:txXfrm>
    </dsp:sp>
    <dsp:sp modelId="{BB38E54D-48CA-41C6-A7EE-50C7896E2D4E}">
      <dsp:nvSpPr>
        <dsp:cNvPr id="0" name=""/>
        <dsp:cNvSpPr/>
      </dsp:nvSpPr>
      <dsp:spPr>
        <a:xfrm>
          <a:off x="601826" y="1792470"/>
          <a:ext cx="2559598" cy="1535759"/>
        </a:xfrm>
        <a:prstGeom prst="rect">
          <a:avLst/>
        </a:prstGeom>
        <a:gradFill rotWithShape="0">
          <a:gsLst>
            <a:gs pos="0">
              <a:schemeClr val="accent2">
                <a:hueOff val="3866169"/>
                <a:satOff val="-11096"/>
                <a:lumOff val="-17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66169"/>
                <a:satOff val="-11096"/>
                <a:lumOff val="-17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66169"/>
                <a:satOff val="-11096"/>
                <a:lumOff val="-17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latin typeface="Arial" panose="020B0604020202020204" pitchFamily="34" charset="0"/>
              <a:cs typeface="Arial" panose="020B0604020202020204" pitchFamily="34" charset="0"/>
            </a:rPr>
            <a:t>Kaders herstelmogelijkheden</a:t>
          </a:r>
        </a:p>
      </dsp:txBody>
      <dsp:txXfrm>
        <a:off x="601826" y="1792470"/>
        <a:ext cx="2559598" cy="1535759"/>
      </dsp:txXfrm>
    </dsp:sp>
    <dsp:sp modelId="{50D05905-1369-4B34-BF3E-30ADBA882538}">
      <dsp:nvSpPr>
        <dsp:cNvPr id="0" name=""/>
        <dsp:cNvSpPr/>
      </dsp:nvSpPr>
      <dsp:spPr>
        <a:xfrm>
          <a:off x="3417385" y="1792470"/>
          <a:ext cx="2559598" cy="1535759"/>
        </a:xfrm>
        <a:prstGeom prst="rect">
          <a:avLst/>
        </a:prstGeom>
        <a:gradFill rotWithShape="0">
          <a:gsLst>
            <a:gs pos="0">
              <a:schemeClr val="accent2">
                <a:hueOff val="5154891"/>
                <a:satOff val="-14794"/>
                <a:lumOff val="-2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154891"/>
                <a:satOff val="-14794"/>
                <a:lumOff val="-2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154891"/>
                <a:satOff val="-14794"/>
                <a:lumOff val="-2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Arial" panose="020B0604020202020204" pitchFamily="34" charset="0"/>
              <a:cs typeface="Arial" panose="020B0604020202020204" pitchFamily="34" charset="0"/>
            </a:rPr>
            <a:t>Herijking regels herziening opdrachten (‘wezenlijke wijziging’)</a:t>
          </a:r>
        </a:p>
      </dsp:txBody>
      <dsp:txXfrm>
        <a:off x="3417385" y="1792470"/>
        <a:ext cx="2559598" cy="1535759"/>
      </dsp:txXfrm>
    </dsp:sp>
    <dsp:sp modelId="{07FBF404-6034-4C94-BA59-757F846EDEA9}">
      <dsp:nvSpPr>
        <dsp:cNvPr id="0" name=""/>
        <dsp:cNvSpPr/>
      </dsp:nvSpPr>
      <dsp:spPr>
        <a:xfrm>
          <a:off x="6232944" y="1792470"/>
          <a:ext cx="2559598" cy="1535759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Arial" panose="020B0604020202020204" pitchFamily="34" charset="0"/>
              <a:cs typeface="Arial" panose="020B0604020202020204" pitchFamily="34" charset="0"/>
            </a:rPr>
            <a:t>Herijking regels publiek-publieke samenwerking</a:t>
          </a:r>
        </a:p>
      </dsp:txBody>
      <dsp:txXfrm>
        <a:off x="6232944" y="1792470"/>
        <a:ext cx="2559598" cy="1535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4A6B4B-EFAF-9384-7294-4A9F34F0E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0CEDA06-09E4-3B6B-32CC-63121412E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9EF42F-01E4-08F2-90EA-CFB66E91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7C09-17A6-4B7F-8B81-6FE6AE8704FF}" type="datetimeFigureOut">
              <a:rPr lang="nl-NL" smtClean="0"/>
              <a:t>6-6-2025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082207-99D5-F942-CE78-C37F40518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3D41FF-B8E3-9982-68A2-8EB4B866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42-E15A-43B7-BFC6-AD835BC5DA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446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BECAF-70A1-147C-2B99-CB4D52B32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30364B2-C709-4565-45CC-7BA412C21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A9F4A7-01AB-8851-0588-9B4D0E3E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7C09-17A6-4B7F-8B81-6FE6AE8704FF}" type="datetimeFigureOut">
              <a:rPr lang="nl-NL" smtClean="0"/>
              <a:t>6-6-2025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DF0769-CB7C-D3B8-2A50-97773216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90A10E-27FF-47EE-F7AA-D8345C50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42-E15A-43B7-BFC6-AD835BC5DA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423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7C76FC9-C330-0DEA-02E2-85AC91C16A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87C1B01-1BC3-F1B1-1E28-83DC2EA03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AEEF97-ECF2-C4AD-9008-6055875C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7C09-17A6-4B7F-8B81-6FE6AE8704FF}" type="datetimeFigureOut">
              <a:rPr lang="nl-NL" smtClean="0"/>
              <a:t>6-6-2025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C8FDFB-079D-8E3C-CC26-FDFFD3770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141A11-F9B4-CD95-6FA1-DED998BBA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42-E15A-43B7-BFC6-AD835BC5DA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93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04357-F336-BFAD-94C0-586C75DC5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EEA945-5AF4-14CE-0F7E-BDEA68BC7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01C004-49DD-A003-1F4A-009D7E905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7C09-17A6-4B7F-8B81-6FE6AE8704FF}" type="datetimeFigureOut">
              <a:rPr lang="nl-NL" smtClean="0"/>
              <a:t>6-6-2025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118C3D-6F05-7FCA-6B0B-E22AB8676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B941FB-8FA0-976C-44A1-83D563DF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42-E15A-43B7-BFC6-AD835BC5DA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932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4C1BD-89ED-B2AA-0001-9212B406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BE03FD-2E9E-E349-535F-CDDE10667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D2E5E4-E273-D714-85FD-89C1602F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7C09-17A6-4B7F-8B81-6FE6AE8704FF}" type="datetimeFigureOut">
              <a:rPr lang="nl-NL" smtClean="0"/>
              <a:t>6-6-2025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89513F-18AC-AAA1-2F85-AD8DA7DA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770635-E36A-CA67-6BAD-183E53E86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42-E15A-43B7-BFC6-AD835BC5DA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032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1F61D-1466-6495-4476-96B33021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AE10F2-33BB-2CF2-3808-5DDD203CD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681DCEF-DA27-8D83-A401-780438AF9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D9A0AFC-93C1-94DC-005E-3499D1C7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7C09-17A6-4B7F-8B81-6FE6AE8704FF}" type="datetimeFigureOut">
              <a:rPr lang="nl-NL" smtClean="0"/>
              <a:t>6-6-2025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19CCCEF-3C99-06CE-0E36-1DEF5C44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330F7DD-8FB4-C22B-5A0E-EC1DE712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42-E15A-43B7-BFC6-AD835BC5DA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48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3B348-38AA-2238-2CFE-BE78043FE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725AB5-3DE6-62B6-CFD8-35C0C1E84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584004F-A734-30F4-E17D-9CB12A7D9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4E8EB62-6CA8-9D45-E6EA-48C58627D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C8E6D17-A997-EAB9-0C37-361F34150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DCE427B-8F02-D63A-E002-B2DD8869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7C09-17A6-4B7F-8B81-6FE6AE8704FF}" type="datetimeFigureOut">
              <a:rPr lang="nl-NL" smtClean="0"/>
              <a:t>6-6-2025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D1ED798-BD04-3913-0A4B-54468E2B3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2CF2E52-D9B1-4329-4BCF-9FF0EDCC9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42-E15A-43B7-BFC6-AD835BC5DA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09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9F9BA-1ECC-F986-A233-450DC73EF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805058E-577F-B27B-7948-68E6DF84E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7C09-17A6-4B7F-8B81-6FE6AE8704FF}" type="datetimeFigureOut">
              <a:rPr lang="nl-NL" smtClean="0"/>
              <a:t>6-6-2025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157E2BF-4EAA-3B80-6F66-0593586F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09698C3-B065-6D3C-AAC9-24632E89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42-E15A-43B7-BFC6-AD835BC5DA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92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6E08571-EB47-0940-5836-6BC955C6D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7C09-17A6-4B7F-8B81-6FE6AE8704FF}" type="datetimeFigureOut">
              <a:rPr lang="nl-NL" smtClean="0"/>
              <a:t>6-6-2025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9245F70-17FD-F83A-E690-59834913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A72ED2-21E8-AB3F-90E8-4B56AA17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42-E15A-43B7-BFC6-AD835BC5DA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610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B27BC-D4C6-7E5F-AD06-39FE06927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E2B744-BE51-1C9A-FBC6-B6727574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231CD37-BD0B-7A9E-BC35-3C4DB79D5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E05592-E39E-FBDD-2361-49956DAE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7C09-17A6-4B7F-8B81-6FE6AE8704FF}" type="datetimeFigureOut">
              <a:rPr lang="nl-NL" smtClean="0"/>
              <a:t>6-6-2025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68E1348-6594-7C8F-8803-2A77FB90F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1920554-75A4-CB16-706A-285B4B82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42-E15A-43B7-BFC6-AD835BC5DA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73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B97362-E5A3-4B73-4C33-E2636194F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5812E6C-9403-F151-5EE8-182F180D77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E6D2FF-79AD-1C36-03E4-DDE917F0A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AA8B45-5D06-CC7D-70E2-08DF3F95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7C09-17A6-4B7F-8B81-6FE6AE8704FF}" type="datetimeFigureOut">
              <a:rPr lang="nl-NL" smtClean="0"/>
              <a:t>6-6-2025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7B0A17-1ECF-D9A3-4C00-1A8EB2C4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23A07CE-931D-7A7A-B24B-653CB81A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42-E15A-43B7-BFC6-AD835BC5DA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66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AF73D18-6434-B480-969F-B55E0B75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734230-F13B-6438-0D84-DABDE91D8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0027D9-6A5C-5E6D-CFD9-E39DB51F2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E07C09-17A6-4B7F-8B81-6FE6AE8704FF}" type="datetimeFigureOut">
              <a:rPr lang="nl-NL" smtClean="0"/>
              <a:t>6-6-2025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A6201B-A84B-71D7-EB85-B122ADFCC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79F671-27A3-6A9F-2D56-96D372646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DB0642-E15A-43B7-BFC6-AD835BC5DA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16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egalizefreedom/3681999045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FB971907-6056-4534-B305-56DF5D7C5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04ECC3-604C-804A-BB4F-7A837AFF5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873" y="3747247"/>
            <a:ext cx="6347918" cy="2386669"/>
          </a:xfrm>
        </p:spPr>
        <p:txBody>
          <a:bodyPr anchor="ctr">
            <a:normAutofit fontScale="90000"/>
          </a:bodyPr>
          <a:lstStyle/>
          <a:p>
            <a:pPr algn="l"/>
            <a:r>
              <a:rPr lang="nl-NL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Herziening van de Europese Aanbestedingsrichtlijnen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4A2E709-C684-67F6-CA8B-875A5E615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9798" y="3736429"/>
            <a:ext cx="3633923" cy="2397488"/>
          </a:xfrm>
        </p:spPr>
        <p:txBody>
          <a:bodyPr anchor="ctr">
            <a:normAutofit/>
          </a:bodyPr>
          <a:lstStyle/>
          <a:p>
            <a:pPr algn="l"/>
            <a:r>
              <a:rPr lang="nl-NL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Kansen voor transparantere regelgeving en doelgerichter aanbesteden</a:t>
            </a:r>
          </a:p>
        </p:txBody>
      </p:sp>
      <p:sp>
        <p:nvSpPr>
          <p:cNvPr id="45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1367" y="1059736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Image 1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6CA6F56E-F6BC-3864-789B-5D28165D14D7}"/>
              </a:ext>
            </a:extLst>
          </p:cNvPr>
          <p:cNvPicPr>
            <a:picLocks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759690" y="1678002"/>
            <a:ext cx="4167963" cy="802332"/>
          </a:xfrm>
          <a:prstGeom prst="rect">
            <a:avLst/>
          </a:prstGeom>
        </p:spPr>
      </p:pic>
      <p:sp>
        <p:nvSpPr>
          <p:cNvPr id="47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15814" y="2482932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52738" y="355683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7" descr="Geel vraagteken">
            <a:extLst>
              <a:ext uri="{FF2B5EF4-FFF2-40B4-BE49-F238E27FC236}">
                <a16:creationId xmlns:a16="http://schemas.microsoft.com/office/drawing/2014/main" id="{4AF6BFB0-800E-A72B-DA19-D15D0ED69D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8" name="Rectangle 2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BCBA0B-AFBB-C79E-2B2A-B56D0EA07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sz="5200">
                <a:solidFill>
                  <a:srgbClr val="FFFFFF"/>
                </a:solidFill>
              </a:rPr>
              <a:t>Vragen?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FDCD433-5E70-2914-A339-682704EF8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Dank voor uw aandacht</a:t>
            </a:r>
          </a:p>
        </p:txBody>
      </p:sp>
    </p:spTree>
    <p:extLst>
      <p:ext uri="{BB962C8B-B14F-4D97-AF65-F5344CB8AC3E}">
        <p14:creationId xmlns:p14="http://schemas.microsoft.com/office/powerpoint/2010/main" val="146062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EF2244-6E86-BB62-D27F-145F96C49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3000">
                <a:latin typeface="Arial" panose="020B0604020202020204" pitchFamily="34" charset="0"/>
                <a:cs typeface="Arial" panose="020B0604020202020204" pitchFamily="34" charset="0"/>
              </a:rPr>
              <a:t>Herziening van de Europese Aanbestedingsrichtlijnen</a:t>
            </a:r>
            <a:endParaRPr lang="nl-NL" sz="30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126D70-7C99-B46B-6EDE-8C832DF00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Consultatie EC</a:t>
            </a: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Doel werkgroep NVvA:</a:t>
            </a: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opstellen feedback voor NVvA</a:t>
            </a: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gericht op evaluatie in het kader van de herziening van de </a:t>
            </a:r>
          </a:p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  EA-Richtlijnen</a:t>
            </a: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amera 3">
            <a:extLst>
              <a:ext uri="{FF2B5EF4-FFF2-40B4-BE49-F238E27FC236}">
                <a16:creationId xmlns:a16="http://schemas.microsoft.com/office/drawing/2014/main" id="{073960C6-8994-346E-6A91-BCE6E09C74E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6159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1922D2-D397-9EA4-A66D-55B0884D1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EF01F2-82C4-F389-5FA9-36ADCAE5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9"/>
            <a:ext cx="3494314" cy="5786638"/>
          </a:xfrm>
        </p:spPr>
        <p:txBody>
          <a:bodyPr anchor="t">
            <a:norm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Herziening van de 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EA-Richtlijnen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B383BB8-D601-B5B6-8D17-91C1BBCBE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474678"/>
              </p:ext>
            </p:extLst>
          </p:nvPr>
        </p:nvGraphicFramePr>
        <p:xfrm>
          <a:off x="4608246" y="548640"/>
          <a:ext cx="6949440" cy="578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005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A89768-DCA3-F04F-4AAA-8BC289715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werkgroep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introductiemeeting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werksessies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plenair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individueel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terugkoppeling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NVvA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Een ladder in de woestijn">
            <a:extLst>
              <a:ext uri="{FF2B5EF4-FFF2-40B4-BE49-F238E27FC236}">
                <a16:creationId xmlns:a16="http://schemas.microsoft.com/office/drawing/2014/main" id="{A9A5015E-837E-59F8-81B6-03EE76081E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06" r="10141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00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279386-8BB5-4FFF-4D4E-7CAAEF951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5E12DE5-1516-FCA5-A0E8-8F8EE8247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1EDA76-9D4D-DFD4-50C2-6E69B25E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Resultaat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werkgroep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notitie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voor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NVvA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samenvatting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voor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Tender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Nieuwsbrief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id="{728D1AC4-C52E-DA46-E231-245563191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Een ladder in de woestijn">
            <a:extLst>
              <a:ext uri="{FF2B5EF4-FFF2-40B4-BE49-F238E27FC236}">
                <a16:creationId xmlns:a16="http://schemas.microsoft.com/office/drawing/2014/main" id="{AEB004B2-3261-CCD5-BD58-802378C8F1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06" r="10141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825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3CC695-8BB2-7C19-95F4-076DD098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7554687" cy="2228074"/>
          </a:xfrm>
        </p:spPr>
        <p:txBody>
          <a:bodyPr>
            <a:normAutofit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Verdeling (hoofd)onderwerpen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89682997-90EC-52E7-43C9-F3B63A509B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903032"/>
              </p:ext>
            </p:extLst>
          </p:nvPr>
        </p:nvGraphicFramePr>
        <p:xfrm>
          <a:off x="838201" y="2776539"/>
          <a:ext cx="9394370" cy="3328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166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CE1D54-B4F3-68CA-DF30-958E9F7F1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0247C5A-9FF5-F524-5DA1-1E2975C7B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E26D80-F093-CE45-160C-5B7E70AE6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7554687" cy="2228074"/>
          </a:xfrm>
        </p:spPr>
        <p:txBody>
          <a:bodyPr>
            <a:normAutofit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 Voorbeelden aanbevelingen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6FB9C320-FF32-40C3-C7EF-99771CAE05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18373"/>
              </p:ext>
            </p:extLst>
          </p:nvPr>
        </p:nvGraphicFramePr>
        <p:xfrm>
          <a:off x="838201" y="2776539"/>
          <a:ext cx="9394370" cy="3328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467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1BA7680-B1FB-4B6B-2155-45DD5D6C4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Hands op elkaar">
            <a:extLst>
              <a:ext uri="{FF2B5EF4-FFF2-40B4-BE49-F238E27FC236}">
                <a16:creationId xmlns:a16="http://schemas.microsoft.com/office/drawing/2014/main" id="{86E344B9-8055-724D-E9D7-B7B53719C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1" t="9091" r="7371" b="-1"/>
          <a:stretch>
            <a:fillRect/>
          </a:stretch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9CCD9CD-49AE-3D3E-923B-81ECD3FB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32383"/>
            <a:ext cx="12192000" cy="452561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1604D7-3239-9CD5-8C57-19C34111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06" y="3991500"/>
            <a:ext cx="8837546" cy="18704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Herziening</a:t>
            </a:r>
            <a:r>
              <a:rPr lang="en-US" sz="5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sz="5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Europese</a:t>
            </a:r>
            <a:r>
              <a:rPr lang="en-US" sz="5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Aanbestedingsrichtlijnen</a:t>
            </a:r>
            <a:endParaRPr lang="en-US" sz="5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AC59F9-F01B-DD8E-B3C7-FA38D300E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06" y="5917399"/>
            <a:ext cx="8837546" cy="64478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Handen op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elkaar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binnen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EU voor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toekomstbestendige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EA-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Richtlijnen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9617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Tijdelijke aanduiding voor afbeelding 5" descr="Afbeelding met verven, kleding, kunst, persoon&#10;&#10;Door AI gegenereerde inhoud is mogelijk onjuist.">
            <a:extLst>
              <a:ext uri="{FF2B5EF4-FFF2-40B4-BE49-F238E27FC236}">
                <a16:creationId xmlns:a16="http://schemas.microsoft.com/office/drawing/2014/main" id="{E648A900-EB0B-51FC-832A-42DD9CA21A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65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5612C25-E4A3-AC96-9031-184FE7B08AC5}"/>
              </a:ext>
            </a:extLst>
          </p:cNvPr>
          <p:cNvSpPr txBox="1"/>
          <p:nvPr/>
        </p:nvSpPr>
        <p:spPr>
          <a:xfrm>
            <a:off x="9638096" y="6657945"/>
            <a:ext cx="25539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700">
                <a:solidFill>
                  <a:srgbClr val="FFFFFF"/>
                </a:solidFill>
                <a:hlinkClick r:id="rId3" tooltip="https://www.flickr.com/photos/legalizefreedom/3681999045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nl-NL" sz="700">
                <a:solidFill>
                  <a:srgbClr val="FFFFFF"/>
                </a:solidFill>
              </a:rPr>
              <a:t> van Onbekende auteur is gelicentieerd onder </a:t>
            </a:r>
            <a:r>
              <a:rPr lang="nl-NL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nl-N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144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215</Words>
  <Application>Microsoft Office PowerPoint</Application>
  <PresentationFormat>Breedbeeld</PresentationFormat>
  <Paragraphs>40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Kantoorthema</vt:lpstr>
      <vt:lpstr>Herziening van de Europese Aanbestedingsrichtlijnen</vt:lpstr>
      <vt:lpstr>Herziening van de Europese Aanbestedingsrichtlijnen</vt:lpstr>
      <vt:lpstr>Herziening van de  EA-Richtlijnen</vt:lpstr>
      <vt:lpstr>Proces werkgroep:  - introductiemeeting - werksessies (plenair en individueel) -terugkoppeling NVvA </vt:lpstr>
      <vt:lpstr>Resultaat werkgroep:  - notitie voor NVvA - samenvatting voor   Tender Nieuwsbrief </vt:lpstr>
      <vt:lpstr>Verdeling (hoofd)onderwerpen</vt:lpstr>
      <vt:lpstr>  Voorbeelden aanbevelingen</vt:lpstr>
      <vt:lpstr>Herziening van de Europese Aanbestedingsrichtlijnen</vt:lpstr>
      <vt:lpstr>PowerPoint-presentatie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Edwin Bastian</dc:creator>
  <cp:lastModifiedBy>Edwin Bastian</cp:lastModifiedBy>
  <cp:revision>2</cp:revision>
  <dcterms:created xsi:type="dcterms:W3CDTF">2025-06-06T14:29:01Z</dcterms:created>
  <dcterms:modified xsi:type="dcterms:W3CDTF">2025-06-06T15:57:21Z</dcterms:modified>
</cp:coreProperties>
</file>