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45"/>
  </p:notesMasterIdLst>
  <p:sldIdLst>
    <p:sldId id="256" r:id="rId2"/>
    <p:sldId id="259" r:id="rId3"/>
    <p:sldId id="258" r:id="rId4"/>
    <p:sldId id="260" r:id="rId5"/>
    <p:sldId id="265" r:id="rId6"/>
    <p:sldId id="286" r:id="rId7"/>
    <p:sldId id="287" r:id="rId8"/>
    <p:sldId id="266" r:id="rId9"/>
    <p:sldId id="267" r:id="rId10"/>
    <p:sldId id="288" r:id="rId11"/>
    <p:sldId id="268" r:id="rId12"/>
    <p:sldId id="269" r:id="rId13"/>
    <p:sldId id="270" r:id="rId14"/>
    <p:sldId id="271" r:id="rId15"/>
    <p:sldId id="303" r:id="rId16"/>
    <p:sldId id="272" r:id="rId17"/>
    <p:sldId id="274" r:id="rId18"/>
    <p:sldId id="275" r:id="rId19"/>
    <p:sldId id="276" r:id="rId20"/>
    <p:sldId id="277" r:id="rId21"/>
    <p:sldId id="278" r:id="rId22"/>
    <p:sldId id="279" r:id="rId23"/>
    <p:sldId id="280" r:id="rId24"/>
    <p:sldId id="281" r:id="rId25"/>
    <p:sldId id="282" r:id="rId26"/>
    <p:sldId id="283" r:id="rId27"/>
    <p:sldId id="284" r:id="rId28"/>
    <p:sldId id="289" r:id="rId29"/>
    <p:sldId id="285" r:id="rId30"/>
    <p:sldId id="290" r:id="rId31"/>
    <p:sldId id="291" r:id="rId32"/>
    <p:sldId id="292" r:id="rId33"/>
    <p:sldId id="293" r:id="rId34"/>
    <p:sldId id="294" r:id="rId35"/>
    <p:sldId id="295" r:id="rId36"/>
    <p:sldId id="296" r:id="rId37"/>
    <p:sldId id="297" r:id="rId38"/>
    <p:sldId id="298" r:id="rId39"/>
    <p:sldId id="299" r:id="rId40"/>
    <p:sldId id="300" r:id="rId41"/>
    <p:sldId id="302" r:id="rId42"/>
    <p:sldId id="304" r:id="rId43"/>
    <p:sldId id="257" r:id="rId44"/>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84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77D33"/>
    <a:srgbClr val="40464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911" autoAdjust="0"/>
    <p:restoredTop sz="94694"/>
  </p:normalViewPr>
  <p:slideViewPr>
    <p:cSldViewPr snapToGrid="0" snapToObjects="1">
      <p:cViewPr>
        <p:scale>
          <a:sx n="98" d="100"/>
          <a:sy n="98" d="100"/>
        </p:scale>
        <p:origin x="84" y="68"/>
      </p:cViewPr>
      <p:guideLst>
        <p:guide orient="horz" pos="2160"/>
        <p:guide pos="846"/>
      </p:guideLst>
    </p:cSldViewPr>
  </p:slideViewPr>
  <p:notesTextViewPr>
    <p:cViewPr>
      <p:scale>
        <a:sx n="1" d="1"/>
        <a:sy n="1" d="1"/>
      </p:scale>
      <p:origin x="0" y="0"/>
    </p:cViewPr>
  </p:notesTextViewPr>
  <p:gridSpacing cx="72008" cy="72008"/>
</p:viewPr>
</file>

<file path=ppt/_rels/presentation.xml.rels>&#65279;<?xml version="1.0" encoding="utf-8"?><Relationships xmlns="http://schemas.openxmlformats.org/package/2006/relationships"><Relationship Type="http://schemas.openxmlformats.org/officeDocument/2006/relationships/slide" Target="slides/slide12.xml" Id="rId13" /><Relationship Type="http://schemas.openxmlformats.org/officeDocument/2006/relationships/slide" Target="slides/slide17.xml" Id="rId18" /><Relationship Type="http://schemas.openxmlformats.org/officeDocument/2006/relationships/slide" Target="slides/slide25.xml" Id="rId26" /><Relationship Type="http://schemas.openxmlformats.org/officeDocument/2006/relationships/slide" Target="slides/slide38.xml" Id="rId39" /><Relationship Type="http://schemas.openxmlformats.org/officeDocument/2006/relationships/slide" Target="slides/slide20.xml" Id="rId21" /><Relationship Type="http://schemas.openxmlformats.org/officeDocument/2006/relationships/slide" Target="slides/slide33.xml" Id="rId34" /><Relationship Type="http://schemas.openxmlformats.org/officeDocument/2006/relationships/slide" Target="slides/slide41.xml" Id="rId42" /><Relationship Type="http://schemas.openxmlformats.org/officeDocument/2006/relationships/viewProps" Target="viewProps.xml" Id="rId47" /><Relationship Type="http://schemas.openxmlformats.org/officeDocument/2006/relationships/slide" Target="slides/slide6.xml" Id="rId7" /><Relationship Type="http://schemas.openxmlformats.org/officeDocument/2006/relationships/slide" Target="slides/slide1.xml" Id="rId2" /><Relationship Type="http://schemas.openxmlformats.org/officeDocument/2006/relationships/slide" Target="slides/slide15.xml" Id="rId16" /><Relationship Type="http://schemas.openxmlformats.org/officeDocument/2006/relationships/slide" Target="slides/slide28.xml" Id="rId29" /><Relationship Type="http://schemas.openxmlformats.org/officeDocument/2006/relationships/slide" Target="slides/slide10.xml" Id="rId11" /><Relationship Type="http://schemas.openxmlformats.org/officeDocument/2006/relationships/slide" Target="slides/slide23.xml" Id="rId24" /><Relationship Type="http://schemas.openxmlformats.org/officeDocument/2006/relationships/slide" Target="slides/slide31.xml" Id="rId32" /><Relationship Type="http://schemas.openxmlformats.org/officeDocument/2006/relationships/slide" Target="slides/slide36.xml" Id="rId37" /><Relationship Type="http://schemas.openxmlformats.org/officeDocument/2006/relationships/slide" Target="slides/slide39.xml" Id="rId40" /><Relationship Type="http://schemas.openxmlformats.org/officeDocument/2006/relationships/notesMaster" Target="notesMasters/notesMaster1.xml" Id="rId45" /><Relationship Type="http://schemas.openxmlformats.org/officeDocument/2006/relationships/slide" Target="slides/slide4.xml" Id="rId5" /><Relationship Type="http://schemas.openxmlformats.org/officeDocument/2006/relationships/slide" Target="slides/slide14.xml" Id="rId15" /><Relationship Type="http://schemas.openxmlformats.org/officeDocument/2006/relationships/slide" Target="slides/slide22.xml" Id="rId23" /><Relationship Type="http://schemas.openxmlformats.org/officeDocument/2006/relationships/slide" Target="slides/slide27.xml" Id="rId28" /><Relationship Type="http://schemas.openxmlformats.org/officeDocument/2006/relationships/slide" Target="slides/slide35.xml" Id="rId36" /><Relationship Type="http://schemas.openxmlformats.org/officeDocument/2006/relationships/tableStyles" Target="tableStyles.xml" Id="rId49" /><Relationship Type="http://schemas.openxmlformats.org/officeDocument/2006/relationships/slide" Target="slides/slide9.xml" Id="rId10" /><Relationship Type="http://schemas.openxmlformats.org/officeDocument/2006/relationships/slide" Target="slides/slide18.xml" Id="rId19" /><Relationship Type="http://schemas.openxmlformats.org/officeDocument/2006/relationships/slide" Target="slides/slide30.xml" Id="rId31" /><Relationship Type="http://schemas.openxmlformats.org/officeDocument/2006/relationships/slide" Target="slides/slide43.xml" Id="rId44" /><Relationship Type="http://schemas.openxmlformats.org/officeDocument/2006/relationships/slide" Target="slides/slide3.xml" Id="rId4" /><Relationship Type="http://schemas.openxmlformats.org/officeDocument/2006/relationships/slide" Target="slides/slide8.xml" Id="rId9" /><Relationship Type="http://schemas.openxmlformats.org/officeDocument/2006/relationships/slide" Target="slides/slide13.xml" Id="rId14" /><Relationship Type="http://schemas.openxmlformats.org/officeDocument/2006/relationships/slide" Target="slides/slide21.xml" Id="rId22" /><Relationship Type="http://schemas.openxmlformats.org/officeDocument/2006/relationships/slide" Target="slides/slide26.xml" Id="rId27" /><Relationship Type="http://schemas.openxmlformats.org/officeDocument/2006/relationships/slide" Target="slides/slide29.xml" Id="rId30" /><Relationship Type="http://schemas.openxmlformats.org/officeDocument/2006/relationships/slide" Target="slides/slide34.xml" Id="rId35" /><Relationship Type="http://schemas.openxmlformats.org/officeDocument/2006/relationships/slide" Target="slides/slide42.xml" Id="rId43" /><Relationship Type="http://schemas.openxmlformats.org/officeDocument/2006/relationships/theme" Target="theme/theme1.xml" Id="rId48" /><Relationship Type="http://schemas.openxmlformats.org/officeDocument/2006/relationships/slide" Target="slides/slide7.xml" Id="rId8" /><Relationship Type="http://schemas.openxmlformats.org/officeDocument/2006/relationships/slide" Target="slides/slide2.xml" Id="rId3" /><Relationship Type="http://schemas.openxmlformats.org/officeDocument/2006/relationships/slide" Target="slides/slide11.xml" Id="rId12" /><Relationship Type="http://schemas.openxmlformats.org/officeDocument/2006/relationships/slide" Target="slides/slide16.xml" Id="rId17" /><Relationship Type="http://schemas.openxmlformats.org/officeDocument/2006/relationships/slide" Target="slides/slide24.xml" Id="rId25" /><Relationship Type="http://schemas.openxmlformats.org/officeDocument/2006/relationships/slide" Target="slides/slide32.xml" Id="rId33" /><Relationship Type="http://schemas.openxmlformats.org/officeDocument/2006/relationships/slide" Target="slides/slide37.xml" Id="rId38" /><Relationship Type="http://schemas.openxmlformats.org/officeDocument/2006/relationships/presProps" Target="presProps.xml" Id="rId46" /><Relationship Type="http://schemas.openxmlformats.org/officeDocument/2006/relationships/slide" Target="slides/slide19.xml" Id="rId20" /><Relationship Type="http://schemas.openxmlformats.org/officeDocument/2006/relationships/slide" Target="slides/slide40.xml" Id="rId41" /><Relationship Type="http://schemas.openxmlformats.org/officeDocument/2006/relationships/slideMaster" Target="slideMasters/slideMaster1.xml" Id="rId1" /><Relationship Type="http://schemas.openxmlformats.org/officeDocument/2006/relationships/slide" Target="slides/slide5.xml" Id="rId6" /><Relationship Type="http://schemas.openxmlformats.org/officeDocument/2006/relationships/customXml" Target="/customXML/item.xml" Id="imanage.xml"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254B89-C27F-F640-9265-DA743939090E}" type="datetimeFigureOut">
              <a:t>12-6-2025</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15F569-D461-BD45-AED1-9D8F306753BC}" type="slidenum">
              <a:t>‹nr.›</a:t>
            </a:fld>
            <a:endParaRPr lang="nl-NL"/>
          </a:p>
        </p:txBody>
      </p:sp>
    </p:spTree>
    <p:extLst>
      <p:ext uri="{BB962C8B-B14F-4D97-AF65-F5344CB8AC3E}">
        <p14:creationId xmlns:p14="http://schemas.microsoft.com/office/powerpoint/2010/main" val="42401048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grpSp>
        <p:nvGrpSpPr>
          <p:cNvPr id="2" name="Groep 1">
            <a:extLst>
              <a:ext uri="{FF2B5EF4-FFF2-40B4-BE49-F238E27FC236}">
                <a16:creationId xmlns:a16="http://schemas.microsoft.com/office/drawing/2014/main" id="{66ECF5BB-289F-3546-AF0C-64F91359A4FA}"/>
              </a:ext>
            </a:extLst>
          </p:cNvPr>
          <p:cNvGrpSpPr/>
          <p:nvPr userDrawn="1"/>
        </p:nvGrpSpPr>
        <p:grpSpPr>
          <a:xfrm>
            <a:off x="0" y="0"/>
            <a:ext cx="12211059" cy="6876198"/>
            <a:chOff x="0" y="0"/>
            <a:chExt cx="12211059" cy="6876198"/>
          </a:xfrm>
        </p:grpSpPr>
        <p:sp>
          <p:nvSpPr>
            <p:cNvPr id="7" name="Rechthoek 6">
              <a:extLst>
                <a:ext uri="{FF2B5EF4-FFF2-40B4-BE49-F238E27FC236}">
                  <a16:creationId xmlns:a16="http://schemas.microsoft.com/office/drawing/2014/main" id="{B3897B1A-9AFE-4642-A7B9-4A10CAEC2A6D}"/>
                </a:ext>
              </a:extLst>
            </p:cNvPr>
            <p:cNvSpPr/>
            <p:nvPr userDrawn="1"/>
          </p:nvSpPr>
          <p:spPr>
            <a:xfrm>
              <a:off x="0" y="0"/>
              <a:ext cx="9284278" cy="6858000"/>
            </a:xfrm>
            <a:prstGeom prst="rect">
              <a:avLst/>
            </a:prstGeom>
            <a:solidFill>
              <a:srgbClr val="404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Vrije vorm 7">
              <a:extLst>
                <a:ext uri="{FF2B5EF4-FFF2-40B4-BE49-F238E27FC236}">
                  <a16:creationId xmlns:a16="http://schemas.microsoft.com/office/drawing/2014/main" id="{D5A3E678-D470-E44F-AE88-1CF182016B9E}"/>
                </a:ext>
              </a:extLst>
            </p:cNvPr>
            <p:cNvSpPr/>
            <p:nvPr userDrawn="1"/>
          </p:nvSpPr>
          <p:spPr>
            <a:xfrm rot="16200000">
              <a:off x="6656736" y="4248656"/>
              <a:ext cx="2080855" cy="3174230"/>
            </a:xfrm>
            <a:custGeom>
              <a:avLst/>
              <a:gdLst>
                <a:gd name="connsiteX0" fmla="*/ 2062659 w 2062659"/>
                <a:gd name="connsiteY0" fmla="*/ 3145655 h 3145655"/>
                <a:gd name="connsiteX1" fmla="*/ 888 w 2062659"/>
                <a:gd name="connsiteY1" fmla="*/ 3145654 h 3145655"/>
                <a:gd name="connsiteX2" fmla="*/ 854 w 2062659"/>
                <a:gd name="connsiteY2" fmla="*/ 3026690 h 3145655"/>
                <a:gd name="connsiteX3" fmla="*/ 0 w 2062659"/>
                <a:gd name="connsiteY3" fmla="*/ 0 h 3145655"/>
                <a:gd name="connsiteX4" fmla="*/ 2062659 w 2062659"/>
                <a:gd name="connsiteY4" fmla="*/ 3145655 h 3145655"/>
                <a:gd name="connsiteX0" fmla="*/ 2077646 w 2077646"/>
                <a:gd name="connsiteY0" fmla="*/ 3145655 h 3145655"/>
                <a:gd name="connsiteX1" fmla="*/ 0 w 2077646"/>
                <a:gd name="connsiteY1" fmla="*/ 3145654 h 3145655"/>
                <a:gd name="connsiteX2" fmla="*/ 15841 w 2077646"/>
                <a:gd name="connsiteY2" fmla="*/ 3026690 h 3145655"/>
                <a:gd name="connsiteX3" fmla="*/ 14987 w 2077646"/>
                <a:gd name="connsiteY3" fmla="*/ 0 h 3145655"/>
                <a:gd name="connsiteX4" fmla="*/ 2077646 w 2077646"/>
                <a:gd name="connsiteY4" fmla="*/ 3145655 h 3145655"/>
                <a:gd name="connsiteX0" fmla="*/ 2080855 w 2080855"/>
                <a:gd name="connsiteY0" fmla="*/ 3145655 h 3145655"/>
                <a:gd name="connsiteX1" fmla="*/ 3209 w 2080855"/>
                <a:gd name="connsiteY1" fmla="*/ 3145654 h 3145655"/>
                <a:gd name="connsiteX2" fmla="*/ 0 w 2080855"/>
                <a:gd name="connsiteY2" fmla="*/ 3026690 h 3145655"/>
                <a:gd name="connsiteX3" fmla="*/ 18196 w 2080855"/>
                <a:gd name="connsiteY3" fmla="*/ 0 h 3145655"/>
                <a:gd name="connsiteX4" fmla="*/ 2080855 w 2080855"/>
                <a:gd name="connsiteY4" fmla="*/ 3145655 h 3145655"/>
                <a:gd name="connsiteX0" fmla="*/ 2080855 w 2080855"/>
                <a:gd name="connsiteY0" fmla="*/ 3174230 h 3174230"/>
                <a:gd name="connsiteX1" fmla="*/ 3209 w 2080855"/>
                <a:gd name="connsiteY1" fmla="*/ 3174229 h 3174230"/>
                <a:gd name="connsiteX2" fmla="*/ 0 w 2080855"/>
                <a:gd name="connsiteY2" fmla="*/ 3055265 h 3174230"/>
                <a:gd name="connsiteX3" fmla="*/ 2321 w 2080855"/>
                <a:gd name="connsiteY3" fmla="*/ 0 h 3174230"/>
                <a:gd name="connsiteX4" fmla="*/ 2080855 w 2080855"/>
                <a:gd name="connsiteY4" fmla="*/ 3174230 h 31742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0855" h="3174230">
                  <a:moveTo>
                    <a:pt x="2080855" y="3174230"/>
                  </a:moveTo>
                  <a:lnTo>
                    <a:pt x="3209" y="3174229"/>
                  </a:lnTo>
                  <a:cubicBezTo>
                    <a:pt x="3198" y="3134574"/>
                    <a:pt x="11" y="3094920"/>
                    <a:pt x="0" y="3055265"/>
                  </a:cubicBezTo>
                  <a:cubicBezTo>
                    <a:pt x="588" y="2045788"/>
                    <a:pt x="4351" y="1007735"/>
                    <a:pt x="2321" y="0"/>
                  </a:cubicBezTo>
                  <a:lnTo>
                    <a:pt x="2080855" y="3174230"/>
                  </a:lnTo>
                  <a:close/>
                </a:path>
              </a:pathLst>
            </a:custGeom>
            <a:solidFill>
              <a:srgbClr val="0A090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l-NL"/>
            </a:p>
          </p:txBody>
        </p:sp>
        <p:sp>
          <p:nvSpPr>
            <p:cNvPr id="9" name="Vrije vorm 8">
              <a:extLst>
                <a:ext uri="{FF2B5EF4-FFF2-40B4-BE49-F238E27FC236}">
                  <a16:creationId xmlns:a16="http://schemas.microsoft.com/office/drawing/2014/main" id="{C0412BE0-14DB-6941-A649-7C7B31C912A0}"/>
                </a:ext>
              </a:extLst>
            </p:cNvPr>
            <p:cNvSpPr/>
            <p:nvPr userDrawn="1"/>
          </p:nvSpPr>
          <p:spPr>
            <a:xfrm rot="16200000">
              <a:off x="8749583" y="3410692"/>
              <a:ext cx="3996172" cy="2926780"/>
            </a:xfrm>
            <a:custGeom>
              <a:avLst/>
              <a:gdLst>
                <a:gd name="connsiteX0" fmla="*/ 3968415 w 3968415"/>
                <a:gd name="connsiteY0" fmla="*/ 2907727 h 2907727"/>
                <a:gd name="connsiteX1" fmla="*/ 820 w 3968415"/>
                <a:gd name="connsiteY1" fmla="*/ 2907726 h 2907727"/>
                <a:gd name="connsiteX2" fmla="*/ 0 w 3968415"/>
                <a:gd name="connsiteY2" fmla="*/ 0 h 2907727"/>
                <a:gd name="connsiteX3" fmla="*/ 2061771 w 3968415"/>
                <a:gd name="connsiteY3" fmla="*/ 1 h 2907727"/>
                <a:gd name="connsiteX4" fmla="*/ 3968415 w 3968415"/>
                <a:gd name="connsiteY4" fmla="*/ 2907727 h 2907727"/>
                <a:gd name="connsiteX0" fmla="*/ 3973945 w 3973945"/>
                <a:gd name="connsiteY0" fmla="*/ 2907727 h 2910901"/>
                <a:gd name="connsiteX1" fmla="*/ 0 w 3973945"/>
                <a:gd name="connsiteY1" fmla="*/ 2910901 h 2910901"/>
                <a:gd name="connsiteX2" fmla="*/ 5530 w 3973945"/>
                <a:gd name="connsiteY2" fmla="*/ 0 h 2910901"/>
                <a:gd name="connsiteX3" fmla="*/ 2067301 w 3973945"/>
                <a:gd name="connsiteY3" fmla="*/ 1 h 2910901"/>
                <a:gd name="connsiteX4" fmla="*/ 3973945 w 3973945"/>
                <a:gd name="connsiteY4" fmla="*/ 2907727 h 2910901"/>
                <a:gd name="connsiteX0" fmla="*/ 3984457 w 3984457"/>
                <a:gd name="connsiteY0" fmla="*/ 2907727 h 2910901"/>
                <a:gd name="connsiteX1" fmla="*/ 10512 w 3984457"/>
                <a:gd name="connsiteY1" fmla="*/ 2910901 h 2910901"/>
                <a:gd name="connsiteX2" fmla="*/ 167 w 3984457"/>
                <a:gd name="connsiteY2" fmla="*/ 0 h 2910901"/>
                <a:gd name="connsiteX3" fmla="*/ 2077813 w 3984457"/>
                <a:gd name="connsiteY3" fmla="*/ 1 h 2910901"/>
                <a:gd name="connsiteX4" fmla="*/ 3984457 w 3984457"/>
                <a:gd name="connsiteY4" fmla="*/ 2907727 h 2910901"/>
                <a:gd name="connsiteX0" fmla="*/ 3986645 w 3986645"/>
                <a:gd name="connsiteY0" fmla="*/ 2907727 h 2920426"/>
                <a:gd name="connsiteX1" fmla="*/ 0 w 3986645"/>
                <a:gd name="connsiteY1" fmla="*/ 2920426 h 2920426"/>
                <a:gd name="connsiteX2" fmla="*/ 2355 w 3986645"/>
                <a:gd name="connsiteY2" fmla="*/ 0 h 2920426"/>
                <a:gd name="connsiteX3" fmla="*/ 2080001 w 3986645"/>
                <a:gd name="connsiteY3" fmla="*/ 1 h 2920426"/>
                <a:gd name="connsiteX4" fmla="*/ 3986645 w 3986645"/>
                <a:gd name="connsiteY4" fmla="*/ 2907727 h 2920426"/>
                <a:gd name="connsiteX0" fmla="*/ 3996172 w 3996172"/>
                <a:gd name="connsiteY0" fmla="*/ 2926780 h 2926780"/>
                <a:gd name="connsiteX1" fmla="*/ 0 w 3996172"/>
                <a:gd name="connsiteY1" fmla="*/ 2920426 h 2926780"/>
                <a:gd name="connsiteX2" fmla="*/ 2355 w 3996172"/>
                <a:gd name="connsiteY2" fmla="*/ 0 h 2926780"/>
                <a:gd name="connsiteX3" fmla="*/ 2080001 w 3996172"/>
                <a:gd name="connsiteY3" fmla="*/ 1 h 2926780"/>
                <a:gd name="connsiteX4" fmla="*/ 3996172 w 3996172"/>
                <a:gd name="connsiteY4" fmla="*/ 2926780 h 29267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96172" h="2926780">
                  <a:moveTo>
                    <a:pt x="3996172" y="2926780"/>
                  </a:moveTo>
                  <a:lnTo>
                    <a:pt x="0" y="2920426"/>
                  </a:lnTo>
                  <a:cubicBezTo>
                    <a:pt x="1843" y="1950126"/>
                    <a:pt x="512" y="970300"/>
                    <a:pt x="2355" y="0"/>
                  </a:cubicBezTo>
                  <a:lnTo>
                    <a:pt x="2080001" y="1"/>
                  </a:lnTo>
                  <a:lnTo>
                    <a:pt x="3996172" y="2926780"/>
                  </a:lnTo>
                  <a:close/>
                </a:path>
              </a:pathLst>
            </a:custGeom>
            <a:solidFill>
              <a:srgbClr val="A67D3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l-NL"/>
            </a:p>
          </p:txBody>
        </p:sp>
      </p:grpSp>
      <p:sp>
        <p:nvSpPr>
          <p:cNvPr id="10" name="Title 1">
            <a:extLst>
              <a:ext uri="{FF2B5EF4-FFF2-40B4-BE49-F238E27FC236}">
                <a16:creationId xmlns:a16="http://schemas.microsoft.com/office/drawing/2014/main" id="{DD0A97B6-7A6B-D140-9D21-859F40531E72}"/>
              </a:ext>
            </a:extLst>
          </p:cNvPr>
          <p:cNvSpPr>
            <a:spLocks noGrp="1"/>
          </p:cNvSpPr>
          <p:nvPr>
            <p:ph type="title" hasCustomPrompt="1"/>
          </p:nvPr>
        </p:nvSpPr>
        <p:spPr>
          <a:xfrm>
            <a:off x="1681679" y="1369087"/>
            <a:ext cx="6186266" cy="520142"/>
          </a:xfrm>
          <a:prstGeom prst="rect">
            <a:avLst/>
          </a:prstGeom>
        </p:spPr>
        <p:txBody>
          <a:bodyPr wrap="square" lIns="0" tIns="0" rIns="0" bIns="0" anchor="t" anchorCtr="0">
            <a:spAutoFit/>
          </a:bodyPr>
          <a:lstStyle>
            <a:lvl1pPr>
              <a:lnSpc>
                <a:spcPts val="4000"/>
              </a:lnSpc>
              <a:defRPr sz="4000" baseline="0">
                <a:solidFill>
                  <a:schemeClr val="bg1"/>
                </a:solidFill>
                <a:latin typeface="Calibri" panose="020F0502020204030204" pitchFamily="34" charset="0"/>
                <a:cs typeface="Calibri" panose="020F0502020204030204" pitchFamily="34" charset="0"/>
              </a:defRPr>
            </a:lvl1pPr>
          </a:lstStyle>
          <a:p>
            <a:r>
              <a:rPr lang="nl-NL"/>
              <a:t>Dag van de omgevingswet</a:t>
            </a:r>
            <a:endParaRPr lang="en-US" dirty="0"/>
          </a:p>
        </p:txBody>
      </p:sp>
      <p:sp>
        <p:nvSpPr>
          <p:cNvPr id="11" name="Text Placeholder 2">
            <a:extLst>
              <a:ext uri="{FF2B5EF4-FFF2-40B4-BE49-F238E27FC236}">
                <a16:creationId xmlns:a16="http://schemas.microsoft.com/office/drawing/2014/main" id="{0B418055-A77C-C442-A75F-5C7515173179}"/>
              </a:ext>
            </a:extLst>
          </p:cNvPr>
          <p:cNvSpPr>
            <a:spLocks noGrp="1"/>
          </p:cNvSpPr>
          <p:nvPr>
            <p:ph type="body" idx="1" hasCustomPrompt="1"/>
          </p:nvPr>
        </p:nvSpPr>
        <p:spPr>
          <a:xfrm>
            <a:off x="1700083" y="2136414"/>
            <a:ext cx="6167862" cy="369781"/>
          </a:xfrm>
          <a:prstGeom prst="rect">
            <a:avLst/>
          </a:prstGeom>
        </p:spPr>
        <p:txBody>
          <a:bodyPr wrap="square" lIns="0" tIns="0" rIns="0" bIns="0">
            <a:spAutoFit/>
          </a:bodyPr>
          <a:lstStyle>
            <a:lvl1pPr marL="0" marR="0" indent="0" algn="l" defTabSz="914377" rtl="0" eaLnBrk="1" fontAlgn="auto" latinLnBrk="0" hangingPunct="1">
              <a:lnSpc>
                <a:spcPts val="2400"/>
              </a:lnSpc>
              <a:spcBef>
                <a:spcPts val="1000"/>
              </a:spcBef>
              <a:spcAft>
                <a:spcPts val="0"/>
              </a:spcAft>
              <a:buClrTx/>
              <a:buSzTx/>
              <a:buFontTx/>
              <a:buNone/>
              <a:tabLst/>
              <a:defRPr sz="2400" baseline="0">
                <a:solidFill>
                  <a:schemeClr val="bg1"/>
                </a:solidFill>
                <a:latin typeface="Calibri" panose="020F0502020204030204" pitchFamily="34" charset="0"/>
                <a:cs typeface="Calibri" panose="020F0502020204030204" pitchFamily="34" charset="0"/>
              </a:defRPr>
            </a:lvl1pPr>
            <a:lvl2pPr marL="457189" indent="0">
              <a:buNone/>
              <a:defRPr sz="1999">
                <a:solidFill>
                  <a:schemeClr val="tx1">
                    <a:tint val="75000"/>
                  </a:schemeClr>
                </a:solidFill>
              </a:defRPr>
            </a:lvl2pPr>
            <a:lvl3pPr marL="914377" indent="0">
              <a:buNone/>
              <a:defRPr sz="1799">
                <a:solidFill>
                  <a:schemeClr val="tx1">
                    <a:tint val="75000"/>
                  </a:schemeClr>
                </a:solidFill>
              </a:defRPr>
            </a:lvl3pPr>
            <a:lvl4pPr marL="1371566" indent="0">
              <a:buNone/>
              <a:defRPr sz="1599">
                <a:solidFill>
                  <a:schemeClr val="tx1">
                    <a:tint val="75000"/>
                  </a:schemeClr>
                </a:solidFill>
              </a:defRPr>
            </a:lvl4pPr>
            <a:lvl5pPr marL="1828753" indent="0">
              <a:buNone/>
              <a:defRPr sz="1599">
                <a:solidFill>
                  <a:schemeClr val="tx1">
                    <a:tint val="75000"/>
                  </a:schemeClr>
                </a:solidFill>
              </a:defRPr>
            </a:lvl5pPr>
            <a:lvl6pPr marL="2285942" indent="0">
              <a:buNone/>
              <a:defRPr sz="1599">
                <a:solidFill>
                  <a:schemeClr val="tx1">
                    <a:tint val="75000"/>
                  </a:schemeClr>
                </a:solidFill>
              </a:defRPr>
            </a:lvl6pPr>
            <a:lvl7pPr marL="2743131" indent="0">
              <a:buNone/>
              <a:defRPr sz="1599">
                <a:solidFill>
                  <a:schemeClr val="tx1">
                    <a:tint val="75000"/>
                  </a:schemeClr>
                </a:solidFill>
              </a:defRPr>
            </a:lvl7pPr>
            <a:lvl8pPr marL="3200320" indent="0">
              <a:buNone/>
              <a:defRPr sz="1599">
                <a:solidFill>
                  <a:schemeClr val="tx1">
                    <a:tint val="75000"/>
                  </a:schemeClr>
                </a:solidFill>
              </a:defRPr>
            </a:lvl8pPr>
            <a:lvl9pPr marL="3657508" indent="0">
              <a:buNone/>
              <a:defRPr sz="1599">
                <a:solidFill>
                  <a:schemeClr val="tx1">
                    <a:tint val="75000"/>
                  </a:schemeClr>
                </a:solidFill>
              </a:defRPr>
            </a:lvl9pPr>
          </a:lstStyle>
          <a:p>
            <a:pPr marL="0" marR="0" lvl="0" indent="0" algn="l" defTabSz="914377" rtl="0" eaLnBrk="1" fontAlgn="auto" latinLnBrk="0" hangingPunct="1">
              <a:lnSpc>
                <a:spcPts val="3000"/>
              </a:lnSpc>
              <a:spcBef>
                <a:spcPts val="1000"/>
              </a:spcBef>
              <a:spcAft>
                <a:spcPts val="0"/>
              </a:spcAft>
              <a:buClrTx/>
              <a:buSzTx/>
              <a:buFontTx/>
              <a:buNone/>
              <a:tabLst/>
              <a:defRPr/>
            </a:pPr>
            <a:r>
              <a:rPr lang="nl-NL"/>
              <a:t>Leon Burgersdijk</a:t>
            </a:r>
          </a:p>
        </p:txBody>
      </p:sp>
      <p:pic>
        <p:nvPicPr>
          <p:cNvPr id="12" name="Afbeelding 11">
            <a:extLst>
              <a:ext uri="{FF2B5EF4-FFF2-40B4-BE49-F238E27FC236}">
                <a16:creationId xmlns:a16="http://schemas.microsoft.com/office/drawing/2014/main" id="{EC157CB6-A3EB-0046-86BD-CF2488987C1E}"/>
              </a:ext>
            </a:extLst>
          </p:cNvPr>
          <p:cNvPicPr>
            <a:picLocks noChangeAspect="1"/>
          </p:cNvPicPr>
          <p:nvPr userDrawn="1"/>
        </p:nvPicPr>
        <p:blipFill>
          <a:blip r:embed="rId2"/>
          <a:stretch>
            <a:fillRect/>
          </a:stretch>
        </p:blipFill>
        <p:spPr>
          <a:xfrm>
            <a:off x="498825" y="470724"/>
            <a:ext cx="2027797" cy="525600"/>
          </a:xfrm>
          <a:prstGeom prst="rect">
            <a:avLst/>
          </a:prstGeom>
        </p:spPr>
      </p:pic>
    </p:spTree>
    <p:extLst>
      <p:ext uri="{BB962C8B-B14F-4D97-AF65-F5344CB8AC3E}">
        <p14:creationId xmlns:p14="http://schemas.microsoft.com/office/powerpoint/2010/main" val="40901966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eldia">
    <p:spTree>
      <p:nvGrpSpPr>
        <p:cNvPr id="1" name=""/>
        <p:cNvGrpSpPr/>
        <p:nvPr/>
      </p:nvGrpSpPr>
      <p:grpSpPr>
        <a:xfrm>
          <a:off x="0" y="0"/>
          <a:ext cx="0" cy="0"/>
          <a:chOff x="0" y="0"/>
          <a:chExt cx="0" cy="0"/>
        </a:xfrm>
      </p:grpSpPr>
      <p:sp>
        <p:nvSpPr>
          <p:cNvPr id="13" name="Rechthoek 12">
            <a:extLst>
              <a:ext uri="{FF2B5EF4-FFF2-40B4-BE49-F238E27FC236}">
                <a16:creationId xmlns:a16="http://schemas.microsoft.com/office/drawing/2014/main" id="{5FFB6077-D322-0E42-ABAA-955751A0A9F4}"/>
              </a:ext>
            </a:extLst>
          </p:cNvPr>
          <p:cNvSpPr/>
          <p:nvPr userDrawn="1"/>
        </p:nvSpPr>
        <p:spPr>
          <a:xfrm>
            <a:off x="0" y="0"/>
            <a:ext cx="9284278" cy="6858000"/>
          </a:xfrm>
          <a:prstGeom prst="rect">
            <a:avLst/>
          </a:prstGeom>
          <a:solidFill>
            <a:srgbClr val="A77D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4" name="Vrije vorm 13">
            <a:extLst>
              <a:ext uri="{FF2B5EF4-FFF2-40B4-BE49-F238E27FC236}">
                <a16:creationId xmlns:a16="http://schemas.microsoft.com/office/drawing/2014/main" id="{821AA011-69FA-E846-B50A-636165E16BC0}"/>
              </a:ext>
            </a:extLst>
          </p:cNvPr>
          <p:cNvSpPr/>
          <p:nvPr userDrawn="1"/>
        </p:nvSpPr>
        <p:spPr>
          <a:xfrm rot="16200000">
            <a:off x="6656736" y="4248656"/>
            <a:ext cx="2080855" cy="3174230"/>
          </a:xfrm>
          <a:custGeom>
            <a:avLst/>
            <a:gdLst>
              <a:gd name="connsiteX0" fmla="*/ 2062659 w 2062659"/>
              <a:gd name="connsiteY0" fmla="*/ 3145655 h 3145655"/>
              <a:gd name="connsiteX1" fmla="*/ 888 w 2062659"/>
              <a:gd name="connsiteY1" fmla="*/ 3145654 h 3145655"/>
              <a:gd name="connsiteX2" fmla="*/ 854 w 2062659"/>
              <a:gd name="connsiteY2" fmla="*/ 3026690 h 3145655"/>
              <a:gd name="connsiteX3" fmla="*/ 0 w 2062659"/>
              <a:gd name="connsiteY3" fmla="*/ 0 h 3145655"/>
              <a:gd name="connsiteX4" fmla="*/ 2062659 w 2062659"/>
              <a:gd name="connsiteY4" fmla="*/ 3145655 h 3145655"/>
              <a:gd name="connsiteX0" fmla="*/ 2077646 w 2077646"/>
              <a:gd name="connsiteY0" fmla="*/ 3145655 h 3145655"/>
              <a:gd name="connsiteX1" fmla="*/ 0 w 2077646"/>
              <a:gd name="connsiteY1" fmla="*/ 3145654 h 3145655"/>
              <a:gd name="connsiteX2" fmla="*/ 15841 w 2077646"/>
              <a:gd name="connsiteY2" fmla="*/ 3026690 h 3145655"/>
              <a:gd name="connsiteX3" fmla="*/ 14987 w 2077646"/>
              <a:gd name="connsiteY3" fmla="*/ 0 h 3145655"/>
              <a:gd name="connsiteX4" fmla="*/ 2077646 w 2077646"/>
              <a:gd name="connsiteY4" fmla="*/ 3145655 h 3145655"/>
              <a:gd name="connsiteX0" fmla="*/ 2080855 w 2080855"/>
              <a:gd name="connsiteY0" fmla="*/ 3145655 h 3145655"/>
              <a:gd name="connsiteX1" fmla="*/ 3209 w 2080855"/>
              <a:gd name="connsiteY1" fmla="*/ 3145654 h 3145655"/>
              <a:gd name="connsiteX2" fmla="*/ 0 w 2080855"/>
              <a:gd name="connsiteY2" fmla="*/ 3026690 h 3145655"/>
              <a:gd name="connsiteX3" fmla="*/ 18196 w 2080855"/>
              <a:gd name="connsiteY3" fmla="*/ 0 h 3145655"/>
              <a:gd name="connsiteX4" fmla="*/ 2080855 w 2080855"/>
              <a:gd name="connsiteY4" fmla="*/ 3145655 h 3145655"/>
              <a:gd name="connsiteX0" fmla="*/ 2080855 w 2080855"/>
              <a:gd name="connsiteY0" fmla="*/ 3174230 h 3174230"/>
              <a:gd name="connsiteX1" fmla="*/ 3209 w 2080855"/>
              <a:gd name="connsiteY1" fmla="*/ 3174229 h 3174230"/>
              <a:gd name="connsiteX2" fmla="*/ 0 w 2080855"/>
              <a:gd name="connsiteY2" fmla="*/ 3055265 h 3174230"/>
              <a:gd name="connsiteX3" fmla="*/ 2321 w 2080855"/>
              <a:gd name="connsiteY3" fmla="*/ 0 h 3174230"/>
              <a:gd name="connsiteX4" fmla="*/ 2080855 w 2080855"/>
              <a:gd name="connsiteY4" fmla="*/ 3174230 h 31742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0855" h="3174230">
                <a:moveTo>
                  <a:pt x="2080855" y="3174230"/>
                </a:moveTo>
                <a:lnTo>
                  <a:pt x="3209" y="3174229"/>
                </a:lnTo>
                <a:cubicBezTo>
                  <a:pt x="3198" y="3134574"/>
                  <a:pt x="11" y="3094920"/>
                  <a:pt x="0" y="3055265"/>
                </a:cubicBezTo>
                <a:cubicBezTo>
                  <a:pt x="588" y="2045788"/>
                  <a:pt x="4351" y="1007735"/>
                  <a:pt x="2321" y="0"/>
                </a:cubicBezTo>
                <a:lnTo>
                  <a:pt x="2080855" y="3174230"/>
                </a:lnTo>
                <a:close/>
              </a:path>
            </a:pathLst>
          </a:custGeom>
          <a:solidFill>
            <a:srgbClr val="0A090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l-NL"/>
          </a:p>
        </p:txBody>
      </p:sp>
      <p:sp>
        <p:nvSpPr>
          <p:cNvPr id="15" name="Vrije vorm 14">
            <a:extLst>
              <a:ext uri="{FF2B5EF4-FFF2-40B4-BE49-F238E27FC236}">
                <a16:creationId xmlns:a16="http://schemas.microsoft.com/office/drawing/2014/main" id="{C488724D-0719-2D49-BDED-938F83B38AE3}"/>
              </a:ext>
            </a:extLst>
          </p:cNvPr>
          <p:cNvSpPr/>
          <p:nvPr userDrawn="1"/>
        </p:nvSpPr>
        <p:spPr>
          <a:xfrm rot="16200000">
            <a:off x="8749583" y="3410692"/>
            <a:ext cx="3996172" cy="2926780"/>
          </a:xfrm>
          <a:custGeom>
            <a:avLst/>
            <a:gdLst>
              <a:gd name="connsiteX0" fmla="*/ 3968415 w 3968415"/>
              <a:gd name="connsiteY0" fmla="*/ 2907727 h 2907727"/>
              <a:gd name="connsiteX1" fmla="*/ 820 w 3968415"/>
              <a:gd name="connsiteY1" fmla="*/ 2907726 h 2907727"/>
              <a:gd name="connsiteX2" fmla="*/ 0 w 3968415"/>
              <a:gd name="connsiteY2" fmla="*/ 0 h 2907727"/>
              <a:gd name="connsiteX3" fmla="*/ 2061771 w 3968415"/>
              <a:gd name="connsiteY3" fmla="*/ 1 h 2907727"/>
              <a:gd name="connsiteX4" fmla="*/ 3968415 w 3968415"/>
              <a:gd name="connsiteY4" fmla="*/ 2907727 h 2907727"/>
              <a:gd name="connsiteX0" fmla="*/ 3973945 w 3973945"/>
              <a:gd name="connsiteY0" fmla="*/ 2907727 h 2910901"/>
              <a:gd name="connsiteX1" fmla="*/ 0 w 3973945"/>
              <a:gd name="connsiteY1" fmla="*/ 2910901 h 2910901"/>
              <a:gd name="connsiteX2" fmla="*/ 5530 w 3973945"/>
              <a:gd name="connsiteY2" fmla="*/ 0 h 2910901"/>
              <a:gd name="connsiteX3" fmla="*/ 2067301 w 3973945"/>
              <a:gd name="connsiteY3" fmla="*/ 1 h 2910901"/>
              <a:gd name="connsiteX4" fmla="*/ 3973945 w 3973945"/>
              <a:gd name="connsiteY4" fmla="*/ 2907727 h 2910901"/>
              <a:gd name="connsiteX0" fmla="*/ 3984457 w 3984457"/>
              <a:gd name="connsiteY0" fmla="*/ 2907727 h 2910901"/>
              <a:gd name="connsiteX1" fmla="*/ 10512 w 3984457"/>
              <a:gd name="connsiteY1" fmla="*/ 2910901 h 2910901"/>
              <a:gd name="connsiteX2" fmla="*/ 167 w 3984457"/>
              <a:gd name="connsiteY2" fmla="*/ 0 h 2910901"/>
              <a:gd name="connsiteX3" fmla="*/ 2077813 w 3984457"/>
              <a:gd name="connsiteY3" fmla="*/ 1 h 2910901"/>
              <a:gd name="connsiteX4" fmla="*/ 3984457 w 3984457"/>
              <a:gd name="connsiteY4" fmla="*/ 2907727 h 2910901"/>
              <a:gd name="connsiteX0" fmla="*/ 3986645 w 3986645"/>
              <a:gd name="connsiteY0" fmla="*/ 2907727 h 2920426"/>
              <a:gd name="connsiteX1" fmla="*/ 0 w 3986645"/>
              <a:gd name="connsiteY1" fmla="*/ 2920426 h 2920426"/>
              <a:gd name="connsiteX2" fmla="*/ 2355 w 3986645"/>
              <a:gd name="connsiteY2" fmla="*/ 0 h 2920426"/>
              <a:gd name="connsiteX3" fmla="*/ 2080001 w 3986645"/>
              <a:gd name="connsiteY3" fmla="*/ 1 h 2920426"/>
              <a:gd name="connsiteX4" fmla="*/ 3986645 w 3986645"/>
              <a:gd name="connsiteY4" fmla="*/ 2907727 h 2920426"/>
              <a:gd name="connsiteX0" fmla="*/ 3996172 w 3996172"/>
              <a:gd name="connsiteY0" fmla="*/ 2926780 h 2926780"/>
              <a:gd name="connsiteX1" fmla="*/ 0 w 3996172"/>
              <a:gd name="connsiteY1" fmla="*/ 2920426 h 2926780"/>
              <a:gd name="connsiteX2" fmla="*/ 2355 w 3996172"/>
              <a:gd name="connsiteY2" fmla="*/ 0 h 2926780"/>
              <a:gd name="connsiteX3" fmla="*/ 2080001 w 3996172"/>
              <a:gd name="connsiteY3" fmla="*/ 1 h 2926780"/>
              <a:gd name="connsiteX4" fmla="*/ 3996172 w 3996172"/>
              <a:gd name="connsiteY4" fmla="*/ 2926780 h 29267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96172" h="2926780">
                <a:moveTo>
                  <a:pt x="3996172" y="2926780"/>
                </a:moveTo>
                <a:lnTo>
                  <a:pt x="0" y="2920426"/>
                </a:lnTo>
                <a:cubicBezTo>
                  <a:pt x="1843" y="1950126"/>
                  <a:pt x="512" y="970300"/>
                  <a:pt x="2355" y="0"/>
                </a:cubicBezTo>
                <a:lnTo>
                  <a:pt x="2080001" y="1"/>
                </a:lnTo>
                <a:lnTo>
                  <a:pt x="3996172" y="2926780"/>
                </a:lnTo>
                <a:close/>
              </a:path>
            </a:pathLst>
          </a:custGeom>
          <a:solidFill>
            <a:srgbClr val="40464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l-NL"/>
          </a:p>
        </p:txBody>
      </p:sp>
      <p:sp>
        <p:nvSpPr>
          <p:cNvPr id="10" name="Title 1">
            <a:extLst>
              <a:ext uri="{FF2B5EF4-FFF2-40B4-BE49-F238E27FC236}">
                <a16:creationId xmlns:a16="http://schemas.microsoft.com/office/drawing/2014/main" id="{DD0A97B6-7A6B-D140-9D21-859F40531E72}"/>
              </a:ext>
            </a:extLst>
          </p:cNvPr>
          <p:cNvSpPr>
            <a:spLocks noGrp="1"/>
          </p:cNvSpPr>
          <p:nvPr userDrawn="1">
            <p:ph type="title" hasCustomPrompt="1"/>
          </p:nvPr>
        </p:nvSpPr>
        <p:spPr>
          <a:xfrm>
            <a:off x="1681679" y="1369087"/>
            <a:ext cx="6186266" cy="520142"/>
          </a:xfrm>
          <a:prstGeom prst="rect">
            <a:avLst/>
          </a:prstGeom>
        </p:spPr>
        <p:txBody>
          <a:bodyPr wrap="square" lIns="0" tIns="0" rIns="0" bIns="0" anchor="t" anchorCtr="0">
            <a:spAutoFit/>
          </a:bodyPr>
          <a:lstStyle>
            <a:lvl1pPr>
              <a:lnSpc>
                <a:spcPts val="4000"/>
              </a:lnSpc>
              <a:defRPr sz="4000" baseline="0">
                <a:solidFill>
                  <a:schemeClr val="bg1"/>
                </a:solidFill>
                <a:latin typeface="Calibri" panose="020F0502020204030204" pitchFamily="34" charset="0"/>
                <a:cs typeface="Calibri" panose="020F0502020204030204" pitchFamily="34" charset="0"/>
              </a:defRPr>
            </a:lvl1pPr>
          </a:lstStyle>
          <a:p>
            <a:r>
              <a:rPr lang="nl-NL"/>
              <a:t>Thank you!</a:t>
            </a:r>
            <a:endParaRPr lang="en-US" dirty="0"/>
          </a:p>
        </p:txBody>
      </p:sp>
      <p:pic>
        <p:nvPicPr>
          <p:cNvPr id="12" name="Afbeelding 11">
            <a:extLst>
              <a:ext uri="{FF2B5EF4-FFF2-40B4-BE49-F238E27FC236}">
                <a16:creationId xmlns:a16="http://schemas.microsoft.com/office/drawing/2014/main" id="{EC157CB6-A3EB-0046-86BD-CF2488987C1E}"/>
              </a:ext>
            </a:extLst>
          </p:cNvPr>
          <p:cNvPicPr>
            <a:picLocks noChangeAspect="1"/>
          </p:cNvPicPr>
          <p:nvPr userDrawn="1"/>
        </p:nvPicPr>
        <p:blipFill>
          <a:blip r:embed="rId2"/>
          <a:stretch>
            <a:fillRect/>
          </a:stretch>
        </p:blipFill>
        <p:spPr>
          <a:xfrm>
            <a:off x="498825" y="470724"/>
            <a:ext cx="2027797" cy="525600"/>
          </a:xfrm>
          <a:prstGeom prst="rect">
            <a:avLst/>
          </a:prstGeom>
        </p:spPr>
      </p:pic>
    </p:spTree>
    <p:extLst>
      <p:ext uri="{BB962C8B-B14F-4D97-AF65-F5344CB8AC3E}">
        <p14:creationId xmlns:p14="http://schemas.microsoft.com/office/powerpoint/2010/main" val="3337717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E6E821B-BF4F-A149-96EF-1E2223C77E03}"/>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176045F1-0918-864C-A5F2-D1E64171F75E}"/>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9D7D0A73-794F-4F4F-887E-9449678B1341}"/>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FBE0C25D-7251-BB40-A06B-216662A22BB1}"/>
              </a:ext>
            </a:extLst>
          </p:cNvPr>
          <p:cNvSpPr>
            <a:spLocks noGrp="1"/>
          </p:cNvSpPr>
          <p:nvPr>
            <p:ph type="dt" sz="half" idx="10"/>
          </p:nvPr>
        </p:nvSpPr>
        <p:spPr/>
        <p:txBody>
          <a:bodyPr/>
          <a:lstStyle/>
          <a:p>
            <a:r>
              <a:rPr lang="nl-NL"/>
              <a:t>/ 09</a:t>
            </a:r>
          </a:p>
        </p:txBody>
      </p:sp>
      <p:sp>
        <p:nvSpPr>
          <p:cNvPr id="6" name="Tijdelijke aanduiding voor voettekst 5">
            <a:extLst>
              <a:ext uri="{FF2B5EF4-FFF2-40B4-BE49-F238E27FC236}">
                <a16:creationId xmlns:a16="http://schemas.microsoft.com/office/drawing/2014/main" id="{D24A358A-AD05-D546-98B1-716E32EFA0E9}"/>
              </a:ext>
            </a:extLst>
          </p:cNvPr>
          <p:cNvSpPr>
            <a:spLocks noGrp="1"/>
          </p:cNvSpPr>
          <p:nvPr>
            <p:ph type="ftr" sz="quarter" idx="11"/>
          </p:nvPr>
        </p:nvSpPr>
        <p:spPr/>
        <p:txBody>
          <a:bodyPr/>
          <a:lstStyle/>
          <a:p>
            <a:r>
              <a:rPr lang="nl-NL"/>
              <a:t>Titel van de presentatie / Leon Burgersdijk / 01-07-2020</a:t>
            </a:r>
          </a:p>
        </p:txBody>
      </p:sp>
      <p:sp>
        <p:nvSpPr>
          <p:cNvPr id="7" name="Tijdelijke aanduiding voor dianummer 6">
            <a:extLst>
              <a:ext uri="{FF2B5EF4-FFF2-40B4-BE49-F238E27FC236}">
                <a16:creationId xmlns:a16="http://schemas.microsoft.com/office/drawing/2014/main" id="{1E95B1E5-8DBC-6D41-9ED0-5E050505C02D}"/>
              </a:ext>
            </a:extLst>
          </p:cNvPr>
          <p:cNvSpPr>
            <a:spLocks noGrp="1"/>
          </p:cNvSpPr>
          <p:nvPr>
            <p:ph type="sldNum" sz="quarter" idx="12"/>
          </p:nvPr>
        </p:nvSpPr>
        <p:spPr/>
        <p:txBody>
          <a:bodyPr/>
          <a:lstStyle/>
          <a:p>
            <a:fld id="{56C7A452-3DD0-4245-A17E-69695996C3E8}" type="slidenum">
              <a:t>‹nr.›</a:t>
            </a:fld>
            <a:endParaRPr lang="nl-NL"/>
          </a:p>
        </p:txBody>
      </p:sp>
    </p:spTree>
    <p:extLst>
      <p:ext uri="{BB962C8B-B14F-4D97-AF65-F5344CB8AC3E}">
        <p14:creationId xmlns:p14="http://schemas.microsoft.com/office/powerpoint/2010/main" val="23596201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96D3DB-2C38-0A4C-AFF0-29E2DCCCB423}"/>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41095D12-000E-F443-BEA6-E2296628D0A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8C480B65-34A2-034C-81CF-64A151A29FD4}"/>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A3040E2B-A94D-3649-AD0A-3F3AD912834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FC4D9F10-911B-4449-AFF7-2A4A2692852E}"/>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986691A6-1276-ED46-BD4A-4B05F38A148D}"/>
              </a:ext>
            </a:extLst>
          </p:cNvPr>
          <p:cNvSpPr>
            <a:spLocks noGrp="1"/>
          </p:cNvSpPr>
          <p:nvPr>
            <p:ph type="dt" sz="half" idx="10"/>
          </p:nvPr>
        </p:nvSpPr>
        <p:spPr/>
        <p:txBody>
          <a:bodyPr/>
          <a:lstStyle/>
          <a:p>
            <a:r>
              <a:rPr lang="nl-NL"/>
              <a:t>/ 09</a:t>
            </a:r>
          </a:p>
        </p:txBody>
      </p:sp>
      <p:sp>
        <p:nvSpPr>
          <p:cNvPr id="8" name="Tijdelijke aanduiding voor voettekst 7">
            <a:extLst>
              <a:ext uri="{FF2B5EF4-FFF2-40B4-BE49-F238E27FC236}">
                <a16:creationId xmlns:a16="http://schemas.microsoft.com/office/drawing/2014/main" id="{B6698EA6-C7D9-EE4C-9E4F-0240B8689031}"/>
              </a:ext>
            </a:extLst>
          </p:cNvPr>
          <p:cNvSpPr>
            <a:spLocks noGrp="1"/>
          </p:cNvSpPr>
          <p:nvPr>
            <p:ph type="ftr" sz="quarter" idx="11"/>
          </p:nvPr>
        </p:nvSpPr>
        <p:spPr/>
        <p:txBody>
          <a:bodyPr/>
          <a:lstStyle/>
          <a:p>
            <a:r>
              <a:rPr lang="nl-NL"/>
              <a:t>Titel van de presentatie / Leon Burgersdijk / 01-07-2020</a:t>
            </a:r>
          </a:p>
        </p:txBody>
      </p:sp>
      <p:sp>
        <p:nvSpPr>
          <p:cNvPr id="9" name="Tijdelijke aanduiding voor dianummer 8">
            <a:extLst>
              <a:ext uri="{FF2B5EF4-FFF2-40B4-BE49-F238E27FC236}">
                <a16:creationId xmlns:a16="http://schemas.microsoft.com/office/drawing/2014/main" id="{5875A375-BCCB-D94E-976F-D160C43B5F02}"/>
              </a:ext>
            </a:extLst>
          </p:cNvPr>
          <p:cNvSpPr>
            <a:spLocks noGrp="1"/>
          </p:cNvSpPr>
          <p:nvPr>
            <p:ph type="sldNum" sz="quarter" idx="12"/>
          </p:nvPr>
        </p:nvSpPr>
        <p:spPr/>
        <p:txBody>
          <a:bodyPr/>
          <a:lstStyle/>
          <a:p>
            <a:fld id="{56C7A452-3DD0-4245-A17E-69695996C3E8}" type="slidenum">
              <a:t>‹nr.›</a:t>
            </a:fld>
            <a:endParaRPr lang="nl-NL"/>
          </a:p>
        </p:txBody>
      </p:sp>
    </p:spTree>
    <p:extLst>
      <p:ext uri="{BB962C8B-B14F-4D97-AF65-F5344CB8AC3E}">
        <p14:creationId xmlns:p14="http://schemas.microsoft.com/office/powerpoint/2010/main" val="14891115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E07822D-C248-C64F-A0EA-C8E493D6F663}"/>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78271BB0-B973-2045-B001-C7BF88D7CE0D}"/>
              </a:ext>
            </a:extLst>
          </p:cNvPr>
          <p:cNvSpPr>
            <a:spLocks noGrp="1"/>
          </p:cNvSpPr>
          <p:nvPr>
            <p:ph type="dt" sz="half" idx="10"/>
          </p:nvPr>
        </p:nvSpPr>
        <p:spPr/>
        <p:txBody>
          <a:bodyPr/>
          <a:lstStyle/>
          <a:p>
            <a:r>
              <a:rPr lang="nl-NL"/>
              <a:t>/ 09</a:t>
            </a:r>
          </a:p>
        </p:txBody>
      </p:sp>
      <p:sp>
        <p:nvSpPr>
          <p:cNvPr id="4" name="Tijdelijke aanduiding voor voettekst 3">
            <a:extLst>
              <a:ext uri="{FF2B5EF4-FFF2-40B4-BE49-F238E27FC236}">
                <a16:creationId xmlns:a16="http://schemas.microsoft.com/office/drawing/2014/main" id="{C221FBEC-A076-0C44-8802-82E075EE0B54}"/>
              </a:ext>
            </a:extLst>
          </p:cNvPr>
          <p:cNvSpPr>
            <a:spLocks noGrp="1"/>
          </p:cNvSpPr>
          <p:nvPr>
            <p:ph type="ftr" sz="quarter" idx="11"/>
          </p:nvPr>
        </p:nvSpPr>
        <p:spPr/>
        <p:txBody>
          <a:bodyPr/>
          <a:lstStyle/>
          <a:p>
            <a:r>
              <a:rPr lang="nl-NL"/>
              <a:t>Titel van de presentatie / Leon Burgersdijk / 01-07-2020</a:t>
            </a:r>
          </a:p>
        </p:txBody>
      </p:sp>
      <p:sp>
        <p:nvSpPr>
          <p:cNvPr id="5" name="Tijdelijke aanduiding voor dianummer 4">
            <a:extLst>
              <a:ext uri="{FF2B5EF4-FFF2-40B4-BE49-F238E27FC236}">
                <a16:creationId xmlns:a16="http://schemas.microsoft.com/office/drawing/2014/main" id="{8B8F3712-AFAB-6D49-8357-FA0509A004A8}"/>
              </a:ext>
            </a:extLst>
          </p:cNvPr>
          <p:cNvSpPr>
            <a:spLocks noGrp="1"/>
          </p:cNvSpPr>
          <p:nvPr>
            <p:ph type="sldNum" sz="quarter" idx="12"/>
          </p:nvPr>
        </p:nvSpPr>
        <p:spPr/>
        <p:txBody>
          <a:bodyPr/>
          <a:lstStyle/>
          <a:p>
            <a:fld id="{56C7A452-3DD0-4245-A17E-69695996C3E8}" type="slidenum">
              <a:t>‹nr.›</a:t>
            </a:fld>
            <a:endParaRPr lang="nl-NL"/>
          </a:p>
        </p:txBody>
      </p:sp>
    </p:spTree>
    <p:extLst>
      <p:ext uri="{BB962C8B-B14F-4D97-AF65-F5344CB8AC3E}">
        <p14:creationId xmlns:p14="http://schemas.microsoft.com/office/powerpoint/2010/main" val="3138808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1D29F234-E48F-634A-B9AE-566893230CFA}"/>
              </a:ext>
            </a:extLst>
          </p:cNvPr>
          <p:cNvSpPr>
            <a:spLocks noGrp="1"/>
          </p:cNvSpPr>
          <p:nvPr>
            <p:ph type="dt" sz="half" idx="10"/>
          </p:nvPr>
        </p:nvSpPr>
        <p:spPr/>
        <p:txBody>
          <a:bodyPr/>
          <a:lstStyle/>
          <a:p>
            <a:r>
              <a:rPr lang="nl-NL"/>
              <a:t>/ 09</a:t>
            </a:r>
          </a:p>
        </p:txBody>
      </p:sp>
      <p:sp>
        <p:nvSpPr>
          <p:cNvPr id="3" name="Tijdelijke aanduiding voor voettekst 2">
            <a:extLst>
              <a:ext uri="{FF2B5EF4-FFF2-40B4-BE49-F238E27FC236}">
                <a16:creationId xmlns:a16="http://schemas.microsoft.com/office/drawing/2014/main" id="{139CD327-1FD3-9440-8296-C5DC770DFEAD}"/>
              </a:ext>
            </a:extLst>
          </p:cNvPr>
          <p:cNvSpPr>
            <a:spLocks noGrp="1"/>
          </p:cNvSpPr>
          <p:nvPr>
            <p:ph type="ftr" sz="quarter" idx="11"/>
          </p:nvPr>
        </p:nvSpPr>
        <p:spPr/>
        <p:txBody>
          <a:bodyPr/>
          <a:lstStyle/>
          <a:p>
            <a:r>
              <a:rPr lang="nl-NL"/>
              <a:t>Titel van de presentatie / Leon Burgersdijk / 01-07-2020</a:t>
            </a:r>
          </a:p>
        </p:txBody>
      </p:sp>
      <p:sp>
        <p:nvSpPr>
          <p:cNvPr id="4" name="Tijdelijke aanduiding voor dianummer 3">
            <a:extLst>
              <a:ext uri="{FF2B5EF4-FFF2-40B4-BE49-F238E27FC236}">
                <a16:creationId xmlns:a16="http://schemas.microsoft.com/office/drawing/2014/main" id="{76B593E1-9C59-A144-8A97-CF33A1824349}"/>
              </a:ext>
            </a:extLst>
          </p:cNvPr>
          <p:cNvSpPr>
            <a:spLocks noGrp="1"/>
          </p:cNvSpPr>
          <p:nvPr>
            <p:ph type="sldNum" sz="quarter" idx="12"/>
          </p:nvPr>
        </p:nvSpPr>
        <p:spPr/>
        <p:txBody>
          <a:bodyPr/>
          <a:lstStyle/>
          <a:p>
            <a:fld id="{56C7A452-3DD0-4245-A17E-69695996C3E8}" type="slidenum">
              <a:t>‹nr.›</a:t>
            </a:fld>
            <a:endParaRPr lang="nl-NL"/>
          </a:p>
        </p:txBody>
      </p:sp>
    </p:spTree>
    <p:extLst>
      <p:ext uri="{BB962C8B-B14F-4D97-AF65-F5344CB8AC3E}">
        <p14:creationId xmlns:p14="http://schemas.microsoft.com/office/powerpoint/2010/main" val="25113195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CE013D3-F4B6-074E-8B5D-F72B04BF0A23}"/>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82EB61F1-FAD5-2C49-953C-689232986F0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F3A6600B-3294-674C-8DFF-AE26F623E3E7}"/>
              </a:ext>
            </a:extLst>
          </p:cNvPr>
          <p:cNvSpPr>
            <a:spLocks noGrp="1"/>
          </p:cNvSpPr>
          <p:nvPr>
            <p:ph type="body" sz="half" idx="2"/>
          </p:nvPr>
        </p:nvSpPr>
        <p:spPr>
          <a:xfrm>
            <a:off x="839788" y="2057400"/>
            <a:ext cx="3932237" cy="3811588"/>
          </a:xfrm>
        </p:spPr>
        <p:txBody>
          <a:bodyPr>
            <a:normAutofit/>
          </a:bodyPr>
          <a:lstStyle>
            <a:lvl1pPr marL="0" indent="0">
              <a:lnSpc>
                <a:spcPts val="1800"/>
              </a:lnSpc>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F66AA67A-0B7C-9142-BB4D-03E295ADAE82}"/>
              </a:ext>
            </a:extLst>
          </p:cNvPr>
          <p:cNvSpPr>
            <a:spLocks noGrp="1"/>
          </p:cNvSpPr>
          <p:nvPr>
            <p:ph type="dt" sz="half" idx="10"/>
          </p:nvPr>
        </p:nvSpPr>
        <p:spPr/>
        <p:txBody>
          <a:bodyPr/>
          <a:lstStyle/>
          <a:p>
            <a:r>
              <a:rPr lang="nl-NL"/>
              <a:t>/ 09</a:t>
            </a:r>
          </a:p>
        </p:txBody>
      </p:sp>
      <p:sp>
        <p:nvSpPr>
          <p:cNvPr id="6" name="Tijdelijke aanduiding voor voettekst 5">
            <a:extLst>
              <a:ext uri="{FF2B5EF4-FFF2-40B4-BE49-F238E27FC236}">
                <a16:creationId xmlns:a16="http://schemas.microsoft.com/office/drawing/2014/main" id="{9EA2403A-A127-0940-BA92-0E4CEB803E3A}"/>
              </a:ext>
            </a:extLst>
          </p:cNvPr>
          <p:cNvSpPr>
            <a:spLocks noGrp="1"/>
          </p:cNvSpPr>
          <p:nvPr>
            <p:ph type="ftr" sz="quarter" idx="11"/>
          </p:nvPr>
        </p:nvSpPr>
        <p:spPr/>
        <p:txBody>
          <a:bodyPr/>
          <a:lstStyle/>
          <a:p>
            <a:r>
              <a:rPr lang="nl-NL"/>
              <a:t>Titel van de presentatie / Leon Burgersdijk / 01-07-2020</a:t>
            </a:r>
          </a:p>
        </p:txBody>
      </p:sp>
      <p:sp>
        <p:nvSpPr>
          <p:cNvPr id="7" name="Tijdelijke aanduiding voor dianummer 6">
            <a:extLst>
              <a:ext uri="{FF2B5EF4-FFF2-40B4-BE49-F238E27FC236}">
                <a16:creationId xmlns:a16="http://schemas.microsoft.com/office/drawing/2014/main" id="{3A5DBF8F-9E89-0C4F-9D42-74700F9F54A3}"/>
              </a:ext>
            </a:extLst>
          </p:cNvPr>
          <p:cNvSpPr>
            <a:spLocks noGrp="1"/>
          </p:cNvSpPr>
          <p:nvPr>
            <p:ph type="sldNum" sz="quarter" idx="12"/>
          </p:nvPr>
        </p:nvSpPr>
        <p:spPr/>
        <p:txBody>
          <a:bodyPr/>
          <a:lstStyle/>
          <a:p>
            <a:fld id="{56C7A452-3DD0-4245-A17E-69695996C3E8}" type="slidenum">
              <a:t>‹nr.›</a:t>
            </a:fld>
            <a:endParaRPr lang="nl-NL"/>
          </a:p>
        </p:txBody>
      </p:sp>
    </p:spTree>
    <p:extLst>
      <p:ext uri="{BB962C8B-B14F-4D97-AF65-F5344CB8AC3E}">
        <p14:creationId xmlns:p14="http://schemas.microsoft.com/office/powerpoint/2010/main" val="3194451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FEEADF7-5034-504F-AC1B-503DEC163870}"/>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1A6F789D-C6EA-5746-8F67-10CD7810E29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65C23403-8895-2542-9B08-6F0ED6BF3E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4814696C-22DF-B144-9E3E-CBC186DB8412}"/>
              </a:ext>
            </a:extLst>
          </p:cNvPr>
          <p:cNvSpPr>
            <a:spLocks noGrp="1"/>
          </p:cNvSpPr>
          <p:nvPr>
            <p:ph type="dt" sz="half" idx="10"/>
          </p:nvPr>
        </p:nvSpPr>
        <p:spPr/>
        <p:txBody>
          <a:bodyPr/>
          <a:lstStyle/>
          <a:p>
            <a:r>
              <a:rPr lang="nl-NL"/>
              <a:t>/ 09</a:t>
            </a:r>
          </a:p>
        </p:txBody>
      </p:sp>
      <p:sp>
        <p:nvSpPr>
          <p:cNvPr id="6" name="Tijdelijke aanduiding voor voettekst 5">
            <a:extLst>
              <a:ext uri="{FF2B5EF4-FFF2-40B4-BE49-F238E27FC236}">
                <a16:creationId xmlns:a16="http://schemas.microsoft.com/office/drawing/2014/main" id="{16C03781-E07B-9448-AA3D-501AAD9BBB6A}"/>
              </a:ext>
            </a:extLst>
          </p:cNvPr>
          <p:cNvSpPr>
            <a:spLocks noGrp="1"/>
          </p:cNvSpPr>
          <p:nvPr>
            <p:ph type="ftr" sz="quarter" idx="11"/>
          </p:nvPr>
        </p:nvSpPr>
        <p:spPr/>
        <p:txBody>
          <a:bodyPr/>
          <a:lstStyle/>
          <a:p>
            <a:r>
              <a:rPr lang="nl-NL"/>
              <a:t>Titel van de presentatie / Leon Burgersdijk / 01-07-2020</a:t>
            </a:r>
          </a:p>
        </p:txBody>
      </p:sp>
      <p:sp>
        <p:nvSpPr>
          <p:cNvPr id="7" name="Tijdelijke aanduiding voor dianummer 6">
            <a:extLst>
              <a:ext uri="{FF2B5EF4-FFF2-40B4-BE49-F238E27FC236}">
                <a16:creationId xmlns:a16="http://schemas.microsoft.com/office/drawing/2014/main" id="{178197A3-ECD6-C343-947C-171A9E1C275A}"/>
              </a:ext>
            </a:extLst>
          </p:cNvPr>
          <p:cNvSpPr>
            <a:spLocks noGrp="1"/>
          </p:cNvSpPr>
          <p:nvPr>
            <p:ph type="sldNum" sz="quarter" idx="12"/>
          </p:nvPr>
        </p:nvSpPr>
        <p:spPr/>
        <p:txBody>
          <a:bodyPr/>
          <a:lstStyle/>
          <a:p>
            <a:fld id="{56C7A452-3DD0-4245-A17E-69695996C3E8}" type="slidenum">
              <a:t>‹nr.›</a:t>
            </a:fld>
            <a:endParaRPr lang="nl-NL"/>
          </a:p>
        </p:txBody>
      </p:sp>
    </p:spTree>
    <p:extLst>
      <p:ext uri="{BB962C8B-B14F-4D97-AF65-F5344CB8AC3E}">
        <p14:creationId xmlns:p14="http://schemas.microsoft.com/office/powerpoint/2010/main" val="29014831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8E1D168-EBB5-F343-BDEA-1F9A0AFE5D6C}"/>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1E9B07C2-8E83-D247-9E6F-AC483CB55385}"/>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5D7C6B02-D280-AB43-AA0D-59D2318798EF}"/>
              </a:ext>
            </a:extLst>
          </p:cNvPr>
          <p:cNvSpPr>
            <a:spLocks noGrp="1"/>
          </p:cNvSpPr>
          <p:nvPr>
            <p:ph type="dt" sz="half" idx="10"/>
          </p:nvPr>
        </p:nvSpPr>
        <p:spPr/>
        <p:txBody>
          <a:bodyPr/>
          <a:lstStyle/>
          <a:p>
            <a:r>
              <a:rPr lang="nl-NL"/>
              <a:t>/ 09</a:t>
            </a:r>
          </a:p>
        </p:txBody>
      </p:sp>
      <p:sp>
        <p:nvSpPr>
          <p:cNvPr id="5" name="Tijdelijke aanduiding voor voettekst 4">
            <a:extLst>
              <a:ext uri="{FF2B5EF4-FFF2-40B4-BE49-F238E27FC236}">
                <a16:creationId xmlns:a16="http://schemas.microsoft.com/office/drawing/2014/main" id="{D31F8905-9A68-AF49-93AF-362028F0583E}"/>
              </a:ext>
            </a:extLst>
          </p:cNvPr>
          <p:cNvSpPr>
            <a:spLocks noGrp="1"/>
          </p:cNvSpPr>
          <p:nvPr>
            <p:ph type="ftr" sz="quarter" idx="11"/>
          </p:nvPr>
        </p:nvSpPr>
        <p:spPr/>
        <p:txBody>
          <a:bodyPr/>
          <a:lstStyle/>
          <a:p>
            <a:r>
              <a:rPr lang="nl-NL"/>
              <a:t>Titel van de presentatie / Leon Burgersdijk / 01-07-2020</a:t>
            </a:r>
          </a:p>
        </p:txBody>
      </p:sp>
      <p:sp>
        <p:nvSpPr>
          <p:cNvPr id="6" name="Tijdelijke aanduiding voor dianummer 5">
            <a:extLst>
              <a:ext uri="{FF2B5EF4-FFF2-40B4-BE49-F238E27FC236}">
                <a16:creationId xmlns:a16="http://schemas.microsoft.com/office/drawing/2014/main" id="{C541A97C-D6ED-7544-86D5-73ED0CD6E060}"/>
              </a:ext>
            </a:extLst>
          </p:cNvPr>
          <p:cNvSpPr>
            <a:spLocks noGrp="1"/>
          </p:cNvSpPr>
          <p:nvPr>
            <p:ph type="sldNum" sz="quarter" idx="12"/>
          </p:nvPr>
        </p:nvSpPr>
        <p:spPr/>
        <p:txBody>
          <a:bodyPr/>
          <a:lstStyle/>
          <a:p>
            <a:fld id="{56C7A452-3DD0-4245-A17E-69695996C3E8}" type="slidenum">
              <a:t>‹nr.›</a:t>
            </a:fld>
            <a:endParaRPr lang="nl-NL"/>
          </a:p>
        </p:txBody>
      </p:sp>
    </p:spTree>
    <p:extLst>
      <p:ext uri="{BB962C8B-B14F-4D97-AF65-F5344CB8AC3E}">
        <p14:creationId xmlns:p14="http://schemas.microsoft.com/office/powerpoint/2010/main" val="12257793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0DEC6EF5-4463-0549-84BC-714551366149}"/>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4429F4C3-DA78-6543-BB43-F34872623117}"/>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904FFAC5-D2ED-0A42-86DD-4B35F35970E2}"/>
              </a:ext>
            </a:extLst>
          </p:cNvPr>
          <p:cNvSpPr>
            <a:spLocks noGrp="1"/>
          </p:cNvSpPr>
          <p:nvPr>
            <p:ph type="dt" sz="half" idx="10"/>
          </p:nvPr>
        </p:nvSpPr>
        <p:spPr/>
        <p:txBody>
          <a:bodyPr/>
          <a:lstStyle/>
          <a:p>
            <a:r>
              <a:rPr lang="nl-NL"/>
              <a:t>/ 09</a:t>
            </a:r>
          </a:p>
        </p:txBody>
      </p:sp>
      <p:sp>
        <p:nvSpPr>
          <p:cNvPr id="5" name="Tijdelijke aanduiding voor voettekst 4">
            <a:extLst>
              <a:ext uri="{FF2B5EF4-FFF2-40B4-BE49-F238E27FC236}">
                <a16:creationId xmlns:a16="http://schemas.microsoft.com/office/drawing/2014/main" id="{183D7633-AB8F-254E-89C8-05C6EF746651}"/>
              </a:ext>
            </a:extLst>
          </p:cNvPr>
          <p:cNvSpPr>
            <a:spLocks noGrp="1"/>
          </p:cNvSpPr>
          <p:nvPr>
            <p:ph type="ftr" sz="quarter" idx="11"/>
          </p:nvPr>
        </p:nvSpPr>
        <p:spPr/>
        <p:txBody>
          <a:bodyPr/>
          <a:lstStyle/>
          <a:p>
            <a:r>
              <a:rPr lang="nl-NL"/>
              <a:t>Titel van de presentatie / Leon Burgersdijk / 01-07-2020</a:t>
            </a:r>
          </a:p>
        </p:txBody>
      </p:sp>
      <p:sp>
        <p:nvSpPr>
          <p:cNvPr id="6" name="Tijdelijke aanduiding voor dianummer 5">
            <a:extLst>
              <a:ext uri="{FF2B5EF4-FFF2-40B4-BE49-F238E27FC236}">
                <a16:creationId xmlns:a16="http://schemas.microsoft.com/office/drawing/2014/main" id="{03B658E3-C1BB-CB4E-8215-CFB7B20BB67E}"/>
              </a:ext>
            </a:extLst>
          </p:cNvPr>
          <p:cNvSpPr>
            <a:spLocks noGrp="1"/>
          </p:cNvSpPr>
          <p:nvPr>
            <p:ph type="sldNum" sz="quarter" idx="12"/>
          </p:nvPr>
        </p:nvSpPr>
        <p:spPr/>
        <p:txBody>
          <a:bodyPr/>
          <a:lstStyle/>
          <a:p>
            <a:fld id="{56C7A452-3DD0-4245-A17E-69695996C3E8}" type="slidenum">
              <a:t>‹nr.›</a:t>
            </a:fld>
            <a:endParaRPr lang="nl-NL"/>
          </a:p>
        </p:txBody>
      </p:sp>
    </p:spTree>
    <p:extLst>
      <p:ext uri="{BB962C8B-B14F-4D97-AF65-F5344CB8AC3E}">
        <p14:creationId xmlns:p14="http://schemas.microsoft.com/office/powerpoint/2010/main" val="18071881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pic>
        <p:nvPicPr>
          <p:cNvPr id="9" name="Afbeelding 8" descr="Afbeelding met binnen, plafond, staand, vrouw&#10;&#10;Automatisch gegenereerde beschrijving">
            <a:extLst>
              <a:ext uri="{FF2B5EF4-FFF2-40B4-BE49-F238E27FC236}">
                <a16:creationId xmlns:a16="http://schemas.microsoft.com/office/drawing/2014/main" id="{E2BB7D9A-F4F2-E04D-A02D-EF20F5336E71}"/>
              </a:ext>
            </a:extLst>
          </p:cNvPr>
          <p:cNvPicPr>
            <a:picLocks noChangeAspect="1"/>
          </p:cNvPicPr>
          <p:nvPr userDrawn="1"/>
        </p:nvPicPr>
        <p:blipFill rotWithShape="1">
          <a:blip r:embed="rId2"/>
          <a:srcRect l="2838" t="14516" b="3327"/>
          <a:stretch/>
        </p:blipFill>
        <p:spPr>
          <a:xfrm>
            <a:off x="0" y="-2824"/>
            <a:ext cx="12191999" cy="6872804"/>
          </a:xfrm>
          <a:prstGeom prst="rect">
            <a:avLst/>
          </a:prstGeom>
        </p:spPr>
      </p:pic>
      <p:sp>
        <p:nvSpPr>
          <p:cNvPr id="13" name="Vrije vorm 12">
            <a:extLst>
              <a:ext uri="{FF2B5EF4-FFF2-40B4-BE49-F238E27FC236}">
                <a16:creationId xmlns:a16="http://schemas.microsoft.com/office/drawing/2014/main" id="{19FF166D-7784-5C49-A843-00E90F19DD53}"/>
              </a:ext>
            </a:extLst>
          </p:cNvPr>
          <p:cNvSpPr/>
          <p:nvPr userDrawn="1"/>
        </p:nvSpPr>
        <p:spPr>
          <a:xfrm rot="16200000">
            <a:off x="2660061" y="-2660062"/>
            <a:ext cx="6871876" cy="12192000"/>
          </a:xfrm>
          <a:custGeom>
            <a:avLst/>
            <a:gdLst>
              <a:gd name="connsiteX0" fmla="*/ 6871876 w 6871876"/>
              <a:gd name="connsiteY0" fmla="*/ 9495832 h 12192000"/>
              <a:gd name="connsiteX1" fmla="*/ 6871876 w 6871876"/>
              <a:gd name="connsiteY1" fmla="*/ 12192000 h 12192000"/>
              <a:gd name="connsiteX2" fmla="*/ 2791 w 6871876"/>
              <a:gd name="connsiteY2" fmla="*/ 12191996 h 12192000"/>
              <a:gd name="connsiteX3" fmla="*/ 2649 w 6871876"/>
              <a:gd name="connsiteY3" fmla="*/ 11693212 h 12192000"/>
              <a:gd name="connsiteX4" fmla="*/ 4973 w 6871876"/>
              <a:gd name="connsiteY4" fmla="*/ 5345444 h 12192000"/>
              <a:gd name="connsiteX5" fmla="*/ 0 w 6871876"/>
              <a:gd name="connsiteY5" fmla="*/ 0 h 12192000"/>
              <a:gd name="connsiteX6" fmla="*/ 652017 w 6871876"/>
              <a:gd name="connsiteY6" fmla="*/ 0 h 12192000"/>
              <a:gd name="connsiteX7" fmla="*/ 6871876 w 6871876"/>
              <a:gd name="connsiteY7" fmla="*/ 9495832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71876" h="12192000">
                <a:moveTo>
                  <a:pt x="6871876" y="9495832"/>
                </a:moveTo>
                <a:lnTo>
                  <a:pt x="6871876" y="12192000"/>
                </a:lnTo>
                <a:lnTo>
                  <a:pt x="2791" y="12191996"/>
                </a:lnTo>
                <a:lnTo>
                  <a:pt x="2649" y="11693212"/>
                </a:lnTo>
                <a:cubicBezTo>
                  <a:pt x="3881" y="9576986"/>
                  <a:pt x="5113" y="7460760"/>
                  <a:pt x="4973" y="5345444"/>
                </a:cubicBezTo>
                <a:lnTo>
                  <a:pt x="0" y="0"/>
                </a:lnTo>
                <a:lnTo>
                  <a:pt x="652017" y="0"/>
                </a:lnTo>
                <a:lnTo>
                  <a:pt x="6871876" y="9495832"/>
                </a:lnTo>
                <a:close/>
              </a:path>
            </a:pathLst>
          </a:custGeom>
          <a:solidFill>
            <a:srgbClr val="A77D3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l-NL"/>
          </a:p>
        </p:txBody>
      </p:sp>
      <p:sp>
        <p:nvSpPr>
          <p:cNvPr id="7" name="Rechthoek 6">
            <a:extLst>
              <a:ext uri="{FF2B5EF4-FFF2-40B4-BE49-F238E27FC236}">
                <a16:creationId xmlns:a16="http://schemas.microsoft.com/office/drawing/2014/main" id="{D81B6376-2766-AE4F-932D-7BCE81D33D53}"/>
              </a:ext>
            </a:extLst>
          </p:cNvPr>
          <p:cNvSpPr/>
          <p:nvPr userDrawn="1"/>
        </p:nvSpPr>
        <p:spPr>
          <a:xfrm>
            <a:off x="-558" y="6212241"/>
            <a:ext cx="12192558" cy="657739"/>
          </a:xfrm>
          <a:prstGeom prst="rect">
            <a:avLst/>
          </a:prstGeom>
          <a:solidFill>
            <a:srgbClr val="A67D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 name="Afbeelding 7">
            <a:extLst>
              <a:ext uri="{FF2B5EF4-FFF2-40B4-BE49-F238E27FC236}">
                <a16:creationId xmlns:a16="http://schemas.microsoft.com/office/drawing/2014/main" id="{31379221-A246-3645-BC31-3E872DFAF8A5}"/>
              </a:ext>
            </a:extLst>
          </p:cNvPr>
          <p:cNvPicPr>
            <a:picLocks noChangeAspect="1"/>
          </p:cNvPicPr>
          <p:nvPr userDrawn="1"/>
        </p:nvPicPr>
        <p:blipFill>
          <a:blip r:embed="rId3"/>
          <a:stretch>
            <a:fillRect/>
          </a:stretch>
        </p:blipFill>
        <p:spPr>
          <a:xfrm>
            <a:off x="498825" y="470724"/>
            <a:ext cx="2027797" cy="525600"/>
          </a:xfrm>
          <a:prstGeom prst="rect">
            <a:avLst/>
          </a:prstGeom>
        </p:spPr>
      </p:pic>
      <p:sp>
        <p:nvSpPr>
          <p:cNvPr id="4" name="Tijdelijke aanduiding voor datum 3">
            <a:extLst>
              <a:ext uri="{FF2B5EF4-FFF2-40B4-BE49-F238E27FC236}">
                <a16:creationId xmlns:a16="http://schemas.microsoft.com/office/drawing/2014/main" id="{93FBA030-D89B-4746-8B5E-88AE94960090}"/>
              </a:ext>
            </a:extLst>
          </p:cNvPr>
          <p:cNvSpPr>
            <a:spLocks noGrp="1"/>
          </p:cNvSpPr>
          <p:nvPr>
            <p:ph type="dt" sz="half" idx="10"/>
          </p:nvPr>
        </p:nvSpPr>
        <p:spPr/>
        <p:txBody>
          <a:bodyPr/>
          <a:lstStyle/>
          <a:p>
            <a:r>
              <a:rPr lang="nl-NL"/>
              <a:t>/ 09</a:t>
            </a:r>
          </a:p>
        </p:txBody>
      </p:sp>
      <p:sp>
        <p:nvSpPr>
          <p:cNvPr id="5" name="Tijdelijke aanduiding voor voettekst 4">
            <a:extLst>
              <a:ext uri="{FF2B5EF4-FFF2-40B4-BE49-F238E27FC236}">
                <a16:creationId xmlns:a16="http://schemas.microsoft.com/office/drawing/2014/main" id="{EB59CE03-13EB-EC48-ABED-22980FCA1D51}"/>
              </a:ext>
            </a:extLst>
          </p:cNvPr>
          <p:cNvSpPr>
            <a:spLocks noGrp="1"/>
          </p:cNvSpPr>
          <p:nvPr>
            <p:ph type="ftr" sz="quarter" idx="11"/>
          </p:nvPr>
        </p:nvSpPr>
        <p:spPr/>
        <p:txBody>
          <a:bodyPr/>
          <a:lstStyle/>
          <a:p>
            <a:r>
              <a:rPr lang="nl-NL"/>
              <a:t>Titel van de presentatie / Leon Burgersdijk / 01-07-2020</a:t>
            </a:r>
          </a:p>
        </p:txBody>
      </p:sp>
      <p:sp>
        <p:nvSpPr>
          <p:cNvPr id="6" name="Tijdelijke aanduiding voor dianummer 5">
            <a:extLst>
              <a:ext uri="{FF2B5EF4-FFF2-40B4-BE49-F238E27FC236}">
                <a16:creationId xmlns:a16="http://schemas.microsoft.com/office/drawing/2014/main" id="{2B92CE11-D48B-2343-B1C5-C5FDBE7CACB3}"/>
              </a:ext>
            </a:extLst>
          </p:cNvPr>
          <p:cNvSpPr>
            <a:spLocks noGrp="1"/>
          </p:cNvSpPr>
          <p:nvPr>
            <p:ph type="sldNum" sz="quarter" idx="12"/>
          </p:nvPr>
        </p:nvSpPr>
        <p:spPr/>
        <p:txBody>
          <a:bodyPr/>
          <a:lstStyle/>
          <a:p>
            <a:fld id="{56C7A452-3DD0-4245-A17E-69695996C3E8}" type="slidenum">
              <a:t>‹nr.›</a:t>
            </a:fld>
            <a:endParaRPr lang="nl-NL"/>
          </a:p>
        </p:txBody>
      </p:sp>
    </p:spTree>
    <p:extLst>
      <p:ext uri="{BB962C8B-B14F-4D97-AF65-F5344CB8AC3E}">
        <p14:creationId xmlns:p14="http://schemas.microsoft.com/office/powerpoint/2010/main" val="24539911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ekop">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701A7377-B3B4-0245-8CFF-785704B9D70D}"/>
              </a:ext>
            </a:extLst>
          </p:cNvPr>
          <p:cNvSpPr/>
          <p:nvPr userDrawn="1"/>
        </p:nvSpPr>
        <p:spPr>
          <a:xfrm>
            <a:off x="1337094" y="646981"/>
            <a:ext cx="10855463" cy="5570502"/>
          </a:xfrm>
          <a:prstGeom prst="rect">
            <a:avLst/>
          </a:prstGeom>
          <a:solidFill>
            <a:srgbClr val="A67D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2" name="Afbeelding 11">
            <a:extLst>
              <a:ext uri="{FF2B5EF4-FFF2-40B4-BE49-F238E27FC236}">
                <a16:creationId xmlns:a16="http://schemas.microsoft.com/office/drawing/2014/main" id="{946230B8-3DC5-1C48-9FA1-9C7DA78BD574}"/>
              </a:ext>
            </a:extLst>
          </p:cNvPr>
          <p:cNvPicPr>
            <a:picLocks noChangeAspect="1"/>
          </p:cNvPicPr>
          <p:nvPr userDrawn="1"/>
        </p:nvPicPr>
        <p:blipFill>
          <a:blip r:embed="rId2"/>
          <a:srcRect/>
          <a:stretch/>
        </p:blipFill>
        <p:spPr>
          <a:xfrm>
            <a:off x="499244" y="344159"/>
            <a:ext cx="2030102" cy="655200"/>
          </a:xfrm>
          <a:prstGeom prst="rect">
            <a:avLst/>
          </a:prstGeom>
        </p:spPr>
      </p:pic>
      <p:sp>
        <p:nvSpPr>
          <p:cNvPr id="4" name="Tijdelijke aanduiding voor datum 3">
            <a:extLst>
              <a:ext uri="{FF2B5EF4-FFF2-40B4-BE49-F238E27FC236}">
                <a16:creationId xmlns:a16="http://schemas.microsoft.com/office/drawing/2014/main" id="{90208B9C-D275-8542-AA91-7A61A204A8AA}"/>
              </a:ext>
            </a:extLst>
          </p:cNvPr>
          <p:cNvSpPr>
            <a:spLocks noGrp="1"/>
          </p:cNvSpPr>
          <p:nvPr>
            <p:ph type="dt" sz="half" idx="10"/>
          </p:nvPr>
        </p:nvSpPr>
        <p:spPr/>
        <p:txBody>
          <a:bodyPr/>
          <a:lstStyle/>
          <a:p>
            <a:r>
              <a:rPr lang="nl-NL"/>
              <a:t>/ 09</a:t>
            </a:r>
          </a:p>
        </p:txBody>
      </p:sp>
      <p:sp>
        <p:nvSpPr>
          <p:cNvPr id="5" name="Tijdelijke aanduiding voor voettekst 4">
            <a:extLst>
              <a:ext uri="{FF2B5EF4-FFF2-40B4-BE49-F238E27FC236}">
                <a16:creationId xmlns:a16="http://schemas.microsoft.com/office/drawing/2014/main" id="{5E1B6F1C-3DE5-FB49-B18D-B9A658CC1576}"/>
              </a:ext>
            </a:extLst>
          </p:cNvPr>
          <p:cNvSpPr>
            <a:spLocks noGrp="1"/>
          </p:cNvSpPr>
          <p:nvPr>
            <p:ph type="ftr" sz="quarter" idx="11"/>
          </p:nvPr>
        </p:nvSpPr>
        <p:spPr/>
        <p:txBody>
          <a:bodyPr/>
          <a:lstStyle/>
          <a:p>
            <a:r>
              <a:rPr lang="nl-NL"/>
              <a:t>Titel van de presentatie / Leon Burgersdijk / 01-07-2020</a:t>
            </a:r>
          </a:p>
        </p:txBody>
      </p:sp>
      <p:sp>
        <p:nvSpPr>
          <p:cNvPr id="6" name="Tijdelijke aanduiding voor dianummer 5">
            <a:extLst>
              <a:ext uri="{FF2B5EF4-FFF2-40B4-BE49-F238E27FC236}">
                <a16:creationId xmlns:a16="http://schemas.microsoft.com/office/drawing/2014/main" id="{42A8B258-3D13-4740-8526-F83F2975974B}"/>
              </a:ext>
            </a:extLst>
          </p:cNvPr>
          <p:cNvSpPr>
            <a:spLocks noGrp="1"/>
          </p:cNvSpPr>
          <p:nvPr>
            <p:ph type="sldNum" sz="quarter" idx="12"/>
          </p:nvPr>
        </p:nvSpPr>
        <p:spPr/>
        <p:txBody>
          <a:bodyPr/>
          <a:lstStyle/>
          <a:p>
            <a:fld id="{56C7A452-3DD0-4245-A17E-69695996C3E8}" type="slidenum">
              <a:t>‹nr.›</a:t>
            </a:fld>
            <a:endParaRPr lang="nl-NL"/>
          </a:p>
        </p:txBody>
      </p:sp>
      <p:sp>
        <p:nvSpPr>
          <p:cNvPr id="9" name="Title 1">
            <a:extLst>
              <a:ext uri="{FF2B5EF4-FFF2-40B4-BE49-F238E27FC236}">
                <a16:creationId xmlns:a16="http://schemas.microsoft.com/office/drawing/2014/main" id="{B4AEC6C2-FE7F-4D4B-842F-C497D1CC1EA3}"/>
              </a:ext>
            </a:extLst>
          </p:cNvPr>
          <p:cNvSpPr>
            <a:spLocks noGrp="1"/>
          </p:cNvSpPr>
          <p:nvPr>
            <p:ph type="title" hasCustomPrompt="1"/>
          </p:nvPr>
        </p:nvSpPr>
        <p:spPr>
          <a:xfrm>
            <a:off x="1681679" y="1369087"/>
            <a:ext cx="8928000" cy="520142"/>
          </a:xfrm>
          <a:prstGeom prst="rect">
            <a:avLst/>
          </a:prstGeom>
        </p:spPr>
        <p:txBody>
          <a:bodyPr wrap="square" lIns="0" tIns="0" rIns="0" bIns="0" anchor="t" anchorCtr="0">
            <a:spAutoFit/>
          </a:bodyPr>
          <a:lstStyle>
            <a:lvl1pPr>
              <a:lnSpc>
                <a:spcPts val="4000"/>
              </a:lnSpc>
              <a:defRPr sz="4000" baseline="0">
                <a:solidFill>
                  <a:schemeClr val="bg1"/>
                </a:solidFill>
                <a:latin typeface="Calibri" panose="020F0502020204030204" pitchFamily="34" charset="0"/>
                <a:cs typeface="Calibri" panose="020F0502020204030204" pitchFamily="34" charset="0"/>
              </a:defRPr>
            </a:lvl1pPr>
          </a:lstStyle>
          <a:p>
            <a:r>
              <a:rPr lang="nl-NL"/>
              <a:t>Hoofdstuk titel 1</a:t>
            </a:r>
            <a:endParaRPr lang="en-US" dirty="0"/>
          </a:p>
        </p:txBody>
      </p:sp>
      <p:sp>
        <p:nvSpPr>
          <p:cNvPr id="10" name="Text Placeholder 2">
            <a:extLst>
              <a:ext uri="{FF2B5EF4-FFF2-40B4-BE49-F238E27FC236}">
                <a16:creationId xmlns:a16="http://schemas.microsoft.com/office/drawing/2014/main" id="{4B596BDF-5345-7147-87F3-F883196B9675}"/>
              </a:ext>
            </a:extLst>
          </p:cNvPr>
          <p:cNvSpPr>
            <a:spLocks noGrp="1"/>
          </p:cNvSpPr>
          <p:nvPr>
            <p:ph type="body" idx="1" hasCustomPrompt="1"/>
          </p:nvPr>
        </p:nvSpPr>
        <p:spPr>
          <a:xfrm>
            <a:off x="1700083" y="2136414"/>
            <a:ext cx="8928000" cy="369781"/>
          </a:xfrm>
          <a:prstGeom prst="rect">
            <a:avLst/>
          </a:prstGeom>
        </p:spPr>
        <p:txBody>
          <a:bodyPr wrap="square" lIns="0" tIns="0" rIns="0" bIns="0">
            <a:spAutoFit/>
          </a:bodyPr>
          <a:lstStyle>
            <a:lvl1pPr marL="0" marR="0" indent="0" algn="l" defTabSz="914377" rtl="0" eaLnBrk="1" fontAlgn="auto" latinLnBrk="0" hangingPunct="1">
              <a:lnSpc>
                <a:spcPts val="2400"/>
              </a:lnSpc>
              <a:spcBef>
                <a:spcPts val="1000"/>
              </a:spcBef>
              <a:spcAft>
                <a:spcPts val="0"/>
              </a:spcAft>
              <a:buClrTx/>
              <a:buSzTx/>
              <a:buFontTx/>
              <a:buNone/>
              <a:tabLst/>
              <a:defRPr sz="2400" baseline="0">
                <a:solidFill>
                  <a:schemeClr val="bg1"/>
                </a:solidFill>
                <a:latin typeface="Calibri" panose="020F0502020204030204" pitchFamily="34" charset="0"/>
                <a:cs typeface="Calibri" panose="020F0502020204030204" pitchFamily="34" charset="0"/>
              </a:defRPr>
            </a:lvl1pPr>
            <a:lvl2pPr marL="457189" indent="0">
              <a:buNone/>
              <a:defRPr sz="1999">
                <a:solidFill>
                  <a:schemeClr val="tx1">
                    <a:tint val="75000"/>
                  </a:schemeClr>
                </a:solidFill>
              </a:defRPr>
            </a:lvl2pPr>
            <a:lvl3pPr marL="914377" indent="0">
              <a:buNone/>
              <a:defRPr sz="1799">
                <a:solidFill>
                  <a:schemeClr val="tx1">
                    <a:tint val="75000"/>
                  </a:schemeClr>
                </a:solidFill>
              </a:defRPr>
            </a:lvl3pPr>
            <a:lvl4pPr marL="1371566" indent="0">
              <a:buNone/>
              <a:defRPr sz="1599">
                <a:solidFill>
                  <a:schemeClr val="tx1">
                    <a:tint val="75000"/>
                  </a:schemeClr>
                </a:solidFill>
              </a:defRPr>
            </a:lvl4pPr>
            <a:lvl5pPr marL="1828753" indent="0">
              <a:buNone/>
              <a:defRPr sz="1599">
                <a:solidFill>
                  <a:schemeClr val="tx1">
                    <a:tint val="75000"/>
                  </a:schemeClr>
                </a:solidFill>
              </a:defRPr>
            </a:lvl5pPr>
            <a:lvl6pPr marL="2285942" indent="0">
              <a:buNone/>
              <a:defRPr sz="1599">
                <a:solidFill>
                  <a:schemeClr val="tx1">
                    <a:tint val="75000"/>
                  </a:schemeClr>
                </a:solidFill>
              </a:defRPr>
            </a:lvl6pPr>
            <a:lvl7pPr marL="2743131" indent="0">
              <a:buNone/>
              <a:defRPr sz="1599">
                <a:solidFill>
                  <a:schemeClr val="tx1">
                    <a:tint val="75000"/>
                  </a:schemeClr>
                </a:solidFill>
              </a:defRPr>
            </a:lvl7pPr>
            <a:lvl8pPr marL="3200320" indent="0">
              <a:buNone/>
              <a:defRPr sz="1599">
                <a:solidFill>
                  <a:schemeClr val="tx1">
                    <a:tint val="75000"/>
                  </a:schemeClr>
                </a:solidFill>
              </a:defRPr>
            </a:lvl8pPr>
            <a:lvl9pPr marL="3657508" indent="0">
              <a:buNone/>
              <a:defRPr sz="1599">
                <a:solidFill>
                  <a:schemeClr val="tx1">
                    <a:tint val="75000"/>
                  </a:schemeClr>
                </a:solidFill>
              </a:defRPr>
            </a:lvl9pPr>
          </a:lstStyle>
          <a:p>
            <a:pPr marL="0" marR="0" lvl="0" indent="0" algn="l" defTabSz="914377" rtl="0" eaLnBrk="1" fontAlgn="auto" latinLnBrk="0" hangingPunct="1">
              <a:lnSpc>
                <a:spcPts val="3000"/>
              </a:lnSpc>
              <a:spcBef>
                <a:spcPts val="1000"/>
              </a:spcBef>
              <a:spcAft>
                <a:spcPts val="0"/>
              </a:spcAft>
              <a:buClrTx/>
              <a:buSzTx/>
              <a:buFontTx/>
              <a:buNone/>
              <a:tabLst/>
              <a:defRPr/>
            </a:pPr>
            <a:r>
              <a:rPr lang="nl-NL"/>
              <a:t>Subtitel</a:t>
            </a:r>
          </a:p>
        </p:txBody>
      </p:sp>
    </p:spTree>
    <p:extLst>
      <p:ext uri="{BB962C8B-B14F-4D97-AF65-F5344CB8AC3E}">
        <p14:creationId xmlns:p14="http://schemas.microsoft.com/office/powerpoint/2010/main" val="35101641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Sectiekop">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701A7377-B3B4-0245-8CFF-785704B9D70D}"/>
              </a:ext>
            </a:extLst>
          </p:cNvPr>
          <p:cNvSpPr/>
          <p:nvPr userDrawn="1"/>
        </p:nvSpPr>
        <p:spPr>
          <a:xfrm>
            <a:off x="1337094" y="646981"/>
            <a:ext cx="10855463" cy="5570502"/>
          </a:xfrm>
          <a:prstGeom prst="rect">
            <a:avLst/>
          </a:prstGeom>
          <a:solidFill>
            <a:srgbClr val="A67D34">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Tijdelijke aanduiding voor datum 3">
            <a:extLst>
              <a:ext uri="{FF2B5EF4-FFF2-40B4-BE49-F238E27FC236}">
                <a16:creationId xmlns:a16="http://schemas.microsoft.com/office/drawing/2014/main" id="{90208B9C-D275-8542-AA91-7A61A204A8AA}"/>
              </a:ext>
            </a:extLst>
          </p:cNvPr>
          <p:cNvSpPr>
            <a:spLocks noGrp="1"/>
          </p:cNvSpPr>
          <p:nvPr>
            <p:ph type="dt" sz="half" idx="10"/>
          </p:nvPr>
        </p:nvSpPr>
        <p:spPr/>
        <p:txBody>
          <a:bodyPr/>
          <a:lstStyle/>
          <a:p>
            <a:r>
              <a:rPr lang="nl-NL"/>
              <a:t>/ 09</a:t>
            </a:r>
          </a:p>
        </p:txBody>
      </p:sp>
      <p:sp>
        <p:nvSpPr>
          <p:cNvPr id="5" name="Tijdelijke aanduiding voor voettekst 4">
            <a:extLst>
              <a:ext uri="{FF2B5EF4-FFF2-40B4-BE49-F238E27FC236}">
                <a16:creationId xmlns:a16="http://schemas.microsoft.com/office/drawing/2014/main" id="{5E1B6F1C-3DE5-FB49-B18D-B9A658CC1576}"/>
              </a:ext>
            </a:extLst>
          </p:cNvPr>
          <p:cNvSpPr>
            <a:spLocks noGrp="1"/>
          </p:cNvSpPr>
          <p:nvPr>
            <p:ph type="ftr" sz="quarter" idx="11"/>
          </p:nvPr>
        </p:nvSpPr>
        <p:spPr/>
        <p:txBody>
          <a:bodyPr/>
          <a:lstStyle/>
          <a:p>
            <a:r>
              <a:rPr lang="nl-NL"/>
              <a:t>Titel van de presentatie / Leon Burgersdijk / 01-07-2020</a:t>
            </a:r>
          </a:p>
        </p:txBody>
      </p:sp>
      <p:sp>
        <p:nvSpPr>
          <p:cNvPr id="6" name="Tijdelijke aanduiding voor dianummer 5">
            <a:extLst>
              <a:ext uri="{FF2B5EF4-FFF2-40B4-BE49-F238E27FC236}">
                <a16:creationId xmlns:a16="http://schemas.microsoft.com/office/drawing/2014/main" id="{42A8B258-3D13-4740-8526-F83F2975974B}"/>
              </a:ext>
            </a:extLst>
          </p:cNvPr>
          <p:cNvSpPr>
            <a:spLocks noGrp="1"/>
          </p:cNvSpPr>
          <p:nvPr>
            <p:ph type="sldNum" sz="quarter" idx="12"/>
          </p:nvPr>
        </p:nvSpPr>
        <p:spPr/>
        <p:txBody>
          <a:bodyPr/>
          <a:lstStyle/>
          <a:p>
            <a:fld id="{56C7A452-3DD0-4245-A17E-69695996C3E8}" type="slidenum">
              <a:t>‹nr.›</a:t>
            </a:fld>
            <a:endParaRPr lang="nl-NL"/>
          </a:p>
        </p:txBody>
      </p:sp>
      <p:sp>
        <p:nvSpPr>
          <p:cNvPr id="9" name="Title 1">
            <a:extLst>
              <a:ext uri="{FF2B5EF4-FFF2-40B4-BE49-F238E27FC236}">
                <a16:creationId xmlns:a16="http://schemas.microsoft.com/office/drawing/2014/main" id="{B4AEC6C2-FE7F-4D4B-842F-C497D1CC1EA3}"/>
              </a:ext>
            </a:extLst>
          </p:cNvPr>
          <p:cNvSpPr>
            <a:spLocks noGrp="1"/>
          </p:cNvSpPr>
          <p:nvPr>
            <p:ph type="title" hasCustomPrompt="1"/>
          </p:nvPr>
        </p:nvSpPr>
        <p:spPr>
          <a:xfrm>
            <a:off x="1681679" y="1369087"/>
            <a:ext cx="8928000" cy="312073"/>
          </a:xfrm>
          <a:prstGeom prst="rect">
            <a:avLst/>
          </a:prstGeom>
        </p:spPr>
        <p:txBody>
          <a:bodyPr wrap="square" lIns="0" tIns="0" rIns="0" bIns="0" anchor="t" anchorCtr="0">
            <a:spAutoFit/>
          </a:bodyPr>
          <a:lstStyle>
            <a:lvl1pPr>
              <a:lnSpc>
                <a:spcPts val="2400"/>
              </a:lnSpc>
              <a:defRPr sz="2400" baseline="0">
                <a:solidFill>
                  <a:srgbClr val="A77D33"/>
                </a:solidFill>
                <a:latin typeface="Calibri" panose="020F0502020204030204" pitchFamily="34" charset="0"/>
                <a:cs typeface="Calibri" panose="020F0502020204030204" pitchFamily="34" charset="0"/>
              </a:defRPr>
            </a:lvl1pPr>
          </a:lstStyle>
          <a:p>
            <a:r>
              <a:rPr lang="nl-NL"/>
              <a:t>Titel hoofdstuk</a:t>
            </a:r>
            <a:endParaRPr lang="en-US" dirty="0"/>
          </a:p>
        </p:txBody>
      </p:sp>
      <p:pic>
        <p:nvPicPr>
          <p:cNvPr id="21" name="Afbeelding 20">
            <a:extLst>
              <a:ext uri="{FF2B5EF4-FFF2-40B4-BE49-F238E27FC236}">
                <a16:creationId xmlns:a16="http://schemas.microsoft.com/office/drawing/2014/main" id="{A27F5A6C-7FB4-CF43-97B4-2D54D0835D0C}"/>
              </a:ext>
            </a:extLst>
          </p:cNvPr>
          <p:cNvPicPr>
            <a:picLocks noChangeAspect="1"/>
          </p:cNvPicPr>
          <p:nvPr userDrawn="1"/>
        </p:nvPicPr>
        <p:blipFill>
          <a:blip r:embed="rId2"/>
          <a:srcRect/>
          <a:stretch/>
        </p:blipFill>
        <p:spPr>
          <a:xfrm>
            <a:off x="499244" y="344159"/>
            <a:ext cx="2030102" cy="655200"/>
          </a:xfrm>
          <a:prstGeom prst="rect">
            <a:avLst/>
          </a:prstGeom>
        </p:spPr>
      </p:pic>
      <p:sp>
        <p:nvSpPr>
          <p:cNvPr id="23" name="Tijdelijke aanduiding voor tekst 3">
            <a:extLst>
              <a:ext uri="{FF2B5EF4-FFF2-40B4-BE49-F238E27FC236}">
                <a16:creationId xmlns:a16="http://schemas.microsoft.com/office/drawing/2014/main" id="{8EF93767-9293-094A-8641-6DB5DA0FE50C}"/>
              </a:ext>
            </a:extLst>
          </p:cNvPr>
          <p:cNvSpPr>
            <a:spLocks noGrp="1"/>
          </p:cNvSpPr>
          <p:nvPr>
            <p:ph type="body" sz="half" idx="15" hasCustomPrompt="1"/>
          </p:nvPr>
        </p:nvSpPr>
        <p:spPr>
          <a:xfrm>
            <a:off x="1681678" y="2136414"/>
            <a:ext cx="8927999" cy="3600000"/>
          </a:xfrm>
        </p:spPr>
        <p:txBody>
          <a:bodyPr lIns="0" tIns="0" rIns="0" bIns="0">
            <a:normAutofit/>
          </a:bodyPr>
          <a:lstStyle>
            <a:lvl1pPr marL="285750" indent="-285750">
              <a:lnSpc>
                <a:spcPts val="2200"/>
              </a:lnSpc>
              <a:buFont typeface="Arial" panose="020B0604020202020204" pitchFamily="34" charset="0"/>
              <a:buChar char="•"/>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bullet 1</a:t>
            </a:r>
          </a:p>
          <a:p>
            <a:pPr lvl="0"/>
            <a:r>
              <a:rPr lang="nl-NL"/>
              <a:t>bullet 2</a:t>
            </a:r>
          </a:p>
          <a:p>
            <a:pPr lvl="0"/>
            <a:r>
              <a:rPr lang="nl-NL"/>
              <a:t>bullet 3</a:t>
            </a:r>
          </a:p>
        </p:txBody>
      </p:sp>
    </p:spTree>
    <p:extLst>
      <p:ext uri="{BB962C8B-B14F-4D97-AF65-F5344CB8AC3E}">
        <p14:creationId xmlns:p14="http://schemas.microsoft.com/office/powerpoint/2010/main" val="3287103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Sectiekop">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701A7377-B3B4-0245-8CFF-785704B9D70D}"/>
              </a:ext>
            </a:extLst>
          </p:cNvPr>
          <p:cNvSpPr/>
          <p:nvPr userDrawn="1"/>
        </p:nvSpPr>
        <p:spPr>
          <a:xfrm>
            <a:off x="1337094" y="646981"/>
            <a:ext cx="10855463" cy="5570502"/>
          </a:xfrm>
          <a:prstGeom prst="rect">
            <a:avLst/>
          </a:prstGeom>
          <a:solidFill>
            <a:srgbClr val="A67D34">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Tijdelijke aanduiding voor datum 3">
            <a:extLst>
              <a:ext uri="{FF2B5EF4-FFF2-40B4-BE49-F238E27FC236}">
                <a16:creationId xmlns:a16="http://schemas.microsoft.com/office/drawing/2014/main" id="{90208B9C-D275-8542-AA91-7A61A204A8AA}"/>
              </a:ext>
            </a:extLst>
          </p:cNvPr>
          <p:cNvSpPr>
            <a:spLocks noGrp="1"/>
          </p:cNvSpPr>
          <p:nvPr>
            <p:ph type="dt" sz="half" idx="10"/>
          </p:nvPr>
        </p:nvSpPr>
        <p:spPr/>
        <p:txBody>
          <a:bodyPr/>
          <a:lstStyle/>
          <a:p>
            <a:r>
              <a:rPr lang="nl-NL"/>
              <a:t>/ 09</a:t>
            </a:r>
          </a:p>
        </p:txBody>
      </p:sp>
      <p:sp>
        <p:nvSpPr>
          <p:cNvPr id="5" name="Tijdelijke aanduiding voor voettekst 4">
            <a:extLst>
              <a:ext uri="{FF2B5EF4-FFF2-40B4-BE49-F238E27FC236}">
                <a16:creationId xmlns:a16="http://schemas.microsoft.com/office/drawing/2014/main" id="{5E1B6F1C-3DE5-FB49-B18D-B9A658CC1576}"/>
              </a:ext>
            </a:extLst>
          </p:cNvPr>
          <p:cNvSpPr>
            <a:spLocks noGrp="1"/>
          </p:cNvSpPr>
          <p:nvPr>
            <p:ph type="ftr" sz="quarter" idx="11"/>
          </p:nvPr>
        </p:nvSpPr>
        <p:spPr/>
        <p:txBody>
          <a:bodyPr/>
          <a:lstStyle/>
          <a:p>
            <a:r>
              <a:rPr lang="nl-NL"/>
              <a:t>Titel van de presentatie / Leon Burgersdijk / 01-07-2020</a:t>
            </a:r>
          </a:p>
        </p:txBody>
      </p:sp>
      <p:sp>
        <p:nvSpPr>
          <p:cNvPr id="6" name="Tijdelijke aanduiding voor dianummer 5">
            <a:extLst>
              <a:ext uri="{FF2B5EF4-FFF2-40B4-BE49-F238E27FC236}">
                <a16:creationId xmlns:a16="http://schemas.microsoft.com/office/drawing/2014/main" id="{42A8B258-3D13-4740-8526-F83F2975974B}"/>
              </a:ext>
            </a:extLst>
          </p:cNvPr>
          <p:cNvSpPr>
            <a:spLocks noGrp="1"/>
          </p:cNvSpPr>
          <p:nvPr>
            <p:ph type="sldNum" sz="quarter" idx="12"/>
          </p:nvPr>
        </p:nvSpPr>
        <p:spPr/>
        <p:txBody>
          <a:bodyPr/>
          <a:lstStyle/>
          <a:p>
            <a:fld id="{56C7A452-3DD0-4245-A17E-69695996C3E8}" type="slidenum">
              <a:t>‹nr.›</a:t>
            </a:fld>
            <a:endParaRPr lang="nl-NL"/>
          </a:p>
        </p:txBody>
      </p:sp>
      <p:sp>
        <p:nvSpPr>
          <p:cNvPr id="9" name="Title 1">
            <a:extLst>
              <a:ext uri="{FF2B5EF4-FFF2-40B4-BE49-F238E27FC236}">
                <a16:creationId xmlns:a16="http://schemas.microsoft.com/office/drawing/2014/main" id="{B4AEC6C2-FE7F-4D4B-842F-C497D1CC1EA3}"/>
              </a:ext>
            </a:extLst>
          </p:cNvPr>
          <p:cNvSpPr>
            <a:spLocks noGrp="1"/>
          </p:cNvSpPr>
          <p:nvPr>
            <p:ph type="title" hasCustomPrompt="1"/>
          </p:nvPr>
        </p:nvSpPr>
        <p:spPr>
          <a:xfrm>
            <a:off x="1681679" y="1369087"/>
            <a:ext cx="8928000" cy="312073"/>
          </a:xfrm>
          <a:prstGeom prst="rect">
            <a:avLst/>
          </a:prstGeom>
        </p:spPr>
        <p:txBody>
          <a:bodyPr wrap="square" lIns="0" tIns="0" rIns="0" bIns="0" anchor="t" anchorCtr="0">
            <a:spAutoFit/>
          </a:bodyPr>
          <a:lstStyle>
            <a:lvl1pPr>
              <a:lnSpc>
                <a:spcPts val="2400"/>
              </a:lnSpc>
              <a:defRPr sz="2400" baseline="0">
                <a:solidFill>
                  <a:srgbClr val="A77D33"/>
                </a:solidFill>
                <a:latin typeface="Calibri" panose="020F0502020204030204" pitchFamily="34" charset="0"/>
                <a:cs typeface="Calibri" panose="020F0502020204030204" pitchFamily="34" charset="0"/>
              </a:defRPr>
            </a:lvl1pPr>
          </a:lstStyle>
          <a:p>
            <a:r>
              <a:rPr lang="nl-NL"/>
              <a:t>Titel hoofdstuk</a:t>
            </a:r>
            <a:endParaRPr lang="en-US" dirty="0"/>
          </a:p>
        </p:txBody>
      </p:sp>
      <p:pic>
        <p:nvPicPr>
          <p:cNvPr id="21" name="Afbeelding 20">
            <a:extLst>
              <a:ext uri="{FF2B5EF4-FFF2-40B4-BE49-F238E27FC236}">
                <a16:creationId xmlns:a16="http://schemas.microsoft.com/office/drawing/2014/main" id="{A27F5A6C-7FB4-CF43-97B4-2D54D0835D0C}"/>
              </a:ext>
            </a:extLst>
          </p:cNvPr>
          <p:cNvPicPr>
            <a:picLocks noChangeAspect="1"/>
          </p:cNvPicPr>
          <p:nvPr userDrawn="1"/>
        </p:nvPicPr>
        <p:blipFill>
          <a:blip r:embed="rId2"/>
          <a:srcRect/>
          <a:stretch/>
        </p:blipFill>
        <p:spPr>
          <a:xfrm>
            <a:off x="499244" y="344159"/>
            <a:ext cx="2030102" cy="655200"/>
          </a:xfrm>
          <a:prstGeom prst="rect">
            <a:avLst/>
          </a:prstGeom>
        </p:spPr>
      </p:pic>
      <p:sp>
        <p:nvSpPr>
          <p:cNvPr id="16" name="Tijdelijke aanduiding voor tekst 3">
            <a:extLst>
              <a:ext uri="{FF2B5EF4-FFF2-40B4-BE49-F238E27FC236}">
                <a16:creationId xmlns:a16="http://schemas.microsoft.com/office/drawing/2014/main" id="{FC739997-79FA-D245-9937-A2D3EF75161B}"/>
              </a:ext>
            </a:extLst>
          </p:cNvPr>
          <p:cNvSpPr>
            <a:spLocks noGrp="1"/>
          </p:cNvSpPr>
          <p:nvPr>
            <p:ph type="body" sz="half" idx="14"/>
          </p:nvPr>
        </p:nvSpPr>
        <p:spPr>
          <a:xfrm>
            <a:off x="1681679" y="2136414"/>
            <a:ext cx="4320000" cy="3600000"/>
          </a:xfrm>
        </p:spPr>
        <p:txBody>
          <a:bodyPr lIns="0" tIns="0" rIns="0" bIns="0">
            <a:normAutofit/>
          </a:bodyPr>
          <a:lstStyle>
            <a:lvl1pPr marL="0" indent="0">
              <a:lnSpc>
                <a:spcPts val="2200"/>
              </a:lnSpc>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17" name="Tijdelijke aanduiding voor tekst 3">
            <a:extLst>
              <a:ext uri="{FF2B5EF4-FFF2-40B4-BE49-F238E27FC236}">
                <a16:creationId xmlns:a16="http://schemas.microsoft.com/office/drawing/2014/main" id="{444FF924-406F-F041-8824-BAC99A34EF53}"/>
              </a:ext>
            </a:extLst>
          </p:cNvPr>
          <p:cNvSpPr>
            <a:spLocks noGrp="1"/>
          </p:cNvSpPr>
          <p:nvPr>
            <p:ph type="body" sz="half" idx="15"/>
          </p:nvPr>
        </p:nvSpPr>
        <p:spPr>
          <a:xfrm>
            <a:off x="6289679" y="2136414"/>
            <a:ext cx="4320000" cy="3600000"/>
          </a:xfrm>
        </p:spPr>
        <p:txBody>
          <a:bodyPr lIns="0" tIns="0" rIns="0" bIns="0">
            <a:normAutofit/>
          </a:bodyPr>
          <a:lstStyle>
            <a:lvl1pPr marL="0" indent="0">
              <a:lnSpc>
                <a:spcPts val="2200"/>
              </a:lnSpc>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Tree>
    <p:extLst>
      <p:ext uri="{BB962C8B-B14F-4D97-AF65-F5344CB8AC3E}">
        <p14:creationId xmlns:p14="http://schemas.microsoft.com/office/powerpoint/2010/main" val="8408015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Sectiekop">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701A7377-B3B4-0245-8CFF-785704B9D70D}"/>
              </a:ext>
            </a:extLst>
          </p:cNvPr>
          <p:cNvSpPr/>
          <p:nvPr userDrawn="1"/>
        </p:nvSpPr>
        <p:spPr>
          <a:xfrm>
            <a:off x="1337094" y="646981"/>
            <a:ext cx="10855463" cy="5570502"/>
          </a:xfrm>
          <a:prstGeom prst="rect">
            <a:avLst/>
          </a:prstGeom>
          <a:solidFill>
            <a:srgbClr val="A67D34">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Tijdelijke aanduiding voor afbeelding 2">
            <a:extLst>
              <a:ext uri="{FF2B5EF4-FFF2-40B4-BE49-F238E27FC236}">
                <a16:creationId xmlns:a16="http://schemas.microsoft.com/office/drawing/2014/main" id="{7A8D2788-7593-9A45-B75B-EC682FAF1A54}"/>
              </a:ext>
            </a:extLst>
          </p:cNvPr>
          <p:cNvSpPr>
            <a:spLocks noGrp="1"/>
          </p:cNvSpPr>
          <p:nvPr>
            <p:ph type="pic" idx="1" hasCustomPrompt="1"/>
          </p:nvPr>
        </p:nvSpPr>
        <p:spPr>
          <a:xfrm>
            <a:off x="6289679" y="1377183"/>
            <a:ext cx="4319999" cy="2700000"/>
          </a:xfrm>
        </p:spPr>
        <p:txBody>
          <a:bodyPr lIns="0" tIns="0" rIns="0" bIns="0">
            <a:normAutofit/>
          </a:bodyPr>
          <a:lstStyle>
            <a:lvl1pPr marL="0" indent="0">
              <a:lnSpc>
                <a:spcPts val="2200"/>
              </a:lnSpc>
              <a:buNone/>
              <a:defRPr sz="1300">
                <a:latin typeface="Calibri" panose="020F0502020204030204" pitchFamily="34" charset="0"/>
                <a:cs typeface="Calibri" panose="020F050202020403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Voeg afbeelding toe</a:t>
            </a:r>
          </a:p>
        </p:txBody>
      </p:sp>
      <p:sp>
        <p:nvSpPr>
          <p:cNvPr id="4" name="Tijdelijke aanduiding voor datum 3">
            <a:extLst>
              <a:ext uri="{FF2B5EF4-FFF2-40B4-BE49-F238E27FC236}">
                <a16:creationId xmlns:a16="http://schemas.microsoft.com/office/drawing/2014/main" id="{90208B9C-D275-8542-AA91-7A61A204A8AA}"/>
              </a:ext>
            </a:extLst>
          </p:cNvPr>
          <p:cNvSpPr>
            <a:spLocks noGrp="1"/>
          </p:cNvSpPr>
          <p:nvPr>
            <p:ph type="dt" sz="half" idx="10"/>
          </p:nvPr>
        </p:nvSpPr>
        <p:spPr/>
        <p:txBody>
          <a:bodyPr/>
          <a:lstStyle/>
          <a:p>
            <a:r>
              <a:rPr lang="nl-NL"/>
              <a:t>/ 09</a:t>
            </a:r>
          </a:p>
        </p:txBody>
      </p:sp>
      <p:sp>
        <p:nvSpPr>
          <p:cNvPr id="5" name="Tijdelijke aanduiding voor voettekst 4">
            <a:extLst>
              <a:ext uri="{FF2B5EF4-FFF2-40B4-BE49-F238E27FC236}">
                <a16:creationId xmlns:a16="http://schemas.microsoft.com/office/drawing/2014/main" id="{5E1B6F1C-3DE5-FB49-B18D-B9A658CC1576}"/>
              </a:ext>
            </a:extLst>
          </p:cNvPr>
          <p:cNvSpPr>
            <a:spLocks noGrp="1"/>
          </p:cNvSpPr>
          <p:nvPr>
            <p:ph type="ftr" sz="quarter" idx="11"/>
          </p:nvPr>
        </p:nvSpPr>
        <p:spPr/>
        <p:txBody>
          <a:bodyPr/>
          <a:lstStyle/>
          <a:p>
            <a:r>
              <a:rPr lang="nl-NL"/>
              <a:t>Titel van de presentatie / Leon Burgersdijk / 01-07-2020</a:t>
            </a:r>
          </a:p>
        </p:txBody>
      </p:sp>
      <p:sp>
        <p:nvSpPr>
          <p:cNvPr id="6" name="Tijdelijke aanduiding voor dianummer 5">
            <a:extLst>
              <a:ext uri="{FF2B5EF4-FFF2-40B4-BE49-F238E27FC236}">
                <a16:creationId xmlns:a16="http://schemas.microsoft.com/office/drawing/2014/main" id="{42A8B258-3D13-4740-8526-F83F2975974B}"/>
              </a:ext>
            </a:extLst>
          </p:cNvPr>
          <p:cNvSpPr>
            <a:spLocks noGrp="1"/>
          </p:cNvSpPr>
          <p:nvPr>
            <p:ph type="sldNum" sz="quarter" idx="12"/>
          </p:nvPr>
        </p:nvSpPr>
        <p:spPr/>
        <p:txBody>
          <a:bodyPr/>
          <a:lstStyle/>
          <a:p>
            <a:fld id="{56C7A452-3DD0-4245-A17E-69695996C3E8}" type="slidenum">
              <a:t>‹nr.›</a:t>
            </a:fld>
            <a:endParaRPr lang="nl-NL"/>
          </a:p>
        </p:txBody>
      </p:sp>
      <p:sp>
        <p:nvSpPr>
          <p:cNvPr id="9" name="Title 1">
            <a:extLst>
              <a:ext uri="{FF2B5EF4-FFF2-40B4-BE49-F238E27FC236}">
                <a16:creationId xmlns:a16="http://schemas.microsoft.com/office/drawing/2014/main" id="{B4AEC6C2-FE7F-4D4B-842F-C497D1CC1EA3}"/>
              </a:ext>
            </a:extLst>
          </p:cNvPr>
          <p:cNvSpPr>
            <a:spLocks noGrp="1"/>
          </p:cNvSpPr>
          <p:nvPr>
            <p:ph type="title" hasCustomPrompt="1"/>
          </p:nvPr>
        </p:nvSpPr>
        <p:spPr>
          <a:xfrm>
            <a:off x="1681679" y="1369087"/>
            <a:ext cx="4319999" cy="619850"/>
          </a:xfrm>
          <a:prstGeom prst="rect">
            <a:avLst/>
          </a:prstGeom>
        </p:spPr>
        <p:txBody>
          <a:bodyPr wrap="square" lIns="0" tIns="0" rIns="0" bIns="0" anchor="t" anchorCtr="0">
            <a:spAutoFit/>
          </a:bodyPr>
          <a:lstStyle>
            <a:lvl1pPr>
              <a:lnSpc>
                <a:spcPts val="2400"/>
              </a:lnSpc>
              <a:defRPr sz="2400" baseline="0">
                <a:solidFill>
                  <a:srgbClr val="A77D33"/>
                </a:solidFill>
                <a:latin typeface="Calibri" panose="020F0502020204030204" pitchFamily="34" charset="0"/>
                <a:cs typeface="Calibri" panose="020F0502020204030204" pitchFamily="34" charset="0"/>
              </a:defRPr>
            </a:lvl1pPr>
          </a:lstStyle>
          <a:p>
            <a:r>
              <a:rPr lang="nl-NL"/>
              <a:t>Expertise die u van ons kunt verwachten</a:t>
            </a:r>
            <a:endParaRPr lang="en-US" dirty="0"/>
          </a:p>
        </p:txBody>
      </p:sp>
      <p:pic>
        <p:nvPicPr>
          <p:cNvPr id="21" name="Afbeelding 20">
            <a:extLst>
              <a:ext uri="{FF2B5EF4-FFF2-40B4-BE49-F238E27FC236}">
                <a16:creationId xmlns:a16="http://schemas.microsoft.com/office/drawing/2014/main" id="{A27F5A6C-7FB4-CF43-97B4-2D54D0835D0C}"/>
              </a:ext>
            </a:extLst>
          </p:cNvPr>
          <p:cNvPicPr>
            <a:picLocks noChangeAspect="1"/>
          </p:cNvPicPr>
          <p:nvPr userDrawn="1"/>
        </p:nvPicPr>
        <p:blipFill>
          <a:blip r:embed="rId2"/>
          <a:srcRect/>
          <a:stretch/>
        </p:blipFill>
        <p:spPr>
          <a:xfrm>
            <a:off x="499244" y="344159"/>
            <a:ext cx="2030102" cy="655200"/>
          </a:xfrm>
          <a:prstGeom prst="rect">
            <a:avLst/>
          </a:prstGeom>
        </p:spPr>
      </p:pic>
      <p:sp>
        <p:nvSpPr>
          <p:cNvPr id="15" name="Tijdelijke aanduiding voor tekst 3">
            <a:extLst>
              <a:ext uri="{FF2B5EF4-FFF2-40B4-BE49-F238E27FC236}">
                <a16:creationId xmlns:a16="http://schemas.microsoft.com/office/drawing/2014/main" id="{87B84341-D569-F647-B86D-533EAB12E806}"/>
              </a:ext>
            </a:extLst>
          </p:cNvPr>
          <p:cNvSpPr>
            <a:spLocks noGrp="1"/>
          </p:cNvSpPr>
          <p:nvPr>
            <p:ph type="body" sz="half" idx="17" hasCustomPrompt="1"/>
          </p:nvPr>
        </p:nvSpPr>
        <p:spPr>
          <a:xfrm>
            <a:off x="1681678" y="2432438"/>
            <a:ext cx="4320000" cy="3311999"/>
          </a:xfrm>
        </p:spPr>
        <p:txBody>
          <a:bodyPr lIns="0" tIns="0" rIns="0" bIns="0">
            <a:normAutofit/>
          </a:bodyPr>
          <a:lstStyle>
            <a:lvl1pPr marL="285750" indent="-285750">
              <a:lnSpc>
                <a:spcPts val="2200"/>
              </a:lnSpc>
              <a:buFont typeface="Arial" panose="020B0604020202020204" pitchFamily="34" charset="0"/>
              <a:buChar char="•"/>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bullet 1</a:t>
            </a:r>
          </a:p>
          <a:p>
            <a:pPr lvl="0"/>
            <a:r>
              <a:rPr lang="nl-NL"/>
              <a:t>bullet 2</a:t>
            </a:r>
          </a:p>
          <a:p>
            <a:pPr lvl="0"/>
            <a:r>
              <a:rPr lang="nl-NL"/>
              <a:t>bullet 3</a:t>
            </a:r>
          </a:p>
        </p:txBody>
      </p:sp>
    </p:spTree>
    <p:extLst>
      <p:ext uri="{BB962C8B-B14F-4D97-AF65-F5344CB8AC3E}">
        <p14:creationId xmlns:p14="http://schemas.microsoft.com/office/powerpoint/2010/main" val="36348554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Sectiekop">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701A7377-B3B4-0245-8CFF-785704B9D70D}"/>
              </a:ext>
            </a:extLst>
          </p:cNvPr>
          <p:cNvSpPr/>
          <p:nvPr userDrawn="1"/>
        </p:nvSpPr>
        <p:spPr>
          <a:xfrm>
            <a:off x="1337094" y="646981"/>
            <a:ext cx="10855463" cy="5570502"/>
          </a:xfrm>
          <a:prstGeom prst="rect">
            <a:avLst/>
          </a:prstGeom>
          <a:solidFill>
            <a:srgbClr val="A67D34">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Tijdelijke aanduiding voor afbeelding 2">
            <a:extLst>
              <a:ext uri="{FF2B5EF4-FFF2-40B4-BE49-F238E27FC236}">
                <a16:creationId xmlns:a16="http://schemas.microsoft.com/office/drawing/2014/main" id="{6C650C9F-7F39-7844-BE92-68518CBB0DF0}"/>
              </a:ext>
            </a:extLst>
          </p:cNvPr>
          <p:cNvSpPr>
            <a:spLocks noGrp="1"/>
          </p:cNvSpPr>
          <p:nvPr>
            <p:ph type="pic" idx="1" hasCustomPrompt="1"/>
          </p:nvPr>
        </p:nvSpPr>
        <p:spPr>
          <a:xfrm>
            <a:off x="1337094" y="646982"/>
            <a:ext cx="4664720" cy="5570502"/>
          </a:xfrm>
        </p:spPr>
        <p:txBody>
          <a:bodyPr lIns="0" tIns="0" rIns="0" bIns="0" anchor="ctr" anchorCtr="0">
            <a:normAutofit/>
          </a:bodyPr>
          <a:lstStyle>
            <a:lvl1pPr marL="0" indent="0">
              <a:lnSpc>
                <a:spcPts val="2200"/>
              </a:lnSpc>
              <a:buNone/>
              <a:defRPr sz="1300">
                <a:latin typeface="Calibri" panose="020F0502020204030204" pitchFamily="34" charset="0"/>
                <a:cs typeface="Calibri" panose="020F050202020403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Voeg afbeelding toe</a:t>
            </a:r>
          </a:p>
        </p:txBody>
      </p:sp>
      <p:sp>
        <p:nvSpPr>
          <p:cNvPr id="4" name="Tijdelijke aanduiding voor datum 3">
            <a:extLst>
              <a:ext uri="{FF2B5EF4-FFF2-40B4-BE49-F238E27FC236}">
                <a16:creationId xmlns:a16="http://schemas.microsoft.com/office/drawing/2014/main" id="{90208B9C-D275-8542-AA91-7A61A204A8AA}"/>
              </a:ext>
            </a:extLst>
          </p:cNvPr>
          <p:cNvSpPr>
            <a:spLocks noGrp="1"/>
          </p:cNvSpPr>
          <p:nvPr>
            <p:ph type="dt" sz="half" idx="10"/>
          </p:nvPr>
        </p:nvSpPr>
        <p:spPr/>
        <p:txBody>
          <a:bodyPr/>
          <a:lstStyle/>
          <a:p>
            <a:r>
              <a:rPr lang="nl-NL"/>
              <a:t>/ 09</a:t>
            </a:r>
          </a:p>
        </p:txBody>
      </p:sp>
      <p:sp>
        <p:nvSpPr>
          <p:cNvPr id="5" name="Tijdelijke aanduiding voor voettekst 4">
            <a:extLst>
              <a:ext uri="{FF2B5EF4-FFF2-40B4-BE49-F238E27FC236}">
                <a16:creationId xmlns:a16="http://schemas.microsoft.com/office/drawing/2014/main" id="{5E1B6F1C-3DE5-FB49-B18D-B9A658CC1576}"/>
              </a:ext>
            </a:extLst>
          </p:cNvPr>
          <p:cNvSpPr>
            <a:spLocks noGrp="1"/>
          </p:cNvSpPr>
          <p:nvPr>
            <p:ph type="ftr" sz="quarter" idx="11"/>
          </p:nvPr>
        </p:nvSpPr>
        <p:spPr/>
        <p:txBody>
          <a:bodyPr/>
          <a:lstStyle/>
          <a:p>
            <a:r>
              <a:rPr lang="nl-NL"/>
              <a:t>Titel van de presentatie / Leon Burgersdijk / 01-07-2020</a:t>
            </a:r>
          </a:p>
        </p:txBody>
      </p:sp>
      <p:sp>
        <p:nvSpPr>
          <p:cNvPr id="6" name="Tijdelijke aanduiding voor dianummer 5">
            <a:extLst>
              <a:ext uri="{FF2B5EF4-FFF2-40B4-BE49-F238E27FC236}">
                <a16:creationId xmlns:a16="http://schemas.microsoft.com/office/drawing/2014/main" id="{42A8B258-3D13-4740-8526-F83F2975974B}"/>
              </a:ext>
            </a:extLst>
          </p:cNvPr>
          <p:cNvSpPr>
            <a:spLocks noGrp="1"/>
          </p:cNvSpPr>
          <p:nvPr>
            <p:ph type="sldNum" sz="quarter" idx="12"/>
          </p:nvPr>
        </p:nvSpPr>
        <p:spPr/>
        <p:txBody>
          <a:bodyPr/>
          <a:lstStyle/>
          <a:p>
            <a:fld id="{56C7A452-3DD0-4245-A17E-69695996C3E8}" type="slidenum">
              <a:t>‹nr.›</a:t>
            </a:fld>
            <a:endParaRPr lang="nl-NL"/>
          </a:p>
        </p:txBody>
      </p:sp>
      <p:sp>
        <p:nvSpPr>
          <p:cNvPr id="9" name="Title 1">
            <a:extLst>
              <a:ext uri="{FF2B5EF4-FFF2-40B4-BE49-F238E27FC236}">
                <a16:creationId xmlns:a16="http://schemas.microsoft.com/office/drawing/2014/main" id="{B4AEC6C2-FE7F-4D4B-842F-C497D1CC1EA3}"/>
              </a:ext>
            </a:extLst>
          </p:cNvPr>
          <p:cNvSpPr>
            <a:spLocks noGrp="1"/>
          </p:cNvSpPr>
          <p:nvPr>
            <p:ph type="title" hasCustomPrompt="1"/>
          </p:nvPr>
        </p:nvSpPr>
        <p:spPr>
          <a:xfrm>
            <a:off x="6289679" y="1369087"/>
            <a:ext cx="4319999" cy="619850"/>
          </a:xfrm>
          <a:prstGeom prst="rect">
            <a:avLst/>
          </a:prstGeom>
        </p:spPr>
        <p:txBody>
          <a:bodyPr wrap="square" lIns="0" tIns="0" rIns="0" bIns="0" anchor="t" anchorCtr="0">
            <a:spAutoFit/>
          </a:bodyPr>
          <a:lstStyle>
            <a:lvl1pPr>
              <a:lnSpc>
                <a:spcPts val="2400"/>
              </a:lnSpc>
              <a:defRPr sz="2400" baseline="0">
                <a:solidFill>
                  <a:srgbClr val="A77D33"/>
                </a:solidFill>
                <a:latin typeface="Calibri" panose="020F0502020204030204" pitchFamily="34" charset="0"/>
                <a:cs typeface="Calibri" panose="020F0502020204030204" pitchFamily="34" charset="0"/>
              </a:defRPr>
            </a:lvl1pPr>
          </a:lstStyle>
          <a:p>
            <a:r>
              <a:rPr lang="nl-NL"/>
              <a:t>Expertise die u van ons kunt verwachten</a:t>
            </a:r>
            <a:endParaRPr lang="en-US" dirty="0"/>
          </a:p>
        </p:txBody>
      </p:sp>
      <p:sp>
        <p:nvSpPr>
          <p:cNvPr id="15" name="Tijdelijke aanduiding voor tekst 3">
            <a:extLst>
              <a:ext uri="{FF2B5EF4-FFF2-40B4-BE49-F238E27FC236}">
                <a16:creationId xmlns:a16="http://schemas.microsoft.com/office/drawing/2014/main" id="{87B84341-D569-F647-B86D-533EAB12E806}"/>
              </a:ext>
            </a:extLst>
          </p:cNvPr>
          <p:cNvSpPr>
            <a:spLocks noGrp="1"/>
          </p:cNvSpPr>
          <p:nvPr>
            <p:ph type="body" sz="half" idx="17" hasCustomPrompt="1"/>
          </p:nvPr>
        </p:nvSpPr>
        <p:spPr>
          <a:xfrm>
            <a:off x="6289678" y="2432438"/>
            <a:ext cx="4320000" cy="3311999"/>
          </a:xfrm>
        </p:spPr>
        <p:txBody>
          <a:bodyPr lIns="0" tIns="0" rIns="0" bIns="0">
            <a:normAutofit/>
          </a:bodyPr>
          <a:lstStyle>
            <a:lvl1pPr marL="285750" indent="-285750">
              <a:lnSpc>
                <a:spcPts val="2200"/>
              </a:lnSpc>
              <a:buFont typeface="Arial" panose="020B0604020202020204" pitchFamily="34" charset="0"/>
              <a:buChar char="•"/>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bullet 1</a:t>
            </a:r>
          </a:p>
          <a:p>
            <a:pPr lvl="0"/>
            <a:r>
              <a:rPr lang="nl-NL"/>
              <a:t>bullet 2</a:t>
            </a:r>
          </a:p>
          <a:p>
            <a:pPr lvl="0"/>
            <a:r>
              <a:rPr lang="nl-NL"/>
              <a:t>bullet 3</a:t>
            </a:r>
          </a:p>
        </p:txBody>
      </p:sp>
      <p:pic>
        <p:nvPicPr>
          <p:cNvPr id="21" name="Afbeelding 20">
            <a:extLst>
              <a:ext uri="{FF2B5EF4-FFF2-40B4-BE49-F238E27FC236}">
                <a16:creationId xmlns:a16="http://schemas.microsoft.com/office/drawing/2014/main" id="{A27F5A6C-7FB4-CF43-97B4-2D54D0835D0C}"/>
              </a:ext>
            </a:extLst>
          </p:cNvPr>
          <p:cNvPicPr>
            <a:picLocks noChangeAspect="1"/>
          </p:cNvPicPr>
          <p:nvPr userDrawn="1"/>
        </p:nvPicPr>
        <p:blipFill>
          <a:blip r:embed="rId2"/>
          <a:srcRect/>
          <a:stretch/>
        </p:blipFill>
        <p:spPr>
          <a:xfrm>
            <a:off x="499244" y="344159"/>
            <a:ext cx="2030102" cy="655200"/>
          </a:xfrm>
          <a:prstGeom prst="rect">
            <a:avLst/>
          </a:prstGeom>
        </p:spPr>
      </p:pic>
    </p:spTree>
    <p:extLst>
      <p:ext uri="{BB962C8B-B14F-4D97-AF65-F5344CB8AC3E}">
        <p14:creationId xmlns:p14="http://schemas.microsoft.com/office/powerpoint/2010/main" val="31901001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Sectiekop">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701A7377-B3B4-0245-8CFF-785704B9D70D}"/>
              </a:ext>
            </a:extLst>
          </p:cNvPr>
          <p:cNvSpPr/>
          <p:nvPr userDrawn="1"/>
        </p:nvSpPr>
        <p:spPr>
          <a:xfrm>
            <a:off x="1337094" y="646981"/>
            <a:ext cx="10855463" cy="5569200"/>
          </a:xfrm>
          <a:prstGeom prst="rect">
            <a:avLst/>
          </a:prstGeom>
          <a:solidFill>
            <a:srgbClr val="A67D34">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0177C991-899B-8D4C-AA91-0EECD23B8885}"/>
              </a:ext>
            </a:extLst>
          </p:cNvPr>
          <p:cNvSpPr/>
          <p:nvPr userDrawn="1"/>
        </p:nvSpPr>
        <p:spPr>
          <a:xfrm>
            <a:off x="1335600" y="650154"/>
            <a:ext cx="4662000" cy="5558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Tijdelijke aanduiding voor afbeelding 2">
            <a:extLst>
              <a:ext uri="{FF2B5EF4-FFF2-40B4-BE49-F238E27FC236}">
                <a16:creationId xmlns:a16="http://schemas.microsoft.com/office/drawing/2014/main" id="{6C650C9F-7F39-7844-BE92-68518CBB0DF0}"/>
              </a:ext>
            </a:extLst>
          </p:cNvPr>
          <p:cNvSpPr>
            <a:spLocks noGrp="1"/>
          </p:cNvSpPr>
          <p:nvPr>
            <p:ph type="pic" idx="1" hasCustomPrompt="1"/>
          </p:nvPr>
        </p:nvSpPr>
        <p:spPr>
          <a:xfrm>
            <a:off x="1333591" y="646981"/>
            <a:ext cx="4668234" cy="5564181"/>
          </a:xfrm>
          <a:custGeom>
            <a:avLst/>
            <a:gdLst>
              <a:gd name="connsiteX0" fmla="*/ -12 w 4664720"/>
              <a:gd name="connsiteY0" fmla="*/ 3582427 h 5570502"/>
              <a:gd name="connsiteX1" fmla="*/ 461950 w 4664720"/>
              <a:gd name="connsiteY1" fmla="*/ 1103311 h 5570502"/>
              <a:gd name="connsiteX2" fmla="*/ 2332360 w 4664720"/>
              <a:gd name="connsiteY2" fmla="*/ 0 h 5570502"/>
              <a:gd name="connsiteX3" fmla="*/ 4202770 w 4664720"/>
              <a:gd name="connsiteY3" fmla="*/ 1103311 h 5570502"/>
              <a:gd name="connsiteX4" fmla="*/ 4664732 w 4664720"/>
              <a:gd name="connsiteY4" fmla="*/ 3582427 h 5570502"/>
              <a:gd name="connsiteX5" fmla="*/ 3370352 w 4664720"/>
              <a:gd name="connsiteY5" fmla="*/ 5570531 h 5570502"/>
              <a:gd name="connsiteX6" fmla="*/ 1294368 w 4664720"/>
              <a:gd name="connsiteY6" fmla="*/ 5570531 h 5570502"/>
              <a:gd name="connsiteX7" fmla="*/ -12 w 4664720"/>
              <a:gd name="connsiteY7" fmla="*/ 3582427 h 5570502"/>
              <a:gd name="connsiteX0" fmla="*/ 0 w 4664744"/>
              <a:gd name="connsiteY0" fmla="*/ 3582427 h 5570531"/>
              <a:gd name="connsiteX1" fmla="*/ 366712 w 4664744"/>
              <a:gd name="connsiteY1" fmla="*/ 369886 h 5570531"/>
              <a:gd name="connsiteX2" fmla="*/ 2332372 w 4664744"/>
              <a:gd name="connsiteY2" fmla="*/ 0 h 5570531"/>
              <a:gd name="connsiteX3" fmla="*/ 4202782 w 4664744"/>
              <a:gd name="connsiteY3" fmla="*/ 1103311 h 5570531"/>
              <a:gd name="connsiteX4" fmla="*/ 4664744 w 4664744"/>
              <a:gd name="connsiteY4" fmla="*/ 3582427 h 5570531"/>
              <a:gd name="connsiteX5" fmla="*/ 3370364 w 4664744"/>
              <a:gd name="connsiteY5" fmla="*/ 5570531 h 5570531"/>
              <a:gd name="connsiteX6" fmla="*/ 1294380 w 4664744"/>
              <a:gd name="connsiteY6" fmla="*/ 5570531 h 5570531"/>
              <a:gd name="connsiteX7" fmla="*/ 0 w 4664744"/>
              <a:gd name="connsiteY7" fmla="*/ 3582427 h 5570531"/>
              <a:gd name="connsiteX0" fmla="*/ 0 w 4664744"/>
              <a:gd name="connsiteY0" fmla="*/ 3582427 h 5570531"/>
              <a:gd name="connsiteX1" fmla="*/ 366712 w 4664744"/>
              <a:gd name="connsiteY1" fmla="*/ 369886 h 5570531"/>
              <a:gd name="connsiteX2" fmla="*/ 2332372 w 4664744"/>
              <a:gd name="connsiteY2" fmla="*/ 0 h 5570531"/>
              <a:gd name="connsiteX3" fmla="*/ 4659982 w 4664744"/>
              <a:gd name="connsiteY3" fmla="*/ 4761 h 5570531"/>
              <a:gd name="connsiteX4" fmla="*/ 4664744 w 4664744"/>
              <a:gd name="connsiteY4" fmla="*/ 3582427 h 5570531"/>
              <a:gd name="connsiteX5" fmla="*/ 3370364 w 4664744"/>
              <a:gd name="connsiteY5" fmla="*/ 5570531 h 5570531"/>
              <a:gd name="connsiteX6" fmla="*/ 1294380 w 4664744"/>
              <a:gd name="connsiteY6" fmla="*/ 5570531 h 5570531"/>
              <a:gd name="connsiteX7" fmla="*/ 0 w 4664744"/>
              <a:gd name="connsiteY7" fmla="*/ 3582427 h 5570531"/>
              <a:gd name="connsiteX0" fmla="*/ 0 w 4661569"/>
              <a:gd name="connsiteY0" fmla="*/ 3582427 h 5576327"/>
              <a:gd name="connsiteX1" fmla="*/ 366712 w 4661569"/>
              <a:gd name="connsiteY1" fmla="*/ 369886 h 5576327"/>
              <a:gd name="connsiteX2" fmla="*/ 2332372 w 4661569"/>
              <a:gd name="connsiteY2" fmla="*/ 0 h 5576327"/>
              <a:gd name="connsiteX3" fmla="*/ 4659982 w 4661569"/>
              <a:gd name="connsiteY3" fmla="*/ 4761 h 5576327"/>
              <a:gd name="connsiteX4" fmla="*/ 4661569 w 4661569"/>
              <a:gd name="connsiteY4" fmla="*/ 5576327 h 5576327"/>
              <a:gd name="connsiteX5" fmla="*/ 3370364 w 4661569"/>
              <a:gd name="connsiteY5" fmla="*/ 5570531 h 5576327"/>
              <a:gd name="connsiteX6" fmla="*/ 1294380 w 4661569"/>
              <a:gd name="connsiteY6" fmla="*/ 5570531 h 5576327"/>
              <a:gd name="connsiteX7" fmla="*/ 0 w 4661569"/>
              <a:gd name="connsiteY7" fmla="*/ 3582427 h 5576327"/>
              <a:gd name="connsiteX0" fmla="*/ 70870 w 4732439"/>
              <a:gd name="connsiteY0" fmla="*/ 3582427 h 5681656"/>
              <a:gd name="connsiteX1" fmla="*/ 437582 w 4732439"/>
              <a:gd name="connsiteY1" fmla="*/ 369886 h 5681656"/>
              <a:gd name="connsiteX2" fmla="*/ 2403242 w 4732439"/>
              <a:gd name="connsiteY2" fmla="*/ 0 h 5681656"/>
              <a:gd name="connsiteX3" fmla="*/ 4730852 w 4732439"/>
              <a:gd name="connsiteY3" fmla="*/ 4761 h 5681656"/>
              <a:gd name="connsiteX4" fmla="*/ 4732439 w 4732439"/>
              <a:gd name="connsiteY4" fmla="*/ 5576327 h 5681656"/>
              <a:gd name="connsiteX5" fmla="*/ 3441234 w 4732439"/>
              <a:gd name="connsiteY5" fmla="*/ 5570531 h 5681656"/>
              <a:gd name="connsiteX6" fmla="*/ 0 w 4732439"/>
              <a:gd name="connsiteY6" fmla="*/ 5681656 h 5681656"/>
              <a:gd name="connsiteX7" fmla="*/ 70870 w 4732439"/>
              <a:gd name="connsiteY7" fmla="*/ 3582427 h 5681656"/>
              <a:gd name="connsiteX0" fmla="*/ 0 w 4661569"/>
              <a:gd name="connsiteY0" fmla="*/ 3582427 h 5576327"/>
              <a:gd name="connsiteX1" fmla="*/ 366712 w 4661569"/>
              <a:gd name="connsiteY1" fmla="*/ 369886 h 5576327"/>
              <a:gd name="connsiteX2" fmla="*/ 2332372 w 4661569"/>
              <a:gd name="connsiteY2" fmla="*/ 0 h 5576327"/>
              <a:gd name="connsiteX3" fmla="*/ 4659982 w 4661569"/>
              <a:gd name="connsiteY3" fmla="*/ 4761 h 5576327"/>
              <a:gd name="connsiteX4" fmla="*/ 4661569 w 4661569"/>
              <a:gd name="connsiteY4" fmla="*/ 5576327 h 5576327"/>
              <a:gd name="connsiteX5" fmla="*/ 3370364 w 4661569"/>
              <a:gd name="connsiteY5" fmla="*/ 5570531 h 5576327"/>
              <a:gd name="connsiteX6" fmla="*/ 0 w 4661569"/>
              <a:gd name="connsiteY6" fmla="*/ 3582427 h 5576327"/>
              <a:gd name="connsiteX0" fmla="*/ 1253 w 4662822"/>
              <a:gd name="connsiteY0" fmla="*/ 3582427 h 5576327"/>
              <a:gd name="connsiteX1" fmla="*/ 367965 w 4662822"/>
              <a:gd name="connsiteY1" fmla="*/ 369886 h 5576327"/>
              <a:gd name="connsiteX2" fmla="*/ 0 w 4662822"/>
              <a:gd name="connsiteY2" fmla="*/ 0 h 5576327"/>
              <a:gd name="connsiteX3" fmla="*/ 4661235 w 4662822"/>
              <a:gd name="connsiteY3" fmla="*/ 4761 h 5576327"/>
              <a:gd name="connsiteX4" fmla="*/ 4662822 w 4662822"/>
              <a:gd name="connsiteY4" fmla="*/ 5576327 h 5576327"/>
              <a:gd name="connsiteX5" fmla="*/ 3371617 w 4662822"/>
              <a:gd name="connsiteY5" fmla="*/ 5570531 h 5576327"/>
              <a:gd name="connsiteX6" fmla="*/ 1253 w 4662822"/>
              <a:gd name="connsiteY6" fmla="*/ 3582427 h 5576327"/>
              <a:gd name="connsiteX0" fmla="*/ 1253 w 4662822"/>
              <a:gd name="connsiteY0" fmla="*/ 3582427 h 5576327"/>
              <a:gd name="connsiteX1" fmla="*/ 215565 w 4662822"/>
              <a:gd name="connsiteY1" fmla="*/ 344486 h 5576327"/>
              <a:gd name="connsiteX2" fmla="*/ 0 w 4662822"/>
              <a:gd name="connsiteY2" fmla="*/ 0 h 5576327"/>
              <a:gd name="connsiteX3" fmla="*/ 4661235 w 4662822"/>
              <a:gd name="connsiteY3" fmla="*/ 4761 h 5576327"/>
              <a:gd name="connsiteX4" fmla="*/ 4662822 w 4662822"/>
              <a:gd name="connsiteY4" fmla="*/ 5576327 h 5576327"/>
              <a:gd name="connsiteX5" fmla="*/ 3371617 w 4662822"/>
              <a:gd name="connsiteY5" fmla="*/ 5570531 h 5576327"/>
              <a:gd name="connsiteX6" fmla="*/ 1253 w 4662822"/>
              <a:gd name="connsiteY6" fmla="*/ 3582427 h 5576327"/>
              <a:gd name="connsiteX0" fmla="*/ 4661 w 4666230"/>
              <a:gd name="connsiteY0" fmla="*/ 3582427 h 5576881"/>
              <a:gd name="connsiteX1" fmla="*/ 218973 w 4666230"/>
              <a:gd name="connsiteY1" fmla="*/ 344486 h 5576881"/>
              <a:gd name="connsiteX2" fmla="*/ 3408 w 4666230"/>
              <a:gd name="connsiteY2" fmla="*/ 0 h 5576881"/>
              <a:gd name="connsiteX3" fmla="*/ 4664643 w 4666230"/>
              <a:gd name="connsiteY3" fmla="*/ 4761 h 5576881"/>
              <a:gd name="connsiteX4" fmla="*/ 4666230 w 4666230"/>
              <a:gd name="connsiteY4" fmla="*/ 5576327 h 5576881"/>
              <a:gd name="connsiteX5" fmla="*/ 0 w 4666230"/>
              <a:gd name="connsiteY5" fmla="*/ 5576881 h 5576881"/>
              <a:gd name="connsiteX6" fmla="*/ 4661 w 4666230"/>
              <a:gd name="connsiteY6" fmla="*/ 3582427 h 5576881"/>
              <a:gd name="connsiteX0" fmla="*/ 7836 w 4666230"/>
              <a:gd name="connsiteY0" fmla="*/ 175652 h 5576881"/>
              <a:gd name="connsiteX1" fmla="*/ 218973 w 4666230"/>
              <a:gd name="connsiteY1" fmla="*/ 344486 h 5576881"/>
              <a:gd name="connsiteX2" fmla="*/ 3408 w 4666230"/>
              <a:gd name="connsiteY2" fmla="*/ 0 h 5576881"/>
              <a:gd name="connsiteX3" fmla="*/ 4664643 w 4666230"/>
              <a:gd name="connsiteY3" fmla="*/ 4761 h 5576881"/>
              <a:gd name="connsiteX4" fmla="*/ 4666230 w 4666230"/>
              <a:gd name="connsiteY4" fmla="*/ 5576327 h 5576881"/>
              <a:gd name="connsiteX5" fmla="*/ 0 w 4666230"/>
              <a:gd name="connsiteY5" fmla="*/ 5576881 h 5576881"/>
              <a:gd name="connsiteX6" fmla="*/ 7836 w 4666230"/>
              <a:gd name="connsiteY6" fmla="*/ 175652 h 5576881"/>
              <a:gd name="connsiteX0" fmla="*/ 314 w 4668233"/>
              <a:gd name="connsiteY0" fmla="*/ 169302 h 5576881"/>
              <a:gd name="connsiteX1" fmla="*/ 220976 w 4668233"/>
              <a:gd name="connsiteY1" fmla="*/ 344486 h 5576881"/>
              <a:gd name="connsiteX2" fmla="*/ 5411 w 4668233"/>
              <a:gd name="connsiteY2" fmla="*/ 0 h 5576881"/>
              <a:gd name="connsiteX3" fmla="*/ 4666646 w 4668233"/>
              <a:gd name="connsiteY3" fmla="*/ 4761 h 5576881"/>
              <a:gd name="connsiteX4" fmla="*/ 4668233 w 4668233"/>
              <a:gd name="connsiteY4" fmla="*/ 5576327 h 5576881"/>
              <a:gd name="connsiteX5" fmla="*/ 2003 w 4668233"/>
              <a:gd name="connsiteY5" fmla="*/ 5576881 h 5576881"/>
              <a:gd name="connsiteX6" fmla="*/ 314 w 4668233"/>
              <a:gd name="connsiteY6" fmla="*/ 169302 h 5576881"/>
              <a:gd name="connsiteX0" fmla="*/ 314 w 4668233"/>
              <a:gd name="connsiteY0" fmla="*/ 169302 h 5576881"/>
              <a:gd name="connsiteX1" fmla="*/ 130084 w 4668233"/>
              <a:gd name="connsiteY1" fmla="*/ 280118 h 5576881"/>
              <a:gd name="connsiteX2" fmla="*/ 220976 w 4668233"/>
              <a:gd name="connsiteY2" fmla="*/ 344486 h 5576881"/>
              <a:gd name="connsiteX3" fmla="*/ 5411 w 4668233"/>
              <a:gd name="connsiteY3" fmla="*/ 0 h 5576881"/>
              <a:gd name="connsiteX4" fmla="*/ 4666646 w 4668233"/>
              <a:gd name="connsiteY4" fmla="*/ 4761 h 5576881"/>
              <a:gd name="connsiteX5" fmla="*/ 4668233 w 4668233"/>
              <a:gd name="connsiteY5" fmla="*/ 5576327 h 5576881"/>
              <a:gd name="connsiteX6" fmla="*/ 2003 w 4668233"/>
              <a:gd name="connsiteY6" fmla="*/ 5576881 h 5576881"/>
              <a:gd name="connsiteX7" fmla="*/ 314 w 4668233"/>
              <a:gd name="connsiteY7" fmla="*/ 169302 h 5576881"/>
              <a:gd name="connsiteX0" fmla="*/ 314 w 4668233"/>
              <a:gd name="connsiteY0" fmla="*/ 169302 h 5576881"/>
              <a:gd name="connsiteX1" fmla="*/ 123734 w 4668233"/>
              <a:gd name="connsiteY1" fmla="*/ 346793 h 5576881"/>
              <a:gd name="connsiteX2" fmla="*/ 220976 w 4668233"/>
              <a:gd name="connsiteY2" fmla="*/ 344486 h 5576881"/>
              <a:gd name="connsiteX3" fmla="*/ 5411 w 4668233"/>
              <a:gd name="connsiteY3" fmla="*/ 0 h 5576881"/>
              <a:gd name="connsiteX4" fmla="*/ 4666646 w 4668233"/>
              <a:gd name="connsiteY4" fmla="*/ 4761 h 5576881"/>
              <a:gd name="connsiteX5" fmla="*/ 4668233 w 4668233"/>
              <a:gd name="connsiteY5" fmla="*/ 5576327 h 5576881"/>
              <a:gd name="connsiteX6" fmla="*/ 2003 w 4668233"/>
              <a:gd name="connsiteY6" fmla="*/ 5576881 h 5576881"/>
              <a:gd name="connsiteX7" fmla="*/ 314 w 4668233"/>
              <a:gd name="connsiteY7" fmla="*/ 169302 h 5576881"/>
              <a:gd name="connsiteX0" fmla="*/ 314 w 4668233"/>
              <a:gd name="connsiteY0" fmla="*/ 169302 h 5576881"/>
              <a:gd name="connsiteX1" fmla="*/ 123734 w 4668233"/>
              <a:gd name="connsiteY1" fmla="*/ 346793 h 5576881"/>
              <a:gd name="connsiteX2" fmla="*/ 525776 w 4668233"/>
              <a:gd name="connsiteY2" fmla="*/ 458786 h 5576881"/>
              <a:gd name="connsiteX3" fmla="*/ 5411 w 4668233"/>
              <a:gd name="connsiteY3" fmla="*/ 0 h 5576881"/>
              <a:gd name="connsiteX4" fmla="*/ 4666646 w 4668233"/>
              <a:gd name="connsiteY4" fmla="*/ 4761 h 5576881"/>
              <a:gd name="connsiteX5" fmla="*/ 4668233 w 4668233"/>
              <a:gd name="connsiteY5" fmla="*/ 5576327 h 5576881"/>
              <a:gd name="connsiteX6" fmla="*/ 2003 w 4668233"/>
              <a:gd name="connsiteY6" fmla="*/ 5576881 h 5576881"/>
              <a:gd name="connsiteX7" fmla="*/ 314 w 4668233"/>
              <a:gd name="connsiteY7" fmla="*/ 169302 h 5576881"/>
              <a:gd name="connsiteX0" fmla="*/ 314 w 4668233"/>
              <a:gd name="connsiteY0" fmla="*/ 169302 h 5576881"/>
              <a:gd name="connsiteX1" fmla="*/ 123734 w 4668233"/>
              <a:gd name="connsiteY1" fmla="*/ 346793 h 5576881"/>
              <a:gd name="connsiteX2" fmla="*/ 224151 w 4668233"/>
              <a:gd name="connsiteY2" fmla="*/ 334961 h 5576881"/>
              <a:gd name="connsiteX3" fmla="*/ 5411 w 4668233"/>
              <a:gd name="connsiteY3" fmla="*/ 0 h 5576881"/>
              <a:gd name="connsiteX4" fmla="*/ 4666646 w 4668233"/>
              <a:gd name="connsiteY4" fmla="*/ 4761 h 5576881"/>
              <a:gd name="connsiteX5" fmla="*/ 4668233 w 4668233"/>
              <a:gd name="connsiteY5" fmla="*/ 5576327 h 5576881"/>
              <a:gd name="connsiteX6" fmla="*/ 2003 w 4668233"/>
              <a:gd name="connsiteY6" fmla="*/ 5576881 h 5576881"/>
              <a:gd name="connsiteX7" fmla="*/ 314 w 4668233"/>
              <a:gd name="connsiteY7" fmla="*/ 169302 h 5576881"/>
              <a:gd name="connsiteX0" fmla="*/ 314 w 4668233"/>
              <a:gd name="connsiteY0" fmla="*/ 169302 h 5576881"/>
              <a:gd name="connsiteX1" fmla="*/ 34834 w 4668233"/>
              <a:gd name="connsiteY1" fmla="*/ 524593 h 5576881"/>
              <a:gd name="connsiteX2" fmla="*/ 224151 w 4668233"/>
              <a:gd name="connsiteY2" fmla="*/ 334961 h 5576881"/>
              <a:gd name="connsiteX3" fmla="*/ 5411 w 4668233"/>
              <a:gd name="connsiteY3" fmla="*/ 0 h 5576881"/>
              <a:gd name="connsiteX4" fmla="*/ 4666646 w 4668233"/>
              <a:gd name="connsiteY4" fmla="*/ 4761 h 5576881"/>
              <a:gd name="connsiteX5" fmla="*/ 4668233 w 4668233"/>
              <a:gd name="connsiteY5" fmla="*/ 5576327 h 5576881"/>
              <a:gd name="connsiteX6" fmla="*/ 2003 w 4668233"/>
              <a:gd name="connsiteY6" fmla="*/ 5576881 h 5576881"/>
              <a:gd name="connsiteX7" fmla="*/ 314 w 4668233"/>
              <a:gd name="connsiteY7" fmla="*/ 169302 h 5576881"/>
              <a:gd name="connsiteX0" fmla="*/ 314 w 4668233"/>
              <a:gd name="connsiteY0" fmla="*/ 169302 h 5576881"/>
              <a:gd name="connsiteX1" fmla="*/ 111034 w 4668233"/>
              <a:gd name="connsiteY1" fmla="*/ 340443 h 5576881"/>
              <a:gd name="connsiteX2" fmla="*/ 224151 w 4668233"/>
              <a:gd name="connsiteY2" fmla="*/ 334961 h 5576881"/>
              <a:gd name="connsiteX3" fmla="*/ 5411 w 4668233"/>
              <a:gd name="connsiteY3" fmla="*/ 0 h 5576881"/>
              <a:gd name="connsiteX4" fmla="*/ 4666646 w 4668233"/>
              <a:gd name="connsiteY4" fmla="*/ 4761 h 5576881"/>
              <a:gd name="connsiteX5" fmla="*/ 4668233 w 4668233"/>
              <a:gd name="connsiteY5" fmla="*/ 5576327 h 5576881"/>
              <a:gd name="connsiteX6" fmla="*/ 2003 w 4668233"/>
              <a:gd name="connsiteY6" fmla="*/ 5576881 h 5576881"/>
              <a:gd name="connsiteX7" fmla="*/ 314 w 4668233"/>
              <a:gd name="connsiteY7" fmla="*/ 169302 h 5576881"/>
              <a:gd name="connsiteX0" fmla="*/ 314 w 4666974"/>
              <a:gd name="connsiteY0" fmla="*/ 169302 h 5576881"/>
              <a:gd name="connsiteX1" fmla="*/ 111034 w 4666974"/>
              <a:gd name="connsiteY1" fmla="*/ 340443 h 5576881"/>
              <a:gd name="connsiteX2" fmla="*/ 224151 w 4666974"/>
              <a:gd name="connsiteY2" fmla="*/ 334961 h 5576881"/>
              <a:gd name="connsiteX3" fmla="*/ 5411 w 4666974"/>
              <a:gd name="connsiteY3" fmla="*/ 0 h 5576881"/>
              <a:gd name="connsiteX4" fmla="*/ 4666646 w 4666974"/>
              <a:gd name="connsiteY4" fmla="*/ 4761 h 5576881"/>
              <a:gd name="connsiteX5" fmla="*/ 4665058 w 4666974"/>
              <a:gd name="connsiteY5" fmla="*/ 5458852 h 5576881"/>
              <a:gd name="connsiteX6" fmla="*/ 2003 w 4666974"/>
              <a:gd name="connsiteY6" fmla="*/ 5576881 h 5576881"/>
              <a:gd name="connsiteX7" fmla="*/ 314 w 4666974"/>
              <a:gd name="connsiteY7" fmla="*/ 169302 h 5576881"/>
              <a:gd name="connsiteX0" fmla="*/ 314 w 4668233"/>
              <a:gd name="connsiteY0" fmla="*/ 169302 h 5576881"/>
              <a:gd name="connsiteX1" fmla="*/ 111034 w 4668233"/>
              <a:gd name="connsiteY1" fmla="*/ 340443 h 5576881"/>
              <a:gd name="connsiteX2" fmla="*/ 224151 w 4668233"/>
              <a:gd name="connsiteY2" fmla="*/ 334961 h 5576881"/>
              <a:gd name="connsiteX3" fmla="*/ 5411 w 4668233"/>
              <a:gd name="connsiteY3" fmla="*/ 0 h 5576881"/>
              <a:gd name="connsiteX4" fmla="*/ 4666646 w 4668233"/>
              <a:gd name="connsiteY4" fmla="*/ 4761 h 5576881"/>
              <a:gd name="connsiteX5" fmla="*/ 4668233 w 4668233"/>
              <a:gd name="connsiteY5" fmla="*/ 5563627 h 5576881"/>
              <a:gd name="connsiteX6" fmla="*/ 2003 w 4668233"/>
              <a:gd name="connsiteY6" fmla="*/ 5576881 h 5576881"/>
              <a:gd name="connsiteX7" fmla="*/ 314 w 4668233"/>
              <a:gd name="connsiteY7" fmla="*/ 169302 h 5576881"/>
              <a:gd name="connsiteX0" fmla="*/ 1486 w 4669405"/>
              <a:gd name="connsiteY0" fmla="*/ 169302 h 5573706"/>
              <a:gd name="connsiteX1" fmla="*/ 112206 w 4669405"/>
              <a:gd name="connsiteY1" fmla="*/ 340443 h 5573706"/>
              <a:gd name="connsiteX2" fmla="*/ 225323 w 4669405"/>
              <a:gd name="connsiteY2" fmla="*/ 334961 h 5573706"/>
              <a:gd name="connsiteX3" fmla="*/ 6583 w 4669405"/>
              <a:gd name="connsiteY3" fmla="*/ 0 h 5573706"/>
              <a:gd name="connsiteX4" fmla="*/ 4667818 w 4669405"/>
              <a:gd name="connsiteY4" fmla="*/ 4761 h 5573706"/>
              <a:gd name="connsiteX5" fmla="*/ 4669405 w 4669405"/>
              <a:gd name="connsiteY5" fmla="*/ 5563627 h 5573706"/>
              <a:gd name="connsiteX6" fmla="*/ 0 w 4669405"/>
              <a:gd name="connsiteY6" fmla="*/ 5573706 h 5573706"/>
              <a:gd name="connsiteX7" fmla="*/ 1486 w 4669405"/>
              <a:gd name="connsiteY7" fmla="*/ 169302 h 5573706"/>
              <a:gd name="connsiteX0" fmla="*/ 315 w 4668234"/>
              <a:gd name="connsiteY0" fmla="*/ 169302 h 5563627"/>
              <a:gd name="connsiteX1" fmla="*/ 111035 w 4668234"/>
              <a:gd name="connsiteY1" fmla="*/ 340443 h 5563627"/>
              <a:gd name="connsiteX2" fmla="*/ 224152 w 4668234"/>
              <a:gd name="connsiteY2" fmla="*/ 334961 h 5563627"/>
              <a:gd name="connsiteX3" fmla="*/ 5412 w 4668234"/>
              <a:gd name="connsiteY3" fmla="*/ 0 h 5563627"/>
              <a:gd name="connsiteX4" fmla="*/ 4666647 w 4668234"/>
              <a:gd name="connsiteY4" fmla="*/ 4761 h 5563627"/>
              <a:gd name="connsiteX5" fmla="*/ 4668234 w 4668234"/>
              <a:gd name="connsiteY5" fmla="*/ 5563627 h 5563627"/>
              <a:gd name="connsiteX6" fmla="*/ 2004 w 4668234"/>
              <a:gd name="connsiteY6" fmla="*/ 5561006 h 5563627"/>
              <a:gd name="connsiteX7" fmla="*/ 315 w 4668234"/>
              <a:gd name="connsiteY7" fmla="*/ 169302 h 5563627"/>
              <a:gd name="connsiteX0" fmla="*/ 315 w 4668234"/>
              <a:gd name="connsiteY0" fmla="*/ 169302 h 5564181"/>
              <a:gd name="connsiteX1" fmla="*/ 111035 w 4668234"/>
              <a:gd name="connsiteY1" fmla="*/ 340443 h 5564181"/>
              <a:gd name="connsiteX2" fmla="*/ 224152 w 4668234"/>
              <a:gd name="connsiteY2" fmla="*/ 334961 h 5564181"/>
              <a:gd name="connsiteX3" fmla="*/ 5412 w 4668234"/>
              <a:gd name="connsiteY3" fmla="*/ 0 h 5564181"/>
              <a:gd name="connsiteX4" fmla="*/ 4666647 w 4668234"/>
              <a:gd name="connsiteY4" fmla="*/ 4761 h 5564181"/>
              <a:gd name="connsiteX5" fmla="*/ 4668234 w 4668234"/>
              <a:gd name="connsiteY5" fmla="*/ 5563627 h 5564181"/>
              <a:gd name="connsiteX6" fmla="*/ 2004 w 4668234"/>
              <a:gd name="connsiteY6" fmla="*/ 5564181 h 5564181"/>
              <a:gd name="connsiteX7" fmla="*/ 315 w 4668234"/>
              <a:gd name="connsiteY7" fmla="*/ 169302 h 5564181"/>
              <a:gd name="connsiteX0" fmla="*/ 315 w 4668234"/>
              <a:gd name="connsiteY0" fmla="*/ 169302 h 5564181"/>
              <a:gd name="connsiteX1" fmla="*/ 76110 w 4668234"/>
              <a:gd name="connsiteY1" fmla="*/ 642068 h 5564181"/>
              <a:gd name="connsiteX2" fmla="*/ 224152 w 4668234"/>
              <a:gd name="connsiteY2" fmla="*/ 334961 h 5564181"/>
              <a:gd name="connsiteX3" fmla="*/ 5412 w 4668234"/>
              <a:gd name="connsiteY3" fmla="*/ 0 h 5564181"/>
              <a:gd name="connsiteX4" fmla="*/ 4666647 w 4668234"/>
              <a:gd name="connsiteY4" fmla="*/ 4761 h 5564181"/>
              <a:gd name="connsiteX5" fmla="*/ 4668234 w 4668234"/>
              <a:gd name="connsiteY5" fmla="*/ 5563627 h 5564181"/>
              <a:gd name="connsiteX6" fmla="*/ 2004 w 4668234"/>
              <a:gd name="connsiteY6" fmla="*/ 5564181 h 5564181"/>
              <a:gd name="connsiteX7" fmla="*/ 315 w 4668234"/>
              <a:gd name="connsiteY7" fmla="*/ 169302 h 5564181"/>
              <a:gd name="connsiteX0" fmla="*/ 315 w 4668234"/>
              <a:gd name="connsiteY0" fmla="*/ 169302 h 5564181"/>
              <a:gd name="connsiteX1" fmla="*/ 114210 w 4668234"/>
              <a:gd name="connsiteY1" fmla="*/ 340443 h 5564181"/>
              <a:gd name="connsiteX2" fmla="*/ 224152 w 4668234"/>
              <a:gd name="connsiteY2" fmla="*/ 334961 h 5564181"/>
              <a:gd name="connsiteX3" fmla="*/ 5412 w 4668234"/>
              <a:gd name="connsiteY3" fmla="*/ 0 h 5564181"/>
              <a:gd name="connsiteX4" fmla="*/ 4666647 w 4668234"/>
              <a:gd name="connsiteY4" fmla="*/ 4761 h 5564181"/>
              <a:gd name="connsiteX5" fmla="*/ 4668234 w 4668234"/>
              <a:gd name="connsiteY5" fmla="*/ 5563627 h 5564181"/>
              <a:gd name="connsiteX6" fmla="*/ 2004 w 4668234"/>
              <a:gd name="connsiteY6" fmla="*/ 5564181 h 5564181"/>
              <a:gd name="connsiteX7" fmla="*/ 315 w 4668234"/>
              <a:gd name="connsiteY7" fmla="*/ 169302 h 5564181"/>
              <a:gd name="connsiteX0" fmla="*/ 315 w 4668234"/>
              <a:gd name="connsiteY0" fmla="*/ 169302 h 5564181"/>
              <a:gd name="connsiteX1" fmla="*/ 69760 w 4668234"/>
              <a:gd name="connsiteY1" fmla="*/ 683343 h 5564181"/>
              <a:gd name="connsiteX2" fmla="*/ 224152 w 4668234"/>
              <a:gd name="connsiteY2" fmla="*/ 334961 h 5564181"/>
              <a:gd name="connsiteX3" fmla="*/ 5412 w 4668234"/>
              <a:gd name="connsiteY3" fmla="*/ 0 h 5564181"/>
              <a:gd name="connsiteX4" fmla="*/ 4666647 w 4668234"/>
              <a:gd name="connsiteY4" fmla="*/ 4761 h 5564181"/>
              <a:gd name="connsiteX5" fmla="*/ 4668234 w 4668234"/>
              <a:gd name="connsiteY5" fmla="*/ 5563627 h 5564181"/>
              <a:gd name="connsiteX6" fmla="*/ 2004 w 4668234"/>
              <a:gd name="connsiteY6" fmla="*/ 5564181 h 5564181"/>
              <a:gd name="connsiteX7" fmla="*/ 315 w 4668234"/>
              <a:gd name="connsiteY7" fmla="*/ 169302 h 5564181"/>
              <a:gd name="connsiteX0" fmla="*/ 315 w 4668234"/>
              <a:gd name="connsiteY0" fmla="*/ 169302 h 5564181"/>
              <a:gd name="connsiteX1" fmla="*/ 69760 w 4668234"/>
              <a:gd name="connsiteY1" fmla="*/ 683343 h 5564181"/>
              <a:gd name="connsiteX2" fmla="*/ 220977 w 4668234"/>
              <a:gd name="connsiteY2" fmla="*/ 338136 h 5564181"/>
              <a:gd name="connsiteX3" fmla="*/ 5412 w 4668234"/>
              <a:gd name="connsiteY3" fmla="*/ 0 h 5564181"/>
              <a:gd name="connsiteX4" fmla="*/ 4666647 w 4668234"/>
              <a:gd name="connsiteY4" fmla="*/ 4761 h 5564181"/>
              <a:gd name="connsiteX5" fmla="*/ 4668234 w 4668234"/>
              <a:gd name="connsiteY5" fmla="*/ 5563627 h 5564181"/>
              <a:gd name="connsiteX6" fmla="*/ 2004 w 4668234"/>
              <a:gd name="connsiteY6" fmla="*/ 5564181 h 5564181"/>
              <a:gd name="connsiteX7" fmla="*/ 315 w 4668234"/>
              <a:gd name="connsiteY7" fmla="*/ 169302 h 5564181"/>
              <a:gd name="connsiteX0" fmla="*/ 315 w 4668234"/>
              <a:gd name="connsiteY0" fmla="*/ 169302 h 5564181"/>
              <a:gd name="connsiteX1" fmla="*/ 117385 w 4668234"/>
              <a:gd name="connsiteY1" fmla="*/ 340443 h 5564181"/>
              <a:gd name="connsiteX2" fmla="*/ 220977 w 4668234"/>
              <a:gd name="connsiteY2" fmla="*/ 338136 h 5564181"/>
              <a:gd name="connsiteX3" fmla="*/ 5412 w 4668234"/>
              <a:gd name="connsiteY3" fmla="*/ 0 h 5564181"/>
              <a:gd name="connsiteX4" fmla="*/ 4666647 w 4668234"/>
              <a:gd name="connsiteY4" fmla="*/ 4761 h 5564181"/>
              <a:gd name="connsiteX5" fmla="*/ 4668234 w 4668234"/>
              <a:gd name="connsiteY5" fmla="*/ 5563627 h 5564181"/>
              <a:gd name="connsiteX6" fmla="*/ 2004 w 4668234"/>
              <a:gd name="connsiteY6" fmla="*/ 5564181 h 5564181"/>
              <a:gd name="connsiteX7" fmla="*/ 315 w 4668234"/>
              <a:gd name="connsiteY7" fmla="*/ 169302 h 5564181"/>
              <a:gd name="connsiteX0" fmla="*/ 315 w 4668234"/>
              <a:gd name="connsiteY0" fmla="*/ 169302 h 5564181"/>
              <a:gd name="connsiteX1" fmla="*/ 117385 w 4668234"/>
              <a:gd name="connsiteY1" fmla="*/ 340443 h 5564181"/>
              <a:gd name="connsiteX2" fmla="*/ 220977 w 4668234"/>
              <a:gd name="connsiteY2" fmla="*/ 338136 h 5564181"/>
              <a:gd name="connsiteX3" fmla="*/ 2237 w 4668234"/>
              <a:gd name="connsiteY3" fmla="*/ 0 h 5564181"/>
              <a:gd name="connsiteX4" fmla="*/ 4666647 w 4668234"/>
              <a:gd name="connsiteY4" fmla="*/ 4761 h 5564181"/>
              <a:gd name="connsiteX5" fmla="*/ 4668234 w 4668234"/>
              <a:gd name="connsiteY5" fmla="*/ 5563627 h 5564181"/>
              <a:gd name="connsiteX6" fmla="*/ 2004 w 4668234"/>
              <a:gd name="connsiteY6" fmla="*/ 5564181 h 5564181"/>
              <a:gd name="connsiteX7" fmla="*/ 315 w 4668234"/>
              <a:gd name="connsiteY7" fmla="*/ 169302 h 5564181"/>
              <a:gd name="connsiteX0" fmla="*/ 315 w 4668234"/>
              <a:gd name="connsiteY0" fmla="*/ 166127 h 5564181"/>
              <a:gd name="connsiteX1" fmla="*/ 117385 w 4668234"/>
              <a:gd name="connsiteY1" fmla="*/ 340443 h 5564181"/>
              <a:gd name="connsiteX2" fmla="*/ 220977 w 4668234"/>
              <a:gd name="connsiteY2" fmla="*/ 338136 h 5564181"/>
              <a:gd name="connsiteX3" fmla="*/ 2237 w 4668234"/>
              <a:gd name="connsiteY3" fmla="*/ 0 h 5564181"/>
              <a:gd name="connsiteX4" fmla="*/ 4666647 w 4668234"/>
              <a:gd name="connsiteY4" fmla="*/ 4761 h 5564181"/>
              <a:gd name="connsiteX5" fmla="*/ 4668234 w 4668234"/>
              <a:gd name="connsiteY5" fmla="*/ 5563627 h 5564181"/>
              <a:gd name="connsiteX6" fmla="*/ 2004 w 4668234"/>
              <a:gd name="connsiteY6" fmla="*/ 5564181 h 5564181"/>
              <a:gd name="connsiteX7" fmla="*/ 315 w 4668234"/>
              <a:gd name="connsiteY7" fmla="*/ 166127 h 5564181"/>
              <a:gd name="connsiteX0" fmla="*/ 315 w 4668234"/>
              <a:gd name="connsiteY0" fmla="*/ 166127 h 5564181"/>
              <a:gd name="connsiteX1" fmla="*/ 120560 w 4668234"/>
              <a:gd name="connsiteY1" fmla="*/ 340443 h 5564181"/>
              <a:gd name="connsiteX2" fmla="*/ 220977 w 4668234"/>
              <a:gd name="connsiteY2" fmla="*/ 338136 h 5564181"/>
              <a:gd name="connsiteX3" fmla="*/ 2237 w 4668234"/>
              <a:gd name="connsiteY3" fmla="*/ 0 h 5564181"/>
              <a:gd name="connsiteX4" fmla="*/ 4666647 w 4668234"/>
              <a:gd name="connsiteY4" fmla="*/ 4761 h 5564181"/>
              <a:gd name="connsiteX5" fmla="*/ 4668234 w 4668234"/>
              <a:gd name="connsiteY5" fmla="*/ 5563627 h 5564181"/>
              <a:gd name="connsiteX6" fmla="*/ 2004 w 4668234"/>
              <a:gd name="connsiteY6" fmla="*/ 5564181 h 5564181"/>
              <a:gd name="connsiteX7" fmla="*/ 315 w 4668234"/>
              <a:gd name="connsiteY7" fmla="*/ 166127 h 5564181"/>
              <a:gd name="connsiteX0" fmla="*/ 315 w 4668234"/>
              <a:gd name="connsiteY0" fmla="*/ 172477 h 5564181"/>
              <a:gd name="connsiteX1" fmla="*/ 120560 w 4668234"/>
              <a:gd name="connsiteY1" fmla="*/ 340443 h 5564181"/>
              <a:gd name="connsiteX2" fmla="*/ 220977 w 4668234"/>
              <a:gd name="connsiteY2" fmla="*/ 338136 h 5564181"/>
              <a:gd name="connsiteX3" fmla="*/ 2237 w 4668234"/>
              <a:gd name="connsiteY3" fmla="*/ 0 h 5564181"/>
              <a:gd name="connsiteX4" fmla="*/ 4666647 w 4668234"/>
              <a:gd name="connsiteY4" fmla="*/ 4761 h 5564181"/>
              <a:gd name="connsiteX5" fmla="*/ 4668234 w 4668234"/>
              <a:gd name="connsiteY5" fmla="*/ 5563627 h 5564181"/>
              <a:gd name="connsiteX6" fmla="*/ 2004 w 4668234"/>
              <a:gd name="connsiteY6" fmla="*/ 5564181 h 5564181"/>
              <a:gd name="connsiteX7" fmla="*/ 315 w 4668234"/>
              <a:gd name="connsiteY7" fmla="*/ 172477 h 5564181"/>
              <a:gd name="connsiteX0" fmla="*/ 315 w 4668234"/>
              <a:gd name="connsiteY0" fmla="*/ 172477 h 5564181"/>
              <a:gd name="connsiteX1" fmla="*/ 117385 w 4668234"/>
              <a:gd name="connsiteY1" fmla="*/ 340443 h 5564181"/>
              <a:gd name="connsiteX2" fmla="*/ 220977 w 4668234"/>
              <a:gd name="connsiteY2" fmla="*/ 338136 h 5564181"/>
              <a:gd name="connsiteX3" fmla="*/ 2237 w 4668234"/>
              <a:gd name="connsiteY3" fmla="*/ 0 h 5564181"/>
              <a:gd name="connsiteX4" fmla="*/ 4666647 w 4668234"/>
              <a:gd name="connsiteY4" fmla="*/ 4761 h 5564181"/>
              <a:gd name="connsiteX5" fmla="*/ 4668234 w 4668234"/>
              <a:gd name="connsiteY5" fmla="*/ 5563627 h 5564181"/>
              <a:gd name="connsiteX6" fmla="*/ 2004 w 4668234"/>
              <a:gd name="connsiteY6" fmla="*/ 5564181 h 5564181"/>
              <a:gd name="connsiteX7" fmla="*/ 315 w 4668234"/>
              <a:gd name="connsiteY7" fmla="*/ 172477 h 5564181"/>
              <a:gd name="connsiteX0" fmla="*/ 315 w 4668234"/>
              <a:gd name="connsiteY0" fmla="*/ 169302 h 5564181"/>
              <a:gd name="connsiteX1" fmla="*/ 117385 w 4668234"/>
              <a:gd name="connsiteY1" fmla="*/ 340443 h 5564181"/>
              <a:gd name="connsiteX2" fmla="*/ 220977 w 4668234"/>
              <a:gd name="connsiteY2" fmla="*/ 338136 h 5564181"/>
              <a:gd name="connsiteX3" fmla="*/ 2237 w 4668234"/>
              <a:gd name="connsiteY3" fmla="*/ 0 h 5564181"/>
              <a:gd name="connsiteX4" fmla="*/ 4666647 w 4668234"/>
              <a:gd name="connsiteY4" fmla="*/ 4761 h 5564181"/>
              <a:gd name="connsiteX5" fmla="*/ 4668234 w 4668234"/>
              <a:gd name="connsiteY5" fmla="*/ 5563627 h 5564181"/>
              <a:gd name="connsiteX6" fmla="*/ 2004 w 4668234"/>
              <a:gd name="connsiteY6" fmla="*/ 5564181 h 5564181"/>
              <a:gd name="connsiteX7" fmla="*/ 315 w 4668234"/>
              <a:gd name="connsiteY7" fmla="*/ 169302 h 5564181"/>
              <a:gd name="connsiteX0" fmla="*/ 315 w 4668234"/>
              <a:gd name="connsiteY0" fmla="*/ 169302 h 5564181"/>
              <a:gd name="connsiteX1" fmla="*/ 111035 w 4668234"/>
              <a:gd name="connsiteY1" fmla="*/ 334093 h 5564181"/>
              <a:gd name="connsiteX2" fmla="*/ 220977 w 4668234"/>
              <a:gd name="connsiteY2" fmla="*/ 338136 h 5564181"/>
              <a:gd name="connsiteX3" fmla="*/ 2237 w 4668234"/>
              <a:gd name="connsiteY3" fmla="*/ 0 h 5564181"/>
              <a:gd name="connsiteX4" fmla="*/ 4666647 w 4668234"/>
              <a:gd name="connsiteY4" fmla="*/ 4761 h 5564181"/>
              <a:gd name="connsiteX5" fmla="*/ 4668234 w 4668234"/>
              <a:gd name="connsiteY5" fmla="*/ 5563627 h 5564181"/>
              <a:gd name="connsiteX6" fmla="*/ 2004 w 4668234"/>
              <a:gd name="connsiteY6" fmla="*/ 5564181 h 5564181"/>
              <a:gd name="connsiteX7" fmla="*/ 315 w 4668234"/>
              <a:gd name="connsiteY7" fmla="*/ 169302 h 5564181"/>
              <a:gd name="connsiteX0" fmla="*/ 315 w 4668234"/>
              <a:gd name="connsiteY0" fmla="*/ 169302 h 5564181"/>
              <a:gd name="connsiteX1" fmla="*/ 111035 w 4668234"/>
              <a:gd name="connsiteY1" fmla="*/ 334093 h 5564181"/>
              <a:gd name="connsiteX2" fmla="*/ 217802 w 4668234"/>
              <a:gd name="connsiteY2" fmla="*/ 331786 h 5564181"/>
              <a:gd name="connsiteX3" fmla="*/ 2237 w 4668234"/>
              <a:gd name="connsiteY3" fmla="*/ 0 h 5564181"/>
              <a:gd name="connsiteX4" fmla="*/ 4666647 w 4668234"/>
              <a:gd name="connsiteY4" fmla="*/ 4761 h 5564181"/>
              <a:gd name="connsiteX5" fmla="*/ 4668234 w 4668234"/>
              <a:gd name="connsiteY5" fmla="*/ 5563627 h 5564181"/>
              <a:gd name="connsiteX6" fmla="*/ 2004 w 4668234"/>
              <a:gd name="connsiteY6" fmla="*/ 5564181 h 5564181"/>
              <a:gd name="connsiteX7" fmla="*/ 315 w 4668234"/>
              <a:gd name="connsiteY7" fmla="*/ 169302 h 5564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68234" h="5564181">
                <a:moveTo>
                  <a:pt x="315" y="169302"/>
                </a:moveTo>
                <a:lnTo>
                  <a:pt x="111035" y="334093"/>
                </a:lnTo>
                <a:lnTo>
                  <a:pt x="217802" y="331786"/>
                </a:lnTo>
                <a:lnTo>
                  <a:pt x="2237" y="0"/>
                </a:lnTo>
                <a:lnTo>
                  <a:pt x="4666647" y="4761"/>
                </a:lnTo>
                <a:cubicBezTo>
                  <a:pt x="4668234" y="1197316"/>
                  <a:pt x="4666647" y="4371072"/>
                  <a:pt x="4668234" y="5563627"/>
                </a:cubicBezTo>
                <a:lnTo>
                  <a:pt x="2004" y="5564181"/>
                </a:lnTo>
                <a:cubicBezTo>
                  <a:pt x="3558" y="4899363"/>
                  <a:pt x="-1239" y="834120"/>
                  <a:pt x="315" y="169302"/>
                </a:cubicBezTo>
                <a:close/>
              </a:path>
            </a:pathLst>
          </a:custGeom>
          <a:solidFill>
            <a:schemeClr val="tx2">
              <a:lumMod val="40000"/>
              <a:lumOff val="60000"/>
            </a:schemeClr>
          </a:solidFill>
        </p:spPr>
        <p:txBody>
          <a:bodyPr lIns="0" tIns="0" rIns="0" bIns="0" anchor="ctr" anchorCtr="0">
            <a:normAutofit/>
          </a:bodyPr>
          <a:lstStyle>
            <a:lvl1pPr marL="0" indent="0">
              <a:lnSpc>
                <a:spcPts val="2200"/>
              </a:lnSpc>
              <a:buNone/>
              <a:defRPr sz="1300">
                <a:latin typeface="Calibri" panose="020F0502020204030204" pitchFamily="34" charset="0"/>
                <a:cs typeface="Calibri" panose="020F050202020403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Voeg afbeelding toe</a:t>
            </a:r>
          </a:p>
        </p:txBody>
      </p:sp>
      <p:sp>
        <p:nvSpPr>
          <p:cNvPr id="4" name="Tijdelijke aanduiding voor datum 3">
            <a:extLst>
              <a:ext uri="{FF2B5EF4-FFF2-40B4-BE49-F238E27FC236}">
                <a16:creationId xmlns:a16="http://schemas.microsoft.com/office/drawing/2014/main" id="{90208B9C-D275-8542-AA91-7A61A204A8AA}"/>
              </a:ext>
            </a:extLst>
          </p:cNvPr>
          <p:cNvSpPr>
            <a:spLocks noGrp="1"/>
          </p:cNvSpPr>
          <p:nvPr>
            <p:ph type="dt" sz="half" idx="10"/>
          </p:nvPr>
        </p:nvSpPr>
        <p:spPr/>
        <p:txBody>
          <a:bodyPr/>
          <a:lstStyle/>
          <a:p>
            <a:r>
              <a:rPr lang="nl-NL"/>
              <a:t>/ 09</a:t>
            </a:r>
          </a:p>
        </p:txBody>
      </p:sp>
      <p:sp>
        <p:nvSpPr>
          <p:cNvPr id="5" name="Tijdelijke aanduiding voor voettekst 4">
            <a:extLst>
              <a:ext uri="{FF2B5EF4-FFF2-40B4-BE49-F238E27FC236}">
                <a16:creationId xmlns:a16="http://schemas.microsoft.com/office/drawing/2014/main" id="{5E1B6F1C-3DE5-FB49-B18D-B9A658CC1576}"/>
              </a:ext>
            </a:extLst>
          </p:cNvPr>
          <p:cNvSpPr>
            <a:spLocks noGrp="1"/>
          </p:cNvSpPr>
          <p:nvPr>
            <p:ph type="ftr" sz="quarter" idx="11"/>
          </p:nvPr>
        </p:nvSpPr>
        <p:spPr/>
        <p:txBody>
          <a:bodyPr/>
          <a:lstStyle/>
          <a:p>
            <a:r>
              <a:rPr lang="nl-NL"/>
              <a:t>Titel van de presentatie / Leon Burgersdijk / 01-07-2020</a:t>
            </a:r>
          </a:p>
        </p:txBody>
      </p:sp>
      <p:sp>
        <p:nvSpPr>
          <p:cNvPr id="6" name="Tijdelijke aanduiding voor dianummer 5">
            <a:extLst>
              <a:ext uri="{FF2B5EF4-FFF2-40B4-BE49-F238E27FC236}">
                <a16:creationId xmlns:a16="http://schemas.microsoft.com/office/drawing/2014/main" id="{42A8B258-3D13-4740-8526-F83F2975974B}"/>
              </a:ext>
            </a:extLst>
          </p:cNvPr>
          <p:cNvSpPr>
            <a:spLocks noGrp="1"/>
          </p:cNvSpPr>
          <p:nvPr>
            <p:ph type="sldNum" sz="quarter" idx="12"/>
          </p:nvPr>
        </p:nvSpPr>
        <p:spPr/>
        <p:txBody>
          <a:bodyPr/>
          <a:lstStyle/>
          <a:p>
            <a:fld id="{56C7A452-3DD0-4245-A17E-69695996C3E8}" type="slidenum">
              <a:t>‹nr.›</a:t>
            </a:fld>
            <a:endParaRPr lang="nl-NL"/>
          </a:p>
        </p:txBody>
      </p:sp>
      <p:sp>
        <p:nvSpPr>
          <p:cNvPr id="9" name="Title 1">
            <a:extLst>
              <a:ext uri="{FF2B5EF4-FFF2-40B4-BE49-F238E27FC236}">
                <a16:creationId xmlns:a16="http://schemas.microsoft.com/office/drawing/2014/main" id="{B4AEC6C2-FE7F-4D4B-842F-C497D1CC1EA3}"/>
              </a:ext>
            </a:extLst>
          </p:cNvPr>
          <p:cNvSpPr>
            <a:spLocks noGrp="1"/>
          </p:cNvSpPr>
          <p:nvPr>
            <p:ph type="title" hasCustomPrompt="1"/>
          </p:nvPr>
        </p:nvSpPr>
        <p:spPr>
          <a:xfrm>
            <a:off x="6289679" y="1369087"/>
            <a:ext cx="4319999" cy="619850"/>
          </a:xfrm>
          <a:prstGeom prst="rect">
            <a:avLst/>
          </a:prstGeom>
        </p:spPr>
        <p:txBody>
          <a:bodyPr wrap="square" lIns="0" tIns="0" rIns="0" bIns="0" anchor="t" anchorCtr="0">
            <a:spAutoFit/>
          </a:bodyPr>
          <a:lstStyle>
            <a:lvl1pPr>
              <a:lnSpc>
                <a:spcPts val="2400"/>
              </a:lnSpc>
              <a:defRPr sz="2400" baseline="0">
                <a:solidFill>
                  <a:srgbClr val="A77D33"/>
                </a:solidFill>
                <a:latin typeface="Calibri" panose="020F0502020204030204" pitchFamily="34" charset="0"/>
                <a:cs typeface="Calibri" panose="020F0502020204030204" pitchFamily="34" charset="0"/>
              </a:defRPr>
            </a:lvl1pPr>
          </a:lstStyle>
          <a:p>
            <a:r>
              <a:rPr lang="nl-NL"/>
              <a:t>Expertise die u van ons kunt verwachten</a:t>
            </a:r>
            <a:endParaRPr lang="en-US" dirty="0"/>
          </a:p>
        </p:txBody>
      </p:sp>
      <p:sp>
        <p:nvSpPr>
          <p:cNvPr id="15" name="Tijdelijke aanduiding voor tekst 3">
            <a:extLst>
              <a:ext uri="{FF2B5EF4-FFF2-40B4-BE49-F238E27FC236}">
                <a16:creationId xmlns:a16="http://schemas.microsoft.com/office/drawing/2014/main" id="{87B84341-D569-F647-B86D-533EAB12E806}"/>
              </a:ext>
            </a:extLst>
          </p:cNvPr>
          <p:cNvSpPr>
            <a:spLocks noGrp="1"/>
          </p:cNvSpPr>
          <p:nvPr>
            <p:ph type="body" sz="half" idx="17" hasCustomPrompt="1"/>
          </p:nvPr>
        </p:nvSpPr>
        <p:spPr>
          <a:xfrm>
            <a:off x="6289678" y="2432438"/>
            <a:ext cx="4320000" cy="3311999"/>
          </a:xfrm>
        </p:spPr>
        <p:txBody>
          <a:bodyPr lIns="0" tIns="0" rIns="0" bIns="0">
            <a:normAutofit/>
          </a:bodyPr>
          <a:lstStyle>
            <a:lvl1pPr marL="285750" indent="-285750">
              <a:lnSpc>
                <a:spcPts val="2200"/>
              </a:lnSpc>
              <a:buFont typeface="Arial" panose="020B0604020202020204" pitchFamily="34" charset="0"/>
              <a:buChar char="•"/>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bullet 1</a:t>
            </a:r>
          </a:p>
          <a:p>
            <a:pPr lvl="0"/>
            <a:r>
              <a:rPr lang="nl-NL"/>
              <a:t>bullet 2</a:t>
            </a:r>
          </a:p>
          <a:p>
            <a:pPr lvl="0"/>
            <a:r>
              <a:rPr lang="nl-NL"/>
              <a:t>bullet 3</a:t>
            </a:r>
          </a:p>
        </p:txBody>
      </p:sp>
      <p:pic>
        <p:nvPicPr>
          <p:cNvPr id="19" name="Afbeelding 18">
            <a:extLst>
              <a:ext uri="{FF2B5EF4-FFF2-40B4-BE49-F238E27FC236}">
                <a16:creationId xmlns:a16="http://schemas.microsoft.com/office/drawing/2014/main" id="{75444CF2-62D5-ED40-9A68-B66F6505F015}"/>
              </a:ext>
            </a:extLst>
          </p:cNvPr>
          <p:cNvPicPr>
            <a:picLocks noChangeAspect="1"/>
          </p:cNvPicPr>
          <p:nvPr userDrawn="1"/>
        </p:nvPicPr>
        <p:blipFill>
          <a:blip r:embed="rId2"/>
          <a:srcRect/>
          <a:stretch/>
        </p:blipFill>
        <p:spPr>
          <a:xfrm>
            <a:off x="499244" y="344159"/>
            <a:ext cx="2030102" cy="655200"/>
          </a:xfrm>
          <a:prstGeom prst="rect">
            <a:avLst/>
          </a:prstGeom>
        </p:spPr>
      </p:pic>
    </p:spTree>
    <p:extLst>
      <p:ext uri="{BB962C8B-B14F-4D97-AF65-F5344CB8AC3E}">
        <p14:creationId xmlns:p14="http://schemas.microsoft.com/office/powerpoint/2010/main" val="3576475978"/>
      </p:ext>
    </p:extLst>
  </p:cSld>
  <p:clrMapOvr>
    <a:masterClrMapping/>
  </p:clrMapOvr>
  <p:extLst>
    <p:ext uri="{DCECCB84-F9BA-43D5-87BE-67443E8EF086}">
      <p15:sldGuideLst xmlns:p15="http://schemas.microsoft.com/office/powerpoint/2012/main">
        <p15:guide id="1" orient="horz" pos="527" userDrawn="1">
          <p15:clr>
            <a:srgbClr val="FBAE40"/>
          </p15:clr>
        </p15:guide>
        <p15:guide id="2" pos="846"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Sectiekop">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701A7377-B3B4-0245-8CFF-785704B9D70D}"/>
              </a:ext>
            </a:extLst>
          </p:cNvPr>
          <p:cNvSpPr/>
          <p:nvPr userDrawn="1"/>
        </p:nvSpPr>
        <p:spPr>
          <a:xfrm>
            <a:off x="1337094" y="646981"/>
            <a:ext cx="10855463" cy="5570502"/>
          </a:xfrm>
          <a:prstGeom prst="rect">
            <a:avLst/>
          </a:prstGeom>
          <a:solidFill>
            <a:srgbClr val="A67D34">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Tijdelijke aanduiding voor datum 3">
            <a:extLst>
              <a:ext uri="{FF2B5EF4-FFF2-40B4-BE49-F238E27FC236}">
                <a16:creationId xmlns:a16="http://schemas.microsoft.com/office/drawing/2014/main" id="{90208B9C-D275-8542-AA91-7A61A204A8AA}"/>
              </a:ext>
            </a:extLst>
          </p:cNvPr>
          <p:cNvSpPr>
            <a:spLocks noGrp="1"/>
          </p:cNvSpPr>
          <p:nvPr>
            <p:ph type="dt" sz="half" idx="10"/>
          </p:nvPr>
        </p:nvSpPr>
        <p:spPr/>
        <p:txBody>
          <a:bodyPr/>
          <a:lstStyle/>
          <a:p>
            <a:r>
              <a:rPr lang="nl-NL"/>
              <a:t>/ 09</a:t>
            </a:r>
          </a:p>
        </p:txBody>
      </p:sp>
      <p:sp>
        <p:nvSpPr>
          <p:cNvPr id="5" name="Tijdelijke aanduiding voor voettekst 4">
            <a:extLst>
              <a:ext uri="{FF2B5EF4-FFF2-40B4-BE49-F238E27FC236}">
                <a16:creationId xmlns:a16="http://schemas.microsoft.com/office/drawing/2014/main" id="{5E1B6F1C-3DE5-FB49-B18D-B9A658CC1576}"/>
              </a:ext>
            </a:extLst>
          </p:cNvPr>
          <p:cNvSpPr>
            <a:spLocks noGrp="1"/>
          </p:cNvSpPr>
          <p:nvPr>
            <p:ph type="ftr" sz="quarter" idx="11"/>
          </p:nvPr>
        </p:nvSpPr>
        <p:spPr/>
        <p:txBody>
          <a:bodyPr/>
          <a:lstStyle/>
          <a:p>
            <a:r>
              <a:rPr lang="nl-NL"/>
              <a:t>Titel van de presentatie / Leon Burgersdijk / 01-07-2020</a:t>
            </a:r>
          </a:p>
        </p:txBody>
      </p:sp>
      <p:sp>
        <p:nvSpPr>
          <p:cNvPr id="6" name="Tijdelijke aanduiding voor dianummer 5">
            <a:extLst>
              <a:ext uri="{FF2B5EF4-FFF2-40B4-BE49-F238E27FC236}">
                <a16:creationId xmlns:a16="http://schemas.microsoft.com/office/drawing/2014/main" id="{42A8B258-3D13-4740-8526-F83F2975974B}"/>
              </a:ext>
            </a:extLst>
          </p:cNvPr>
          <p:cNvSpPr>
            <a:spLocks noGrp="1"/>
          </p:cNvSpPr>
          <p:nvPr>
            <p:ph type="sldNum" sz="quarter" idx="12"/>
          </p:nvPr>
        </p:nvSpPr>
        <p:spPr/>
        <p:txBody>
          <a:bodyPr/>
          <a:lstStyle/>
          <a:p>
            <a:fld id="{56C7A452-3DD0-4245-A17E-69695996C3E8}" type="slidenum">
              <a:t>‹nr.›</a:t>
            </a:fld>
            <a:endParaRPr lang="nl-NL"/>
          </a:p>
        </p:txBody>
      </p:sp>
      <p:sp>
        <p:nvSpPr>
          <p:cNvPr id="9" name="Title 1">
            <a:extLst>
              <a:ext uri="{FF2B5EF4-FFF2-40B4-BE49-F238E27FC236}">
                <a16:creationId xmlns:a16="http://schemas.microsoft.com/office/drawing/2014/main" id="{B4AEC6C2-FE7F-4D4B-842F-C497D1CC1EA3}"/>
              </a:ext>
            </a:extLst>
          </p:cNvPr>
          <p:cNvSpPr>
            <a:spLocks noGrp="1"/>
          </p:cNvSpPr>
          <p:nvPr>
            <p:ph type="title" hasCustomPrompt="1"/>
          </p:nvPr>
        </p:nvSpPr>
        <p:spPr>
          <a:xfrm>
            <a:off x="1681679" y="1369087"/>
            <a:ext cx="8928000" cy="312073"/>
          </a:xfrm>
          <a:prstGeom prst="rect">
            <a:avLst/>
          </a:prstGeom>
        </p:spPr>
        <p:txBody>
          <a:bodyPr wrap="square" lIns="0" tIns="0" rIns="0" bIns="0" anchor="t" anchorCtr="0">
            <a:spAutoFit/>
          </a:bodyPr>
          <a:lstStyle>
            <a:lvl1pPr>
              <a:lnSpc>
                <a:spcPts val="2400"/>
              </a:lnSpc>
              <a:defRPr sz="2400" baseline="0">
                <a:solidFill>
                  <a:srgbClr val="A77D33"/>
                </a:solidFill>
                <a:latin typeface="Calibri" panose="020F0502020204030204" pitchFamily="34" charset="0"/>
                <a:cs typeface="Calibri" panose="020F0502020204030204" pitchFamily="34" charset="0"/>
              </a:defRPr>
            </a:lvl1pPr>
          </a:lstStyle>
          <a:p>
            <a:r>
              <a:rPr lang="nl-NL"/>
              <a:t>Titel hoofdstuk</a:t>
            </a:r>
            <a:endParaRPr lang="en-US" dirty="0"/>
          </a:p>
        </p:txBody>
      </p:sp>
      <p:pic>
        <p:nvPicPr>
          <p:cNvPr id="21" name="Afbeelding 20">
            <a:extLst>
              <a:ext uri="{FF2B5EF4-FFF2-40B4-BE49-F238E27FC236}">
                <a16:creationId xmlns:a16="http://schemas.microsoft.com/office/drawing/2014/main" id="{A27F5A6C-7FB4-CF43-97B4-2D54D0835D0C}"/>
              </a:ext>
            </a:extLst>
          </p:cNvPr>
          <p:cNvPicPr>
            <a:picLocks noChangeAspect="1"/>
          </p:cNvPicPr>
          <p:nvPr userDrawn="1"/>
        </p:nvPicPr>
        <p:blipFill>
          <a:blip r:embed="rId2"/>
          <a:srcRect/>
          <a:stretch/>
        </p:blipFill>
        <p:spPr>
          <a:xfrm>
            <a:off x="499244" y="344159"/>
            <a:ext cx="2030102" cy="655200"/>
          </a:xfrm>
          <a:prstGeom prst="rect">
            <a:avLst/>
          </a:prstGeom>
        </p:spPr>
      </p:pic>
      <p:sp>
        <p:nvSpPr>
          <p:cNvPr id="16" name="Tijdelijke aanduiding voor tekst 3">
            <a:extLst>
              <a:ext uri="{FF2B5EF4-FFF2-40B4-BE49-F238E27FC236}">
                <a16:creationId xmlns:a16="http://schemas.microsoft.com/office/drawing/2014/main" id="{FC739997-79FA-D245-9937-A2D3EF75161B}"/>
              </a:ext>
            </a:extLst>
          </p:cNvPr>
          <p:cNvSpPr>
            <a:spLocks noGrp="1"/>
          </p:cNvSpPr>
          <p:nvPr>
            <p:ph type="body" sz="half" idx="14" hasCustomPrompt="1"/>
          </p:nvPr>
        </p:nvSpPr>
        <p:spPr>
          <a:xfrm>
            <a:off x="1681679" y="4632960"/>
            <a:ext cx="4320000" cy="1296000"/>
          </a:xfrm>
        </p:spPr>
        <p:txBody>
          <a:bodyPr lIns="0" tIns="0" rIns="0" bIns="0">
            <a:normAutofit/>
          </a:bodyPr>
          <a:lstStyle>
            <a:lvl1pPr marL="0" indent="0">
              <a:lnSpc>
                <a:spcPts val="2000"/>
              </a:lnSpc>
              <a:buNone/>
              <a:defRPr sz="13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beeldonderschrift van het model te bewerken</a:t>
            </a:r>
          </a:p>
        </p:txBody>
      </p:sp>
      <p:sp>
        <p:nvSpPr>
          <p:cNvPr id="15" name="Tijdelijke aanduiding voor tekst 3">
            <a:extLst>
              <a:ext uri="{FF2B5EF4-FFF2-40B4-BE49-F238E27FC236}">
                <a16:creationId xmlns:a16="http://schemas.microsoft.com/office/drawing/2014/main" id="{EF1F376D-7FB2-FA41-A887-F91BCF616726}"/>
              </a:ext>
            </a:extLst>
          </p:cNvPr>
          <p:cNvSpPr>
            <a:spLocks noGrp="1"/>
          </p:cNvSpPr>
          <p:nvPr>
            <p:ph type="body" sz="half" idx="16" hasCustomPrompt="1"/>
          </p:nvPr>
        </p:nvSpPr>
        <p:spPr>
          <a:xfrm>
            <a:off x="6289679" y="4632960"/>
            <a:ext cx="4320000" cy="1296000"/>
          </a:xfrm>
        </p:spPr>
        <p:txBody>
          <a:bodyPr lIns="0" tIns="0" rIns="0" bIns="0">
            <a:normAutofit/>
          </a:bodyPr>
          <a:lstStyle>
            <a:lvl1pPr marL="0" indent="0">
              <a:lnSpc>
                <a:spcPts val="2000"/>
              </a:lnSpc>
              <a:buNone/>
              <a:defRPr sz="13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beeldonderschrift van het model te bewerken</a:t>
            </a:r>
          </a:p>
        </p:txBody>
      </p:sp>
      <p:sp>
        <p:nvSpPr>
          <p:cNvPr id="12" name="Tijdelijke aanduiding voor afbeelding 2">
            <a:extLst>
              <a:ext uri="{FF2B5EF4-FFF2-40B4-BE49-F238E27FC236}">
                <a16:creationId xmlns:a16="http://schemas.microsoft.com/office/drawing/2014/main" id="{FDCF5B1D-88F0-4546-8A74-FB4B5AC2D06E}"/>
              </a:ext>
            </a:extLst>
          </p:cNvPr>
          <p:cNvSpPr>
            <a:spLocks noGrp="1"/>
          </p:cNvSpPr>
          <p:nvPr>
            <p:ph type="pic" idx="1" hasCustomPrompt="1"/>
          </p:nvPr>
        </p:nvSpPr>
        <p:spPr>
          <a:xfrm>
            <a:off x="1681072" y="1947898"/>
            <a:ext cx="4319999" cy="2440577"/>
          </a:xfrm>
        </p:spPr>
        <p:txBody>
          <a:bodyPr lIns="0" tIns="0" rIns="0" bIns="0">
            <a:normAutofit/>
          </a:bodyPr>
          <a:lstStyle>
            <a:lvl1pPr marL="0" indent="0">
              <a:lnSpc>
                <a:spcPts val="2200"/>
              </a:lnSpc>
              <a:buNone/>
              <a:defRPr sz="1300">
                <a:latin typeface="Calibri" panose="020F0502020204030204" pitchFamily="34" charset="0"/>
                <a:cs typeface="Calibri" panose="020F050202020403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Voeg afbeelding toe</a:t>
            </a:r>
          </a:p>
        </p:txBody>
      </p:sp>
      <p:sp>
        <p:nvSpPr>
          <p:cNvPr id="13" name="Tijdelijke aanduiding voor afbeelding 2">
            <a:extLst>
              <a:ext uri="{FF2B5EF4-FFF2-40B4-BE49-F238E27FC236}">
                <a16:creationId xmlns:a16="http://schemas.microsoft.com/office/drawing/2014/main" id="{B8D8B27D-F823-0D40-83B4-9D0280ACE46F}"/>
              </a:ext>
            </a:extLst>
          </p:cNvPr>
          <p:cNvSpPr>
            <a:spLocks noGrp="1"/>
          </p:cNvSpPr>
          <p:nvPr>
            <p:ph type="pic" idx="17" hasCustomPrompt="1"/>
          </p:nvPr>
        </p:nvSpPr>
        <p:spPr>
          <a:xfrm>
            <a:off x="6289680" y="1947898"/>
            <a:ext cx="4319999" cy="2440577"/>
          </a:xfrm>
        </p:spPr>
        <p:txBody>
          <a:bodyPr lIns="0" tIns="0" rIns="0" bIns="0">
            <a:normAutofit/>
          </a:bodyPr>
          <a:lstStyle>
            <a:lvl1pPr marL="0" indent="0">
              <a:lnSpc>
                <a:spcPts val="2200"/>
              </a:lnSpc>
              <a:buNone/>
              <a:defRPr sz="1300">
                <a:latin typeface="Calibri" panose="020F0502020204030204" pitchFamily="34" charset="0"/>
                <a:cs typeface="Calibri" panose="020F050202020403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Voeg afbeelding toe</a:t>
            </a:r>
          </a:p>
        </p:txBody>
      </p:sp>
    </p:spTree>
    <p:extLst>
      <p:ext uri="{BB962C8B-B14F-4D97-AF65-F5344CB8AC3E}">
        <p14:creationId xmlns:p14="http://schemas.microsoft.com/office/powerpoint/2010/main" val="41747507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E9D79455-9EF6-C24E-8CDF-ACC6BF2429D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04551CC0-0173-0E4A-9129-DDF6B6D3D8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0179AD4F-78B3-C644-B29A-3659CA1356A9}"/>
              </a:ext>
            </a:extLst>
          </p:cNvPr>
          <p:cNvSpPr>
            <a:spLocks noGrp="1"/>
          </p:cNvSpPr>
          <p:nvPr>
            <p:ph type="dt" sz="half" idx="2"/>
          </p:nvPr>
        </p:nvSpPr>
        <p:spPr>
          <a:xfrm>
            <a:off x="806304" y="6461968"/>
            <a:ext cx="456727" cy="153888"/>
          </a:xfrm>
          <a:prstGeom prst="rect">
            <a:avLst/>
          </a:prstGeom>
        </p:spPr>
        <p:txBody>
          <a:bodyPr vert="horz" lIns="0" tIns="0" rIns="0" bIns="0" rtlCol="0" anchor="ctr">
            <a:spAutoFit/>
          </a:bodyPr>
          <a:lstStyle>
            <a:lvl1pPr algn="l">
              <a:defRPr sz="1000">
                <a:solidFill>
                  <a:schemeClr val="tx1"/>
                </a:solidFill>
              </a:defRPr>
            </a:lvl1pPr>
          </a:lstStyle>
          <a:p>
            <a:r>
              <a:rPr lang="nl-NL"/>
              <a:t>/ 09</a:t>
            </a:r>
          </a:p>
        </p:txBody>
      </p:sp>
      <p:sp>
        <p:nvSpPr>
          <p:cNvPr id="5" name="Tijdelijke aanduiding voor voettekst 4">
            <a:extLst>
              <a:ext uri="{FF2B5EF4-FFF2-40B4-BE49-F238E27FC236}">
                <a16:creationId xmlns:a16="http://schemas.microsoft.com/office/drawing/2014/main" id="{F8AC6DB4-0D2A-B644-A907-D128098F9486}"/>
              </a:ext>
            </a:extLst>
          </p:cNvPr>
          <p:cNvSpPr>
            <a:spLocks noGrp="1"/>
          </p:cNvSpPr>
          <p:nvPr>
            <p:ph type="ftr" sz="quarter" idx="3"/>
          </p:nvPr>
        </p:nvSpPr>
        <p:spPr>
          <a:xfrm>
            <a:off x="1715228" y="6461968"/>
            <a:ext cx="8928000" cy="153888"/>
          </a:xfrm>
          <a:prstGeom prst="rect">
            <a:avLst/>
          </a:prstGeom>
        </p:spPr>
        <p:txBody>
          <a:bodyPr vert="horz" lIns="0" tIns="0" rIns="0" bIns="0" rtlCol="0" anchor="ctr">
            <a:spAutoFit/>
          </a:bodyPr>
          <a:lstStyle>
            <a:lvl1pPr algn="l">
              <a:defRPr sz="1000">
                <a:solidFill>
                  <a:schemeClr val="tx1"/>
                </a:solidFill>
              </a:defRPr>
            </a:lvl1pPr>
          </a:lstStyle>
          <a:p>
            <a:r>
              <a:rPr lang="nl-NL"/>
              <a:t>Titel van de presentatie / Leon Burgersdijk / 01-07-2020</a:t>
            </a:r>
          </a:p>
        </p:txBody>
      </p:sp>
      <p:sp>
        <p:nvSpPr>
          <p:cNvPr id="6" name="Tijdelijke aanduiding voor dianummer 5">
            <a:extLst>
              <a:ext uri="{FF2B5EF4-FFF2-40B4-BE49-F238E27FC236}">
                <a16:creationId xmlns:a16="http://schemas.microsoft.com/office/drawing/2014/main" id="{D490436E-AA44-5843-99CE-E84B1A8361F8}"/>
              </a:ext>
            </a:extLst>
          </p:cNvPr>
          <p:cNvSpPr>
            <a:spLocks noGrp="1"/>
          </p:cNvSpPr>
          <p:nvPr>
            <p:ph type="sldNum" sz="quarter" idx="4"/>
          </p:nvPr>
        </p:nvSpPr>
        <p:spPr>
          <a:xfrm>
            <a:off x="498825" y="6461968"/>
            <a:ext cx="293301" cy="153888"/>
          </a:xfrm>
          <a:prstGeom prst="rect">
            <a:avLst/>
          </a:prstGeom>
        </p:spPr>
        <p:txBody>
          <a:bodyPr vert="horz" wrap="square" lIns="0" tIns="0" rIns="0" bIns="0" rtlCol="0" anchor="ctr">
            <a:spAutoFit/>
          </a:bodyPr>
          <a:lstStyle>
            <a:lvl1pPr algn="r">
              <a:defRPr sz="1000">
                <a:solidFill>
                  <a:schemeClr val="tx1"/>
                </a:solidFill>
              </a:defRPr>
            </a:lvl1pPr>
          </a:lstStyle>
          <a:p>
            <a:pPr algn="l"/>
            <a:fld id="{56C7A452-3DD0-4245-A17E-69695996C3E8}" type="slidenum">
              <a:rPr lang="nl-NL"/>
              <a:pPr algn="l"/>
              <a:t>‹nr.›</a:t>
            </a:fld>
            <a:endParaRPr lang="nl-NL"/>
          </a:p>
        </p:txBody>
      </p:sp>
    </p:spTree>
    <p:extLst>
      <p:ext uri="{BB962C8B-B14F-4D97-AF65-F5344CB8AC3E}">
        <p14:creationId xmlns:p14="http://schemas.microsoft.com/office/powerpoint/2010/main" val="33598000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0" r:id="rId4"/>
    <p:sldLayoutId id="2147483661" r:id="rId5"/>
    <p:sldLayoutId id="2147483662" r:id="rId6"/>
    <p:sldLayoutId id="2147483663" r:id="rId7"/>
    <p:sldLayoutId id="2147483666" r:id="rId8"/>
    <p:sldLayoutId id="2147483664" r:id="rId9"/>
    <p:sldLayoutId id="2147483665" r:id="rId10"/>
    <p:sldLayoutId id="2147483652" r:id="rId11"/>
    <p:sldLayoutId id="2147483653" r:id="rId12"/>
    <p:sldLayoutId id="2147483654" r:id="rId13"/>
    <p:sldLayoutId id="2147483655" r:id="rId14"/>
    <p:sldLayoutId id="2147483656" r:id="rId15"/>
    <p:sldLayoutId id="2147483657" r:id="rId16"/>
    <p:sldLayoutId id="2147483658" r:id="rId17"/>
    <p:sldLayoutId id="2147483659" r:id="rId18"/>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2.png"/><Relationship Id="rId3" Type="http://schemas.openxmlformats.org/officeDocument/2006/relationships/image" Target="../media/image22.png"/><Relationship Id="rId7" Type="http://schemas.openxmlformats.org/officeDocument/2006/relationships/image" Target="../media/image26.png"/><Relationship Id="rId12" Type="http://schemas.openxmlformats.org/officeDocument/2006/relationships/image" Target="../media/image31.png"/><Relationship Id="rId2" Type="http://schemas.openxmlformats.org/officeDocument/2006/relationships/image" Target="../media/image21.png"/><Relationship Id="rId1" Type="http://schemas.openxmlformats.org/officeDocument/2006/relationships/slideLayout" Target="../slideLayouts/slideLayout5.xml"/><Relationship Id="rId6" Type="http://schemas.openxmlformats.org/officeDocument/2006/relationships/image" Target="../media/image25.png"/><Relationship Id="rId11" Type="http://schemas.openxmlformats.org/officeDocument/2006/relationships/image" Target="../media/image30.png"/><Relationship Id="rId5" Type="http://schemas.openxmlformats.org/officeDocument/2006/relationships/image" Target="../media/image24.png"/><Relationship Id="rId15" Type="http://schemas.openxmlformats.org/officeDocument/2006/relationships/image" Target="../media/image34.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 Id="rId14" Type="http://schemas.openxmlformats.org/officeDocument/2006/relationships/image" Target="../media/image3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 Id="rId5" Type="http://schemas.openxmlformats.org/officeDocument/2006/relationships/image" Target="../media/image8.png"/><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a:extLst>
              <a:ext uri="{FF2B5EF4-FFF2-40B4-BE49-F238E27FC236}">
                <a16:creationId xmlns:a16="http://schemas.microsoft.com/office/drawing/2014/main" id="{EAD1577F-3ADD-4D2A-96E0-C3541712155E}"/>
              </a:ext>
            </a:extLst>
          </p:cNvPr>
          <p:cNvSpPr txBox="1"/>
          <p:nvPr/>
        </p:nvSpPr>
        <p:spPr>
          <a:xfrm>
            <a:off x="993531" y="1714499"/>
            <a:ext cx="8291146" cy="1446550"/>
          </a:xfrm>
          <a:prstGeom prst="rect">
            <a:avLst/>
          </a:prstGeom>
          <a:noFill/>
        </p:spPr>
        <p:txBody>
          <a:bodyPr wrap="square" rtlCol="0">
            <a:spAutoFit/>
          </a:bodyPr>
          <a:lstStyle/>
          <a:p>
            <a:r>
              <a:rPr lang="nl-NL" sz="4400" dirty="0">
                <a:solidFill>
                  <a:schemeClr val="bg1"/>
                </a:solidFill>
              </a:rPr>
              <a:t>Herziening Europese aanbestedingsrichtlijnen</a:t>
            </a:r>
          </a:p>
        </p:txBody>
      </p:sp>
      <p:sp>
        <p:nvSpPr>
          <p:cNvPr id="6" name="Tekstvak 5">
            <a:extLst>
              <a:ext uri="{FF2B5EF4-FFF2-40B4-BE49-F238E27FC236}">
                <a16:creationId xmlns:a16="http://schemas.microsoft.com/office/drawing/2014/main" id="{BA24A826-A409-4063-BA72-96F07C6B924C}"/>
              </a:ext>
            </a:extLst>
          </p:cNvPr>
          <p:cNvSpPr txBox="1"/>
          <p:nvPr/>
        </p:nvSpPr>
        <p:spPr>
          <a:xfrm>
            <a:off x="1062541" y="3589924"/>
            <a:ext cx="7183315" cy="923330"/>
          </a:xfrm>
          <a:prstGeom prst="rect">
            <a:avLst/>
          </a:prstGeom>
          <a:noFill/>
        </p:spPr>
        <p:txBody>
          <a:bodyPr wrap="square" rtlCol="0">
            <a:spAutoFit/>
          </a:bodyPr>
          <a:lstStyle/>
          <a:p>
            <a:r>
              <a:rPr lang="nl-NL" dirty="0">
                <a:solidFill>
                  <a:schemeClr val="bg1"/>
                </a:solidFill>
              </a:rPr>
              <a:t>Voorjaarsvergadering NVVA, 12 juni 2025</a:t>
            </a:r>
          </a:p>
          <a:p>
            <a:endParaRPr lang="nl-NL" dirty="0">
              <a:solidFill>
                <a:schemeClr val="bg1"/>
              </a:solidFill>
            </a:endParaRPr>
          </a:p>
          <a:p>
            <a:r>
              <a:rPr lang="nl-NL" dirty="0">
                <a:solidFill>
                  <a:schemeClr val="bg1"/>
                </a:solidFill>
              </a:rPr>
              <a:t>Erik Verweij, partner SIX Advocaten B.V.</a:t>
            </a:r>
          </a:p>
        </p:txBody>
      </p:sp>
    </p:spTree>
    <p:extLst>
      <p:ext uri="{BB962C8B-B14F-4D97-AF65-F5344CB8AC3E}">
        <p14:creationId xmlns:p14="http://schemas.microsoft.com/office/powerpoint/2010/main" val="2674181043"/>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FF5BB1-FC10-81F8-E527-F281167FDA2F}"/>
            </a:ext>
          </a:extLst>
        </p:cNvPr>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CB86CB52-1D83-E3CA-E1F0-56BF77E4C66B}"/>
              </a:ext>
            </a:extLst>
          </p:cNvPr>
          <p:cNvSpPr>
            <a:spLocks noGrp="1"/>
          </p:cNvSpPr>
          <p:nvPr>
            <p:ph type="dt" sz="half" idx="10"/>
          </p:nvPr>
        </p:nvSpPr>
        <p:spPr/>
        <p:txBody>
          <a:bodyPr/>
          <a:lstStyle/>
          <a:p>
            <a:r>
              <a:rPr lang="nl-NL" dirty="0"/>
              <a:t>/45</a:t>
            </a:r>
          </a:p>
        </p:txBody>
      </p:sp>
      <p:sp>
        <p:nvSpPr>
          <p:cNvPr id="3" name="Tijdelijke aanduiding voor voettekst 2">
            <a:extLst>
              <a:ext uri="{FF2B5EF4-FFF2-40B4-BE49-F238E27FC236}">
                <a16:creationId xmlns:a16="http://schemas.microsoft.com/office/drawing/2014/main" id="{B694E1E0-8754-FFA8-CD6F-AD45A09C8C14}"/>
              </a:ext>
            </a:extLst>
          </p:cNvPr>
          <p:cNvSpPr>
            <a:spLocks noGrp="1"/>
          </p:cNvSpPr>
          <p:nvPr>
            <p:ph type="ftr" sz="quarter" idx="11"/>
          </p:nvPr>
        </p:nvSpPr>
        <p:spPr>
          <a:xfrm>
            <a:off x="1715228" y="6385024"/>
            <a:ext cx="8928000" cy="307777"/>
          </a:xfrm>
        </p:spPr>
        <p:txBody>
          <a:bodyPr/>
          <a:lstStyle/>
          <a:p>
            <a:r>
              <a:rPr lang="nl-NL" dirty="0"/>
              <a:t>Presentatie SIX advocaten: Herziening Europese aanbestedingsrichtlijnen / Erik Verweij</a:t>
            </a:r>
          </a:p>
          <a:p>
            <a:endParaRPr lang="nl-NL" dirty="0"/>
          </a:p>
        </p:txBody>
      </p:sp>
      <p:sp>
        <p:nvSpPr>
          <p:cNvPr id="4" name="Tijdelijke aanduiding voor dianummer 3">
            <a:extLst>
              <a:ext uri="{FF2B5EF4-FFF2-40B4-BE49-F238E27FC236}">
                <a16:creationId xmlns:a16="http://schemas.microsoft.com/office/drawing/2014/main" id="{935F3013-1941-55B3-9CF3-CEE3E4D5E819}"/>
              </a:ext>
            </a:extLst>
          </p:cNvPr>
          <p:cNvSpPr>
            <a:spLocks noGrp="1"/>
          </p:cNvSpPr>
          <p:nvPr>
            <p:ph type="sldNum" sz="quarter" idx="12"/>
          </p:nvPr>
        </p:nvSpPr>
        <p:spPr/>
        <p:txBody>
          <a:bodyPr/>
          <a:lstStyle/>
          <a:p>
            <a:fld id="{56C7A452-3DD0-4245-A17E-69695996C3E8}" type="slidenum">
              <a:rPr lang="nl-NL"/>
              <a:t>10</a:t>
            </a:fld>
            <a:endParaRPr lang="nl-NL"/>
          </a:p>
        </p:txBody>
      </p:sp>
      <p:sp>
        <p:nvSpPr>
          <p:cNvPr id="9" name="Titel 4">
            <a:extLst>
              <a:ext uri="{FF2B5EF4-FFF2-40B4-BE49-F238E27FC236}">
                <a16:creationId xmlns:a16="http://schemas.microsoft.com/office/drawing/2014/main" id="{6D75D993-7135-0282-47D3-03A0BD286262}"/>
              </a:ext>
            </a:extLst>
          </p:cNvPr>
          <p:cNvSpPr>
            <a:spLocks noGrp="1"/>
          </p:cNvSpPr>
          <p:nvPr>
            <p:ph type="title"/>
          </p:nvPr>
        </p:nvSpPr>
        <p:spPr>
          <a:xfrm>
            <a:off x="1681679" y="1369087"/>
            <a:ext cx="8928000" cy="325602"/>
          </a:xfrm>
        </p:spPr>
        <p:txBody>
          <a:bodyPr/>
          <a:lstStyle/>
          <a:p>
            <a:r>
              <a:rPr lang="en-US" sz="2800" b="1" dirty="0" err="1"/>
              <a:t>Corruptie</a:t>
            </a:r>
            <a:r>
              <a:rPr lang="en-US" sz="2800" b="1" dirty="0"/>
              <a:t> en </a:t>
            </a:r>
            <a:r>
              <a:rPr lang="en-US" sz="2800" b="1" dirty="0" err="1"/>
              <a:t>transparantie</a:t>
            </a:r>
            <a:endParaRPr lang="nl-NL" sz="2800" b="1" dirty="0"/>
          </a:p>
        </p:txBody>
      </p:sp>
      <p:sp>
        <p:nvSpPr>
          <p:cNvPr id="10" name="Tijdelijke aanduiding voor tekst 5">
            <a:extLst>
              <a:ext uri="{FF2B5EF4-FFF2-40B4-BE49-F238E27FC236}">
                <a16:creationId xmlns:a16="http://schemas.microsoft.com/office/drawing/2014/main" id="{B774F2B0-A353-1839-61CD-9512A27CD2A3}"/>
              </a:ext>
            </a:extLst>
          </p:cNvPr>
          <p:cNvSpPr txBox="1">
            <a:spLocks/>
          </p:cNvSpPr>
          <p:nvPr/>
        </p:nvSpPr>
        <p:spPr>
          <a:xfrm>
            <a:off x="1698453" y="2153880"/>
            <a:ext cx="8961550" cy="3780809"/>
          </a:xfrm>
          <a:prstGeom prst="rect">
            <a:avLst/>
          </a:prstGeom>
        </p:spPr>
        <p:txBody>
          <a:bodyPr vert="horz" lIns="0" tIns="0" rIns="0" bIns="0" rtlCol="0">
            <a:normAutofit/>
          </a:bodyPr>
          <a:lstStyle>
            <a:lvl1pPr marL="0" indent="0" algn="l" defTabSz="914400" rtl="0" eaLnBrk="1" latinLnBrk="0" hangingPunct="1">
              <a:lnSpc>
                <a:spcPts val="2200"/>
              </a:lnSpc>
              <a:spcBef>
                <a:spcPts val="1000"/>
              </a:spcBef>
              <a:buFont typeface="Arial" panose="020B0604020202020204" pitchFamily="34" charset="0"/>
              <a:buNone/>
              <a:defRPr sz="1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342900" indent="-342900">
              <a:buFont typeface="Arial" panose="020B0604020202020204" pitchFamily="34" charset="0"/>
              <a:buChar char="•"/>
            </a:pPr>
            <a:endParaRPr lang="nl-NL" sz="2000" dirty="0"/>
          </a:p>
        </p:txBody>
      </p:sp>
      <p:pic>
        <p:nvPicPr>
          <p:cNvPr id="6" name="Afbeelding 5" descr="Afbeelding met diagram, schermopname, tekst, Kleurrijkheid&#10;&#10;Door AI gegenereerde inhoud is mogelijk onjuist.">
            <a:extLst>
              <a:ext uri="{FF2B5EF4-FFF2-40B4-BE49-F238E27FC236}">
                <a16:creationId xmlns:a16="http://schemas.microsoft.com/office/drawing/2014/main" id="{CC73834C-A7C8-D2E4-E4B4-C1C99595BD38}"/>
              </a:ext>
            </a:extLst>
          </p:cNvPr>
          <p:cNvPicPr>
            <a:picLocks noChangeAspect="1"/>
          </p:cNvPicPr>
          <p:nvPr/>
        </p:nvPicPr>
        <p:blipFill>
          <a:blip r:embed="rId2"/>
          <a:stretch>
            <a:fillRect/>
          </a:stretch>
        </p:blipFill>
        <p:spPr>
          <a:xfrm>
            <a:off x="1322740" y="1975718"/>
            <a:ext cx="10343966" cy="4233289"/>
          </a:xfrm>
          <a:prstGeom prst="rect">
            <a:avLst/>
          </a:prstGeom>
        </p:spPr>
      </p:pic>
    </p:spTree>
    <p:extLst>
      <p:ext uri="{BB962C8B-B14F-4D97-AF65-F5344CB8AC3E}">
        <p14:creationId xmlns:p14="http://schemas.microsoft.com/office/powerpoint/2010/main" val="2971079510"/>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134DD1-9ED1-EC54-73F4-C99A00C3AB1F}"/>
            </a:ext>
          </a:extLst>
        </p:cNvPr>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A3FD9300-E3A2-7692-CDB8-E499D71FDB25}"/>
              </a:ext>
            </a:extLst>
          </p:cNvPr>
          <p:cNvSpPr>
            <a:spLocks noGrp="1"/>
          </p:cNvSpPr>
          <p:nvPr>
            <p:ph type="dt" sz="half" idx="10"/>
          </p:nvPr>
        </p:nvSpPr>
        <p:spPr/>
        <p:txBody>
          <a:bodyPr/>
          <a:lstStyle/>
          <a:p>
            <a:r>
              <a:rPr lang="nl-NL" dirty="0"/>
              <a:t>/45</a:t>
            </a:r>
          </a:p>
        </p:txBody>
      </p:sp>
      <p:sp>
        <p:nvSpPr>
          <p:cNvPr id="3" name="Tijdelijke aanduiding voor voettekst 2">
            <a:extLst>
              <a:ext uri="{FF2B5EF4-FFF2-40B4-BE49-F238E27FC236}">
                <a16:creationId xmlns:a16="http://schemas.microsoft.com/office/drawing/2014/main" id="{6047456B-9287-7688-A924-5D6CA33F8054}"/>
              </a:ext>
            </a:extLst>
          </p:cNvPr>
          <p:cNvSpPr>
            <a:spLocks noGrp="1"/>
          </p:cNvSpPr>
          <p:nvPr>
            <p:ph type="ftr" sz="quarter" idx="11"/>
          </p:nvPr>
        </p:nvSpPr>
        <p:spPr>
          <a:xfrm>
            <a:off x="1715228" y="6385024"/>
            <a:ext cx="8928000" cy="307777"/>
          </a:xfrm>
        </p:spPr>
        <p:txBody>
          <a:bodyPr/>
          <a:lstStyle/>
          <a:p>
            <a:r>
              <a:rPr lang="nl-NL" dirty="0"/>
              <a:t>Presentatie SIX advocaten: Herziening Europese aanbestedingsrichtlijnen / Erik Verweij</a:t>
            </a:r>
          </a:p>
          <a:p>
            <a:endParaRPr lang="nl-NL" dirty="0"/>
          </a:p>
        </p:txBody>
      </p:sp>
      <p:sp>
        <p:nvSpPr>
          <p:cNvPr id="4" name="Tijdelijke aanduiding voor dianummer 3">
            <a:extLst>
              <a:ext uri="{FF2B5EF4-FFF2-40B4-BE49-F238E27FC236}">
                <a16:creationId xmlns:a16="http://schemas.microsoft.com/office/drawing/2014/main" id="{8DA84A2C-AF24-103D-0CAB-44F1EBA20AF8}"/>
              </a:ext>
            </a:extLst>
          </p:cNvPr>
          <p:cNvSpPr>
            <a:spLocks noGrp="1"/>
          </p:cNvSpPr>
          <p:nvPr>
            <p:ph type="sldNum" sz="quarter" idx="12"/>
          </p:nvPr>
        </p:nvSpPr>
        <p:spPr/>
        <p:txBody>
          <a:bodyPr/>
          <a:lstStyle/>
          <a:p>
            <a:fld id="{56C7A452-3DD0-4245-A17E-69695996C3E8}" type="slidenum">
              <a:rPr lang="nl-NL"/>
              <a:t>11</a:t>
            </a:fld>
            <a:endParaRPr lang="nl-NL"/>
          </a:p>
        </p:txBody>
      </p:sp>
      <p:sp>
        <p:nvSpPr>
          <p:cNvPr id="9" name="Titel 4">
            <a:extLst>
              <a:ext uri="{FF2B5EF4-FFF2-40B4-BE49-F238E27FC236}">
                <a16:creationId xmlns:a16="http://schemas.microsoft.com/office/drawing/2014/main" id="{7B34B833-229E-1566-F646-900F3948032B}"/>
              </a:ext>
            </a:extLst>
          </p:cNvPr>
          <p:cNvSpPr>
            <a:spLocks noGrp="1"/>
          </p:cNvSpPr>
          <p:nvPr>
            <p:ph type="title"/>
          </p:nvPr>
        </p:nvSpPr>
        <p:spPr>
          <a:xfrm>
            <a:off x="1681679" y="1369087"/>
            <a:ext cx="8928000" cy="941155"/>
          </a:xfrm>
        </p:spPr>
        <p:txBody>
          <a:bodyPr/>
          <a:lstStyle/>
          <a:p>
            <a:r>
              <a:rPr lang="nl-NL" sz="2800" b="1" dirty="0"/>
              <a:t>Flexibiliteit in keuze procedures, termijnen voor inschrijving en wijzigingen na gunning</a:t>
            </a:r>
            <a:br>
              <a:rPr lang="nl-NL" dirty="0"/>
            </a:br>
            <a:endParaRPr lang="nl-NL" sz="2800" b="1" dirty="0"/>
          </a:p>
        </p:txBody>
      </p:sp>
      <p:sp>
        <p:nvSpPr>
          <p:cNvPr id="10" name="Tijdelijke aanduiding voor tekst 5">
            <a:extLst>
              <a:ext uri="{FF2B5EF4-FFF2-40B4-BE49-F238E27FC236}">
                <a16:creationId xmlns:a16="http://schemas.microsoft.com/office/drawing/2014/main" id="{F7663472-78E1-A69C-774F-6FAC1EDE837D}"/>
              </a:ext>
            </a:extLst>
          </p:cNvPr>
          <p:cNvSpPr txBox="1">
            <a:spLocks/>
          </p:cNvSpPr>
          <p:nvPr/>
        </p:nvSpPr>
        <p:spPr>
          <a:xfrm>
            <a:off x="1698453" y="2153880"/>
            <a:ext cx="8961550" cy="3780809"/>
          </a:xfrm>
          <a:prstGeom prst="rect">
            <a:avLst/>
          </a:prstGeom>
        </p:spPr>
        <p:txBody>
          <a:bodyPr vert="horz" lIns="0" tIns="0" rIns="0" bIns="0" rtlCol="0">
            <a:normAutofit/>
          </a:bodyPr>
          <a:lstStyle>
            <a:lvl1pPr marL="0" indent="0" algn="l" defTabSz="914400" rtl="0" eaLnBrk="1" latinLnBrk="0" hangingPunct="1">
              <a:lnSpc>
                <a:spcPts val="2200"/>
              </a:lnSpc>
              <a:spcBef>
                <a:spcPts val="1000"/>
              </a:spcBef>
              <a:buFont typeface="Arial" panose="020B0604020202020204" pitchFamily="34" charset="0"/>
              <a:buNone/>
              <a:defRPr sz="1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342900" indent="-342900">
              <a:buFont typeface="Arial" panose="020B0604020202020204" pitchFamily="34" charset="0"/>
              <a:buChar char="•"/>
            </a:pPr>
            <a:endParaRPr lang="nl-NL" sz="2000" dirty="0"/>
          </a:p>
        </p:txBody>
      </p:sp>
      <p:pic>
        <p:nvPicPr>
          <p:cNvPr id="6" name="Afbeelding 5" descr="Afbeelding met tekst, schermopname, diagram, Lettertype&#10;&#10;Door AI gegenereerde inhoud is mogelijk onjuist.">
            <a:extLst>
              <a:ext uri="{FF2B5EF4-FFF2-40B4-BE49-F238E27FC236}">
                <a16:creationId xmlns:a16="http://schemas.microsoft.com/office/drawing/2014/main" id="{B4FDFE18-72E5-AA5D-110D-1447B8FCCE0C}"/>
              </a:ext>
            </a:extLst>
          </p:cNvPr>
          <p:cNvPicPr>
            <a:picLocks noChangeAspect="1"/>
          </p:cNvPicPr>
          <p:nvPr/>
        </p:nvPicPr>
        <p:blipFill>
          <a:blip r:embed="rId2"/>
          <a:stretch>
            <a:fillRect/>
          </a:stretch>
        </p:blipFill>
        <p:spPr>
          <a:xfrm>
            <a:off x="3362445" y="2199276"/>
            <a:ext cx="6027524" cy="4071822"/>
          </a:xfrm>
          <a:prstGeom prst="rect">
            <a:avLst/>
          </a:prstGeom>
        </p:spPr>
      </p:pic>
    </p:spTree>
    <p:extLst>
      <p:ext uri="{BB962C8B-B14F-4D97-AF65-F5344CB8AC3E}">
        <p14:creationId xmlns:p14="http://schemas.microsoft.com/office/powerpoint/2010/main" val="1184485760"/>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854151-DD69-3321-4CF1-594425C36047}"/>
            </a:ext>
          </a:extLst>
        </p:cNvPr>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91108065-164C-29E6-0D76-5D391B11673C}"/>
              </a:ext>
            </a:extLst>
          </p:cNvPr>
          <p:cNvSpPr>
            <a:spLocks noGrp="1"/>
          </p:cNvSpPr>
          <p:nvPr>
            <p:ph type="dt" sz="half" idx="10"/>
          </p:nvPr>
        </p:nvSpPr>
        <p:spPr/>
        <p:txBody>
          <a:bodyPr/>
          <a:lstStyle/>
          <a:p>
            <a:r>
              <a:rPr lang="nl-NL" dirty="0"/>
              <a:t>/45</a:t>
            </a:r>
          </a:p>
        </p:txBody>
      </p:sp>
      <p:sp>
        <p:nvSpPr>
          <p:cNvPr id="3" name="Tijdelijke aanduiding voor voettekst 2">
            <a:extLst>
              <a:ext uri="{FF2B5EF4-FFF2-40B4-BE49-F238E27FC236}">
                <a16:creationId xmlns:a16="http://schemas.microsoft.com/office/drawing/2014/main" id="{BF33974E-7A0F-A89E-BDAE-C43B695E312B}"/>
              </a:ext>
            </a:extLst>
          </p:cNvPr>
          <p:cNvSpPr>
            <a:spLocks noGrp="1"/>
          </p:cNvSpPr>
          <p:nvPr>
            <p:ph type="ftr" sz="quarter" idx="11"/>
          </p:nvPr>
        </p:nvSpPr>
        <p:spPr>
          <a:xfrm>
            <a:off x="1715228" y="6385024"/>
            <a:ext cx="8928000" cy="307777"/>
          </a:xfrm>
        </p:spPr>
        <p:txBody>
          <a:bodyPr/>
          <a:lstStyle/>
          <a:p>
            <a:r>
              <a:rPr lang="nl-NL" dirty="0"/>
              <a:t>Presentatie SIX advocaten: Herziening Europese aanbestedingsrichtlijnen / Erik Verweij</a:t>
            </a:r>
          </a:p>
          <a:p>
            <a:endParaRPr lang="nl-NL" dirty="0"/>
          </a:p>
        </p:txBody>
      </p:sp>
      <p:sp>
        <p:nvSpPr>
          <p:cNvPr id="4" name="Tijdelijke aanduiding voor dianummer 3">
            <a:extLst>
              <a:ext uri="{FF2B5EF4-FFF2-40B4-BE49-F238E27FC236}">
                <a16:creationId xmlns:a16="http://schemas.microsoft.com/office/drawing/2014/main" id="{EA6500CC-B027-9847-9A66-B0CD2C28622C}"/>
              </a:ext>
            </a:extLst>
          </p:cNvPr>
          <p:cNvSpPr>
            <a:spLocks noGrp="1"/>
          </p:cNvSpPr>
          <p:nvPr>
            <p:ph type="sldNum" sz="quarter" idx="12"/>
          </p:nvPr>
        </p:nvSpPr>
        <p:spPr/>
        <p:txBody>
          <a:bodyPr/>
          <a:lstStyle/>
          <a:p>
            <a:fld id="{56C7A452-3DD0-4245-A17E-69695996C3E8}" type="slidenum">
              <a:rPr lang="nl-NL"/>
              <a:t>12</a:t>
            </a:fld>
            <a:endParaRPr lang="nl-NL"/>
          </a:p>
        </p:txBody>
      </p:sp>
      <p:sp>
        <p:nvSpPr>
          <p:cNvPr id="9" name="Titel 4">
            <a:extLst>
              <a:ext uri="{FF2B5EF4-FFF2-40B4-BE49-F238E27FC236}">
                <a16:creationId xmlns:a16="http://schemas.microsoft.com/office/drawing/2014/main" id="{E2B329C1-61FA-EA87-7EF1-43ABB00AADF8}"/>
              </a:ext>
            </a:extLst>
          </p:cNvPr>
          <p:cNvSpPr>
            <a:spLocks noGrp="1"/>
          </p:cNvSpPr>
          <p:nvPr>
            <p:ph type="title"/>
          </p:nvPr>
        </p:nvSpPr>
        <p:spPr>
          <a:xfrm>
            <a:off x="1681679" y="1369087"/>
            <a:ext cx="8928000" cy="325602"/>
          </a:xfrm>
        </p:spPr>
        <p:txBody>
          <a:bodyPr/>
          <a:lstStyle/>
          <a:p>
            <a:r>
              <a:rPr lang="nl-NL" sz="2800" b="1" dirty="0"/>
              <a:t>Richtlijnen geleid tot meer concurrentie?</a:t>
            </a:r>
          </a:p>
        </p:txBody>
      </p:sp>
      <p:sp>
        <p:nvSpPr>
          <p:cNvPr id="10" name="Tijdelijke aanduiding voor tekst 5">
            <a:extLst>
              <a:ext uri="{FF2B5EF4-FFF2-40B4-BE49-F238E27FC236}">
                <a16:creationId xmlns:a16="http://schemas.microsoft.com/office/drawing/2014/main" id="{B149A35A-5EC4-3508-7727-F2F727766028}"/>
              </a:ext>
            </a:extLst>
          </p:cNvPr>
          <p:cNvSpPr txBox="1">
            <a:spLocks/>
          </p:cNvSpPr>
          <p:nvPr/>
        </p:nvSpPr>
        <p:spPr>
          <a:xfrm>
            <a:off x="1698453" y="2153880"/>
            <a:ext cx="8961550" cy="3780809"/>
          </a:xfrm>
          <a:prstGeom prst="rect">
            <a:avLst/>
          </a:prstGeom>
        </p:spPr>
        <p:txBody>
          <a:bodyPr vert="horz" lIns="0" tIns="0" rIns="0" bIns="0" rtlCol="0">
            <a:normAutofit/>
          </a:bodyPr>
          <a:lstStyle>
            <a:lvl1pPr marL="0" indent="0" algn="l" defTabSz="914400" rtl="0" eaLnBrk="1" latinLnBrk="0" hangingPunct="1">
              <a:lnSpc>
                <a:spcPts val="2200"/>
              </a:lnSpc>
              <a:spcBef>
                <a:spcPts val="1000"/>
              </a:spcBef>
              <a:buFont typeface="Arial" panose="020B0604020202020204" pitchFamily="34" charset="0"/>
              <a:buNone/>
              <a:defRPr sz="1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342900" indent="-342900">
              <a:buFont typeface="Arial" panose="020B0604020202020204" pitchFamily="34" charset="0"/>
              <a:buChar char="•"/>
            </a:pPr>
            <a:endParaRPr lang="nl-NL" sz="2000" dirty="0"/>
          </a:p>
        </p:txBody>
      </p:sp>
      <p:pic>
        <p:nvPicPr>
          <p:cNvPr id="5" name="Afbeelding 4" descr="Afbeelding met tekst, schermopname, diagram&#10;&#10;Door AI gegenereerde inhoud is mogelijk onjuist.">
            <a:extLst>
              <a:ext uri="{FF2B5EF4-FFF2-40B4-BE49-F238E27FC236}">
                <a16:creationId xmlns:a16="http://schemas.microsoft.com/office/drawing/2014/main" id="{11DAEF8D-3EDB-0C28-6191-F80B3F3BACC4}"/>
              </a:ext>
            </a:extLst>
          </p:cNvPr>
          <p:cNvPicPr>
            <a:picLocks noChangeAspect="1"/>
          </p:cNvPicPr>
          <p:nvPr/>
        </p:nvPicPr>
        <p:blipFill>
          <a:blip r:embed="rId2"/>
          <a:stretch>
            <a:fillRect/>
          </a:stretch>
        </p:blipFill>
        <p:spPr>
          <a:xfrm>
            <a:off x="3409433" y="1998237"/>
            <a:ext cx="5934105" cy="3936452"/>
          </a:xfrm>
          <a:prstGeom prst="rect">
            <a:avLst/>
          </a:prstGeom>
        </p:spPr>
      </p:pic>
    </p:spTree>
    <p:extLst>
      <p:ext uri="{BB962C8B-B14F-4D97-AF65-F5344CB8AC3E}">
        <p14:creationId xmlns:p14="http://schemas.microsoft.com/office/powerpoint/2010/main" val="3743435901"/>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9BD47B-ADE5-5AC9-E192-611B72634C62}"/>
            </a:ext>
          </a:extLst>
        </p:cNvPr>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F1E5BFDB-9A3D-F3BB-7EBB-B0A060DDAE25}"/>
              </a:ext>
            </a:extLst>
          </p:cNvPr>
          <p:cNvSpPr>
            <a:spLocks noGrp="1"/>
          </p:cNvSpPr>
          <p:nvPr>
            <p:ph type="dt" sz="half" idx="10"/>
          </p:nvPr>
        </p:nvSpPr>
        <p:spPr/>
        <p:txBody>
          <a:bodyPr/>
          <a:lstStyle/>
          <a:p>
            <a:r>
              <a:rPr lang="nl-NL" dirty="0"/>
              <a:t>/45</a:t>
            </a:r>
          </a:p>
        </p:txBody>
      </p:sp>
      <p:sp>
        <p:nvSpPr>
          <p:cNvPr id="3" name="Tijdelijke aanduiding voor voettekst 2">
            <a:extLst>
              <a:ext uri="{FF2B5EF4-FFF2-40B4-BE49-F238E27FC236}">
                <a16:creationId xmlns:a16="http://schemas.microsoft.com/office/drawing/2014/main" id="{A5DF641E-D5B1-3DB7-378A-08CC02C8F9E3}"/>
              </a:ext>
            </a:extLst>
          </p:cNvPr>
          <p:cNvSpPr>
            <a:spLocks noGrp="1"/>
          </p:cNvSpPr>
          <p:nvPr>
            <p:ph type="ftr" sz="quarter" idx="11"/>
          </p:nvPr>
        </p:nvSpPr>
        <p:spPr>
          <a:xfrm>
            <a:off x="1715228" y="6385024"/>
            <a:ext cx="8928000" cy="307777"/>
          </a:xfrm>
        </p:spPr>
        <p:txBody>
          <a:bodyPr/>
          <a:lstStyle/>
          <a:p>
            <a:r>
              <a:rPr lang="nl-NL" dirty="0"/>
              <a:t>Presentatie SIX advocaten: Herziening Europese aanbestedingsrichtlijnen / Erik Verweij</a:t>
            </a:r>
          </a:p>
          <a:p>
            <a:endParaRPr lang="nl-NL" dirty="0"/>
          </a:p>
        </p:txBody>
      </p:sp>
      <p:sp>
        <p:nvSpPr>
          <p:cNvPr id="4" name="Tijdelijke aanduiding voor dianummer 3">
            <a:extLst>
              <a:ext uri="{FF2B5EF4-FFF2-40B4-BE49-F238E27FC236}">
                <a16:creationId xmlns:a16="http://schemas.microsoft.com/office/drawing/2014/main" id="{CFABDFDE-DBE4-4633-624C-BD9A78C8987B}"/>
              </a:ext>
            </a:extLst>
          </p:cNvPr>
          <p:cNvSpPr>
            <a:spLocks noGrp="1"/>
          </p:cNvSpPr>
          <p:nvPr>
            <p:ph type="sldNum" sz="quarter" idx="12"/>
          </p:nvPr>
        </p:nvSpPr>
        <p:spPr/>
        <p:txBody>
          <a:bodyPr/>
          <a:lstStyle/>
          <a:p>
            <a:fld id="{56C7A452-3DD0-4245-A17E-69695996C3E8}" type="slidenum">
              <a:rPr lang="nl-NL"/>
              <a:t>13</a:t>
            </a:fld>
            <a:endParaRPr lang="nl-NL"/>
          </a:p>
        </p:txBody>
      </p:sp>
      <p:sp>
        <p:nvSpPr>
          <p:cNvPr id="9" name="Titel 4">
            <a:extLst>
              <a:ext uri="{FF2B5EF4-FFF2-40B4-BE49-F238E27FC236}">
                <a16:creationId xmlns:a16="http://schemas.microsoft.com/office/drawing/2014/main" id="{EF48F1E2-7152-D4D5-790C-657857D54887}"/>
              </a:ext>
            </a:extLst>
          </p:cNvPr>
          <p:cNvSpPr>
            <a:spLocks noGrp="1"/>
          </p:cNvSpPr>
          <p:nvPr>
            <p:ph type="title"/>
          </p:nvPr>
        </p:nvSpPr>
        <p:spPr>
          <a:xfrm>
            <a:off x="1681679" y="1369087"/>
            <a:ext cx="9576466" cy="325602"/>
          </a:xfrm>
        </p:spPr>
        <p:txBody>
          <a:bodyPr/>
          <a:lstStyle/>
          <a:p>
            <a:r>
              <a:rPr lang="en-US" sz="2800" b="1" dirty="0"/>
              <a:t>G</a:t>
            </a:r>
            <a:r>
              <a:rPr lang="nl-NL" sz="2800" b="1" dirty="0" err="1"/>
              <a:t>elijke</a:t>
            </a:r>
            <a:r>
              <a:rPr lang="nl-NL" sz="2800" b="1" dirty="0"/>
              <a:t> behandeling binnen EU</a:t>
            </a:r>
          </a:p>
        </p:txBody>
      </p:sp>
      <p:sp>
        <p:nvSpPr>
          <p:cNvPr id="10" name="Tijdelijke aanduiding voor tekst 5">
            <a:extLst>
              <a:ext uri="{FF2B5EF4-FFF2-40B4-BE49-F238E27FC236}">
                <a16:creationId xmlns:a16="http://schemas.microsoft.com/office/drawing/2014/main" id="{DAE68B2B-D150-3A83-2D26-40D4A0CCD91A}"/>
              </a:ext>
            </a:extLst>
          </p:cNvPr>
          <p:cNvSpPr txBox="1">
            <a:spLocks/>
          </p:cNvSpPr>
          <p:nvPr/>
        </p:nvSpPr>
        <p:spPr>
          <a:xfrm>
            <a:off x="1698453" y="2153880"/>
            <a:ext cx="8961550" cy="3780809"/>
          </a:xfrm>
          <a:prstGeom prst="rect">
            <a:avLst/>
          </a:prstGeom>
        </p:spPr>
        <p:txBody>
          <a:bodyPr vert="horz" lIns="0" tIns="0" rIns="0" bIns="0" rtlCol="0">
            <a:normAutofit/>
          </a:bodyPr>
          <a:lstStyle>
            <a:lvl1pPr marL="0" indent="0" algn="l" defTabSz="914400" rtl="0" eaLnBrk="1" latinLnBrk="0" hangingPunct="1">
              <a:lnSpc>
                <a:spcPts val="2200"/>
              </a:lnSpc>
              <a:spcBef>
                <a:spcPts val="1000"/>
              </a:spcBef>
              <a:buFont typeface="Arial" panose="020B0604020202020204" pitchFamily="34" charset="0"/>
              <a:buNone/>
              <a:defRPr sz="1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342900" indent="-342900">
              <a:buFont typeface="Arial" panose="020B0604020202020204" pitchFamily="34" charset="0"/>
              <a:buChar char="•"/>
            </a:pPr>
            <a:endParaRPr lang="nl-NL" sz="2000" dirty="0"/>
          </a:p>
        </p:txBody>
      </p:sp>
      <p:pic>
        <p:nvPicPr>
          <p:cNvPr id="5" name="Afbeelding 4" descr="Afbeelding met tekst, schermopname, diagram, Lettertype&#10;&#10;Door AI gegenereerde inhoud is mogelijk onjuist.">
            <a:extLst>
              <a:ext uri="{FF2B5EF4-FFF2-40B4-BE49-F238E27FC236}">
                <a16:creationId xmlns:a16="http://schemas.microsoft.com/office/drawing/2014/main" id="{B9B8F725-6CC7-2EF8-7752-DD0B8DFE54DF}"/>
              </a:ext>
            </a:extLst>
          </p:cNvPr>
          <p:cNvPicPr>
            <a:picLocks noChangeAspect="1"/>
          </p:cNvPicPr>
          <p:nvPr/>
        </p:nvPicPr>
        <p:blipFill>
          <a:blip r:embed="rId2"/>
          <a:stretch>
            <a:fillRect/>
          </a:stretch>
        </p:blipFill>
        <p:spPr>
          <a:xfrm>
            <a:off x="1316218" y="2035927"/>
            <a:ext cx="5567284" cy="3709877"/>
          </a:xfrm>
          <a:prstGeom prst="rect">
            <a:avLst/>
          </a:prstGeom>
        </p:spPr>
      </p:pic>
      <p:pic>
        <p:nvPicPr>
          <p:cNvPr id="7" name="Afbeelding 6">
            <a:extLst>
              <a:ext uri="{FF2B5EF4-FFF2-40B4-BE49-F238E27FC236}">
                <a16:creationId xmlns:a16="http://schemas.microsoft.com/office/drawing/2014/main" id="{ABA1538C-8334-86C2-F565-A44DCF4942AF}"/>
              </a:ext>
            </a:extLst>
          </p:cNvPr>
          <p:cNvPicPr>
            <a:picLocks noChangeAspect="1"/>
          </p:cNvPicPr>
          <p:nvPr/>
        </p:nvPicPr>
        <p:blipFill>
          <a:blip r:embed="rId3"/>
          <a:stretch>
            <a:fillRect/>
          </a:stretch>
        </p:blipFill>
        <p:spPr>
          <a:xfrm>
            <a:off x="6883502" y="2022561"/>
            <a:ext cx="5226472" cy="3767443"/>
          </a:xfrm>
          <a:prstGeom prst="rect">
            <a:avLst/>
          </a:prstGeom>
        </p:spPr>
      </p:pic>
    </p:spTree>
    <p:extLst>
      <p:ext uri="{BB962C8B-B14F-4D97-AF65-F5344CB8AC3E}">
        <p14:creationId xmlns:p14="http://schemas.microsoft.com/office/powerpoint/2010/main" val="958104208"/>
      </p:ext>
    </p:extLst>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F63FE7-F73C-7A19-1B30-CAB958C5F4F8}"/>
            </a:ext>
          </a:extLst>
        </p:cNvPr>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EEB113FE-685F-FD1F-9246-149FBFEDE239}"/>
              </a:ext>
            </a:extLst>
          </p:cNvPr>
          <p:cNvSpPr>
            <a:spLocks noGrp="1"/>
          </p:cNvSpPr>
          <p:nvPr>
            <p:ph type="dt" sz="half" idx="10"/>
          </p:nvPr>
        </p:nvSpPr>
        <p:spPr/>
        <p:txBody>
          <a:bodyPr/>
          <a:lstStyle/>
          <a:p>
            <a:r>
              <a:rPr lang="nl-NL" dirty="0"/>
              <a:t>/45</a:t>
            </a:r>
          </a:p>
        </p:txBody>
      </p:sp>
      <p:sp>
        <p:nvSpPr>
          <p:cNvPr id="3" name="Tijdelijke aanduiding voor voettekst 2">
            <a:extLst>
              <a:ext uri="{FF2B5EF4-FFF2-40B4-BE49-F238E27FC236}">
                <a16:creationId xmlns:a16="http://schemas.microsoft.com/office/drawing/2014/main" id="{774E7855-5B21-8DB8-3B07-5BC8B59D132D}"/>
              </a:ext>
            </a:extLst>
          </p:cNvPr>
          <p:cNvSpPr>
            <a:spLocks noGrp="1"/>
          </p:cNvSpPr>
          <p:nvPr>
            <p:ph type="ftr" sz="quarter" idx="11"/>
          </p:nvPr>
        </p:nvSpPr>
        <p:spPr>
          <a:xfrm>
            <a:off x="1715228" y="6385024"/>
            <a:ext cx="8928000" cy="307777"/>
          </a:xfrm>
        </p:spPr>
        <p:txBody>
          <a:bodyPr/>
          <a:lstStyle/>
          <a:p>
            <a:r>
              <a:rPr lang="nl-NL" dirty="0"/>
              <a:t>Presentatie SIX advocaten: Herziening Europese aanbestedingsrichtlijnen / Erik Verweij</a:t>
            </a:r>
          </a:p>
          <a:p>
            <a:endParaRPr lang="nl-NL" dirty="0"/>
          </a:p>
        </p:txBody>
      </p:sp>
      <p:sp>
        <p:nvSpPr>
          <p:cNvPr id="4" name="Tijdelijke aanduiding voor dianummer 3">
            <a:extLst>
              <a:ext uri="{FF2B5EF4-FFF2-40B4-BE49-F238E27FC236}">
                <a16:creationId xmlns:a16="http://schemas.microsoft.com/office/drawing/2014/main" id="{64A00C71-AF71-C7A5-44E2-189747884E5E}"/>
              </a:ext>
            </a:extLst>
          </p:cNvPr>
          <p:cNvSpPr>
            <a:spLocks noGrp="1"/>
          </p:cNvSpPr>
          <p:nvPr>
            <p:ph type="sldNum" sz="quarter" idx="12"/>
          </p:nvPr>
        </p:nvSpPr>
        <p:spPr/>
        <p:txBody>
          <a:bodyPr/>
          <a:lstStyle/>
          <a:p>
            <a:fld id="{56C7A452-3DD0-4245-A17E-69695996C3E8}" type="slidenum">
              <a:rPr lang="nl-NL"/>
              <a:t>14</a:t>
            </a:fld>
            <a:endParaRPr lang="nl-NL"/>
          </a:p>
        </p:txBody>
      </p:sp>
      <p:sp>
        <p:nvSpPr>
          <p:cNvPr id="9" name="Titel 4">
            <a:extLst>
              <a:ext uri="{FF2B5EF4-FFF2-40B4-BE49-F238E27FC236}">
                <a16:creationId xmlns:a16="http://schemas.microsoft.com/office/drawing/2014/main" id="{CFDE442E-C957-1D0A-2F15-941CF8C67113}"/>
              </a:ext>
            </a:extLst>
          </p:cNvPr>
          <p:cNvSpPr>
            <a:spLocks noGrp="1"/>
          </p:cNvSpPr>
          <p:nvPr>
            <p:ph type="title"/>
          </p:nvPr>
        </p:nvSpPr>
        <p:spPr>
          <a:xfrm>
            <a:off x="1681679" y="1369087"/>
            <a:ext cx="8928000" cy="325602"/>
          </a:xfrm>
        </p:spPr>
        <p:txBody>
          <a:bodyPr/>
          <a:lstStyle/>
          <a:p>
            <a:r>
              <a:rPr lang="en-US" sz="2800" b="1" dirty="0"/>
              <a:t>D</a:t>
            </a:r>
            <a:r>
              <a:rPr lang="nl-NL" sz="2800" b="1" dirty="0" err="1"/>
              <a:t>uurzaamheid</a:t>
            </a:r>
            <a:r>
              <a:rPr lang="nl-NL" sz="2800" b="1" dirty="0"/>
              <a:t>, milieu, sociale doelen en innovatie</a:t>
            </a:r>
          </a:p>
        </p:txBody>
      </p:sp>
      <p:sp>
        <p:nvSpPr>
          <p:cNvPr id="10" name="Tijdelijke aanduiding voor tekst 5">
            <a:extLst>
              <a:ext uri="{FF2B5EF4-FFF2-40B4-BE49-F238E27FC236}">
                <a16:creationId xmlns:a16="http://schemas.microsoft.com/office/drawing/2014/main" id="{A93305B0-B89B-775B-DACE-81E85F0841E2}"/>
              </a:ext>
            </a:extLst>
          </p:cNvPr>
          <p:cNvSpPr txBox="1">
            <a:spLocks/>
          </p:cNvSpPr>
          <p:nvPr/>
        </p:nvSpPr>
        <p:spPr>
          <a:xfrm>
            <a:off x="1698453" y="2153880"/>
            <a:ext cx="8961550" cy="3780809"/>
          </a:xfrm>
          <a:prstGeom prst="rect">
            <a:avLst/>
          </a:prstGeom>
        </p:spPr>
        <p:txBody>
          <a:bodyPr vert="horz" lIns="0" tIns="0" rIns="0" bIns="0" rtlCol="0">
            <a:normAutofit/>
          </a:bodyPr>
          <a:lstStyle>
            <a:lvl1pPr marL="0" indent="0" algn="l" defTabSz="914400" rtl="0" eaLnBrk="1" latinLnBrk="0" hangingPunct="1">
              <a:lnSpc>
                <a:spcPts val="2200"/>
              </a:lnSpc>
              <a:spcBef>
                <a:spcPts val="1000"/>
              </a:spcBef>
              <a:buFont typeface="Arial" panose="020B0604020202020204" pitchFamily="34" charset="0"/>
              <a:buNone/>
              <a:defRPr sz="1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342900" indent="-342900">
              <a:buFont typeface="Arial" panose="020B0604020202020204" pitchFamily="34" charset="0"/>
              <a:buChar char="•"/>
            </a:pPr>
            <a:endParaRPr lang="nl-NL" sz="2000" dirty="0"/>
          </a:p>
        </p:txBody>
      </p:sp>
      <p:pic>
        <p:nvPicPr>
          <p:cNvPr id="7" name="Afbeelding 6">
            <a:extLst>
              <a:ext uri="{FF2B5EF4-FFF2-40B4-BE49-F238E27FC236}">
                <a16:creationId xmlns:a16="http://schemas.microsoft.com/office/drawing/2014/main" id="{19D11AC8-9BFD-DFCE-DA16-C527787CAE92}"/>
              </a:ext>
            </a:extLst>
          </p:cNvPr>
          <p:cNvPicPr>
            <a:picLocks noChangeAspect="1"/>
          </p:cNvPicPr>
          <p:nvPr/>
        </p:nvPicPr>
        <p:blipFill>
          <a:blip r:embed="rId2"/>
          <a:stretch>
            <a:fillRect/>
          </a:stretch>
        </p:blipFill>
        <p:spPr>
          <a:xfrm>
            <a:off x="2718262" y="1846060"/>
            <a:ext cx="6004206" cy="4459603"/>
          </a:xfrm>
          <a:prstGeom prst="rect">
            <a:avLst/>
          </a:prstGeom>
        </p:spPr>
      </p:pic>
    </p:spTree>
    <p:extLst>
      <p:ext uri="{BB962C8B-B14F-4D97-AF65-F5344CB8AC3E}">
        <p14:creationId xmlns:p14="http://schemas.microsoft.com/office/powerpoint/2010/main" val="163251665"/>
      </p:ext>
    </p:extLst>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843550-1F11-A627-A680-F202E8AED620}"/>
            </a:ext>
          </a:extLst>
        </p:cNvPr>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80CDB600-23BB-DF4F-7A8A-EC624B529654}"/>
              </a:ext>
            </a:extLst>
          </p:cNvPr>
          <p:cNvSpPr>
            <a:spLocks noGrp="1"/>
          </p:cNvSpPr>
          <p:nvPr>
            <p:ph type="dt" sz="half" idx="10"/>
          </p:nvPr>
        </p:nvSpPr>
        <p:spPr/>
        <p:txBody>
          <a:bodyPr/>
          <a:lstStyle/>
          <a:p>
            <a:r>
              <a:rPr lang="nl-NL" dirty="0"/>
              <a:t>/45</a:t>
            </a:r>
          </a:p>
        </p:txBody>
      </p:sp>
      <p:sp>
        <p:nvSpPr>
          <p:cNvPr id="3" name="Tijdelijke aanduiding voor voettekst 2">
            <a:extLst>
              <a:ext uri="{FF2B5EF4-FFF2-40B4-BE49-F238E27FC236}">
                <a16:creationId xmlns:a16="http://schemas.microsoft.com/office/drawing/2014/main" id="{A6319833-CFE8-DD7F-02E1-D3C306EA49E0}"/>
              </a:ext>
            </a:extLst>
          </p:cNvPr>
          <p:cNvSpPr>
            <a:spLocks noGrp="1"/>
          </p:cNvSpPr>
          <p:nvPr>
            <p:ph type="ftr" sz="quarter" idx="11"/>
          </p:nvPr>
        </p:nvSpPr>
        <p:spPr>
          <a:xfrm>
            <a:off x="1715228" y="6385024"/>
            <a:ext cx="8928000" cy="307777"/>
          </a:xfrm>
        </p:spPr>
        <p:txBody>
          <a:bodyPr/>
          <a:lstStyle/>
          <a:p>
            <a:r>
              <a:rPr lang="nl-NL" dirty="0"/>
              <a:t>Presentatie SIX advocaten: Herziening Europese aanbestedingsrichtlijnen / Erik Verweij</a:t>
            </a:r>
          </a:p>
          <a:p>
            <a:endParaRPr lang="nl-NL" dirty="0"/>
          </a:p>
        </p:txBody>
      </p:sp>
      <p:sp>
        <p:nvSpPr>
          <p:cNvPr id="4" name="Tijdelijke aanduiding voor dianummer 3">
            <a:extLst>
              <a:ext uri="{FF2B5EF4-FFF2-40B4-BE49-F238E27FC236}">
                <a16:creationId xmlns:a16="http://schemas.microsoft.com/office/drawing/2014/main" id="{1921A0C1-0CE5-D0B0-9734-F212DB8DB36B}"/>
              </a:ext>
            </a:extLst>
          </p:cNvPr>
          <p:cNvSpPr>
            <a:spLocks noGrp="1"/>
          </p:cNvSpPr>
          <p:nvPr>
            <p:ph type="sldNum" sz="quarter" idx="12"/>
          </p:nvPr>
        </p:nvSpPr>
        <p:spPr/>
        <p:txBody>
          <a:bodyPr/>
          <a:lstStyle/>
          <a:p>
            <a:fld id="{56C7A452-3DD0-4245-A17E-69695996C3E8}" type="slidenum">
              <a:rPr lang="nl-NL"/>
              <a:t>15</a:t>
            </a:fld>
            <a:endParaRPr lang="nl-NL"/>
          </a:p>
        </p:txBody>
      </p:sp>
      <p:sp>
        <p:nvSpPr>
          <p:cNvPr id="9" name="Titel 4">
            <a:extLst>
              <a:ext uri="{FF2B5EF4-FFF2-40B4-BE49-F238E27FC236}">
                <a16:creationId xmlns:a16="http://schemas.microsoft.com/office/drawing/2014/main" id="{A1EFC002-90E3-408E-C0AE-BF93511BCFB7}"/>
              </a:ext>
            </a:extLst>
          </p:cNvPr>
          <p:cNvSpPr>
            <a:spLocks noGrp="1"/>
          </p:cNvSpPr>
          <p:nvPr>
            <p:ph type="title"/>
          </p:nvPr>
        </p:nvSpPr>
        <p:spPr>
          <a:xfrm>
            <a:off x="1681679" y="1295559"/>
            <a:ext cx="8928000" cy="633379"/>
          </a:xfrm>
        </p:spPr>
        <p:txBody>
          <a:bodyPr/>
          <a:lstStyle/>
          <a:p>
            <a:r>
              <a:rPr lang="en-US" sz="2800" b="1" dirty="0" err="1"/>
              <a:t>Geschikt</a:t>
            </a:r>
            <a:r>
              <a:rPr lang="en-US" sz="2800" b="1" dirty="0"/>
              <a:t> voor EU’s </a:t>
            </a:r>
            <a:r>
              <a:rPr lang="en-US" sz="2800" b="1" dirty="0" err="1"/>
              <a:t>autonomie</a:t>
            </a:r>
            <a:r>
              <a:rPr lang="en-US" sz="2800" b="1" dirty="0"/>
              <a:t>, crises, </a:t>
            </a:r>
            <a:r>
              <a:rPr lang="en-US" sz="2800" b="1" dirty="0" err="1"/>
              <a:t>leveringstekorten</a:t>
            </a:r>
            <a:r>
              <a:rPr lang="en-US" sz="2800" b="1" dirty="0"/>
              <a:t> en </a:t>
            </a:r>
            <a:r>
              <a:rPr lang="en-US" sz="2800" b="1" dirty="0" err="1"/>
              <a:t>veiligheid</a:t>
            </a:r>
            <a:r>
              <a:rPr lang="en-US" sz="2800" b="1" dirty="0"/>
              <a:t>?</a:t>
            </a:r>
            <a:endParaRPr lang="nl-NL" sz="2800" b="1" dirty="0"/>
          </a:p>
        </p:txBody>
      </p:sp>
      <p:sp>
        <p:nvSpPr>
          <p:cNvPr id="10" name="Tijdelijke aanduiding voor tekst 5">
            <a:extLst>
              <a:ext uri="{FF2B5EF4-FFF2-40B4-BE49-F238E27FC236}">
                <a16:creationId xmlns:a16="http://schemas.microsoft.com/office/drawing/2014/main" id="{08E01B38-03C2-D641-0E19-BB7236AFF488}"/>
              </a:ext>
            </a:extLst>
          </p:cNvPr>
          <p:cNvSpPr txBox="1">
            <a:spLocks/>
          </p:cNvSpPr>
          <p:nvPr/>
        </p:nvSpPr>
        <p:spPr>
          <a:xfrm>
            <a:off x="1698453" y="2153880"/>
            <a:ext cx="8961550" cy="3780809"/>
          </a:xfrm>
          <a:prstGeom prst="rect">
            <a:avLst/>
          </a:prstGeom>
        </p:spPr>
        <p:txBody>
          <a:bodyPr vert="horz" lIns="0" tIns="0" rIns="0" bIns="0" rtlCol="0">
            <a:normAutofit/>
          </a:bodyPr>
          <a:lstStyle>
            <a:lvl1pPr marL="0" indent="0" algn="l" defTabSz="914400" rtl="0" eaLnBrk="1" latinLnBrk="0" hangingPunct="1">
              <a:lnSpc>
                <a:spcPts val="2200"/>
              </a:lnSpc>
              <a:spcBef>
                <a:spcPts val="1000"/>
              </a:spcBef>
              <a:buFont typeface="Arial" panose="020B0604020202020204" pitchFamily="34" charset="0"/>
              <a:buNone/>
              <a:defRPr sz="1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342900" indent="-342900">
              <a:buFont typeface="Arial" panose="020B0604020202020204" pitchFamily="34" charset="0"/>
              <a:buChar char="•"/>
            </a:pPr>
            <a:endParaRPr lang="nl-NL" sz="2000" dirty="0"/>
          </a:p>
        </p:txBody>
      </p:sp>
      <p:pic>
        <p:nvPicPr>
          <p:cNvPr id="6" name="Afbeelding 5">
            <a:extLst>
              <a:ext uri="{FF2B5EF4-FFF2-40B4-BE49-F238E27FC236}">
                <a16:creationId xmlns:a16="http://schemas.microsoft.com/office/drawing/2014/main" id="{33A276C3-4A9F-8A6F-1255-C1835806CC10}"/>
              </a:ext>
            </a:extLst>
          </p:cNvPr>
          <p:cNvPicPr>
            <a:picLocks noChangeAspect="1"/>
          </p:cNvPicPr>
          <p:nvPr/>
        </p:nvPicPr>
        <p:blipFill>
          <a:blip r:embed="rId2"/>
          <a:stretch>
            <a:fillRect/>
          </a:stretch>
        </p:blipFill>
        <p:spPr>
          <a:xfrm>
            <a:off x="2834641" y="2259130"/>
            <a:ext cx="5087390" cy="3760975"/>
          </a:xfrm>
          <a:prstGeom prst="rect">
            <a:avLst/>
          </a:prstGeom>
        </p:spPr>
      </p:pic>
    </p:spTree>
    <p:extLst>
      <p:ext uri="{BB962C8B-B14F-4D97-AF65-F5344CB8AC3E}">
        <p14:creationId xmlns:p14="http://schemas.microsoft.com/office/powerpoint/2010/main" val="1513301102"/>
      </p:ext>
    </p:extLst>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E3D9C6-E350-EE63-3864-3DCEA644A829}"/>
            </a:ext>
          </a:extLst>
        </p:cNvPr>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0130848F-ECA5-0FA4-BE4A-AFC4F0DFFC4A}"/>
              </a:ext>
            </a:extLst>
          </p:cNvPr>
          <p:cNvSpPr>
            <a:spLocks noGrp="1"/>
          </p:cNvSpPr>
          <p:nvPr>
            <p:ph type="dt" sz="half" idx="10"/>
          </p:nvPr>
        </p:nvSpPr>
        <p:spPr/>
        <p:txBody>
          <a:bodyPr/>
          <a:lstStyle/>
          <a:p>
            <a:r>
              <a:rPr lang="nl-NL" dirty="0"/>
              <a:t>/45</a:t>
            </a:r>
          </a:p>
        </p:txBody>
      </p:sp>
      <p:sp>
        <p:nvSpPr>
          <p:cNvPr id="3" name="Tijdelijke aanduiding voor voettekst 2">
            <a:extLst>
              <a:ext uri="{FF2B5EF4-FFF2-40B4-BE49-F238E27FC236}">
                <a16:creationId xmlns:a16="http://schemas.microsoft.com/office/drawing/2014/main" id="{286CE6E6-0EA3-E46A-2AB2-322497F0DA2F}"/>
              </a:ext>
            </a:extLst>
          </p:cNvPr>
          <p:cNvSpPr>
            <a:spLocks noGrp="1"/>
          </p:cNvSpPr>
          <p:nvPr>
            <p:ph type="ftr" sz="quarter" idx="11"/>
          </p:nvPr>
        </p:nvSpPr>
        <p:spPr>
          <a:xfrm>
            <a:off x="1715228" y="6385024"/>
            <a:ext cx="8928000" cy="307777"/>
          </a:xfrm>
        </p:spPr>
        <p:txBody>
          <a:bodyPr/>
          <a:lstStyle/>
          <a:p>
            <a:r>
              <a:rPr lang="nl-NL" dirty="0"/>
              <a:t>Presentatie SIX advocaten: Herziening Europese aanbestedingsrichtlijnen / Erik Verweij</a:t>
            </a:r>
          </a:p>
          <a:p>
            <a:endParaRPr lang="nl-NL" dirty="0"/>
          </a:p>
        </p:txBody>
      </p:sp>
      <p:sp>
        <p:nvSpPr>
          <p:cNvPr id="4" name="Tijdelijke aanduiding voor dianummer 3">
            <a:extLst>
              <a:ext uri="{FF2B5EF4-FFF2-40B4-BE49-F238E27FC236}">
                <a16:creationId xmlns:a16="http://schemas.microsoft.com/office/drawing/2014/main" id="{65F7A172-BFFB-6B18-AD78-AE3DF1B67979}"/>
              </a:ext>
            </a:extLst>
          </p:cNvPr>
          <p:cNvSpPr>
            <a:spLocks noGrp="1"/>
          </p:cNvSpPr>
          <p:nvPr>
            <p:ph type="sldNum" sz="quarter" idx="12"/>
          </p:nvPr>
        </p:nvSpPr>
        <p:spPr/>
        <p:txBody>
          <a:bodyPr/>
          <a:lstStyle/>
          <a:p>
            <a:fld id="{56C7A452-3DD0-4245-A17E-69695996C3E8}" type="slidenum">
              <a:rPr lang="nl-NL"/>
              <a:t>16</a:t>
            </a:fld>
            <a:endParaRPr lang="nl-NL"/>
          </a:p>
        </p:txBody>
      </p:sp>
      <p:sp>
        <p:nvSpPr>
          <p:cNvPr id="9" name="Titel 4">
            <a:extLst>
              <a:ext uri="{FF2B5EF4-FFF2-40B4-BE49-F238E27FC236}">
                <a16:creationId xmlns:a16="http://schemas.microsoft.com/office/drawing/2014/main" id="{772A1628-B47A-8269-B4D2-CFA3B06516AD}"/>
              </a:ext>
            </a:extLst>
          </p:cNvPr>
          <p:cNvSpPr>
            <a:spLocks noGrp="1"/>
          </p:cNvSpPr>
          <p:nvPr>
            <p:ph type="title"/>
          </p:nvPr>
        </p:nvSpPr>
        <p:spPr>
          <a:xfrm>
            <a:off x="1715228" y="1369087"/>
            <a:ext cx="8894451" cy="325602"/>
          </a:xfrm>
        </p:spPr>
        <p:txBody>
          <a:bodyPr/>
          <a:lstStyle/>
          <a:p>
            <a:r>
              <a:rPr lang="nl-NL" sz="2800" b="1" dirty="0"/>
              <a:t>Overig</a:t>
            </a:r>
          </a:p>
        </p:txBody>
      </p:sp>
      <p:sp>
        <p:nvSpPr>
          <p:cNvPr id="10" name="Tijdelijke aanduiding voor tekst 5">
            <a:extLst>
              <a:ext uri="{FF2B5EF4-FFF2-40B4-BE49-F238E27FC236}">
                <a16:creationId xmlns:a16="http://schemas.microsoft.com/office/drawing/2014/main" id="{920EF2F6-862B-8926-7CFB-4721D08D7F53}"/>
              </a:ext>
            </a:extLst>
          </p:cNvPr>
          <p:cNvSpPr txBox="1">
            <a:spLocks/>
          </p:cNvSpPr>
          <p:nvPr/>
        </p:nvSpPr>
        <p:spPr>
          <a:xfrm>
            <a:off x="1698453" y="2153880"/>
            <a:ext cx="8961550" cy="3780809"/>
          </a:xfrm>
          <a:prstGeom prst="rect">
            <a:avLst/>
          </a:prstGeom>
        </p:spPr>
        <p:txBody>
          <a:bodyPr vert="horz" lIns="0" tIns="0" rIns="0" bIns="0" rtlCol="0">
            <a:normAutofit/>
          </a:bodyPr>
          <a:lstStyle>
            <a:lvl1pPr marL="0" indent="0" algn="l" defTabSz="914400" rtl="0" eaLnBrk="1" latinLnBrk="0" hangingPunct="1">
              <a:lnSpc>
                <a:spcPts val="2200"/>
              </a:lnSpc>
              <a:spcBef>
                <a:spcPts val="1000"/>
              </a:spcBef>
              <a:buFont typeface="Arial" panose="020B0604020202020204" pitchFamily="34" charset="0"/>
              <a:buNone/>
              <a:defRPr sz="1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342900" indent="-342900">
              <a:buFont typeface="Arial" panose="020B0604020202020204" pitchFamily="34" charset="0"/>
              <a:buChar char="•"/>
            </a:pPr>
            <a:endParaRPr lang="nl-NL" sz="2000" dirty="0"/>
          </a:p>
        </p:txBody>
      </p:sp>
      <p:sp>
        <p:nvSpPr>
          <p:cNvPr id="7" name="Tekstvak 6">
            <a:extLst>
              <a:ext uri="{FF2B5EF4-FFF2-40B4-BE49-F238E27FC236}">
                <a16:creationId xmlns:a16="http://schemas.microsoft.com/office/drawing/2014/main" id="{11A2A71F-CF25-B96E-6C73-0EF62068FEC7}"/>
              </a:ext>
            </a:extLst>
          </p:cNvPr>
          <p:cNvSpPr txBox="1"/>
          <p:nvPr/>
        </p:nvSpPr>
        <p:spPr>
          <a:xfrm>
            <a:off x="1681679" y="2041597"/>
            <a:ext cx="10579594" cy="4401205"/>
          </a:xfrm>
          <a:prstGeom prst="rect">
            <a:avLst/>
          </a:prstGeom>
          <a:noFill/>
        </p:spPr>
        <p:txBody>
          <a:bodyPr wrap="square">
            <a:spAutoFit/>
          </a:bodyPr>
          <a:lstStyle/>
          <a:p>
            <a:pPr lvl="0"/>
            <a:r>
              <a:rPr lang="nl-NL" sz="2000" noProof="0" dirty="0"/>
              <a:t>EA vergeleken met gunningen opdrachten onder drempel…</a:t>
            </a:r>
          </a:p>
          <a:p>
            <a:pPr lvl="0"/>
            <a:endParaRPr lang="nl-NL" sz="2000" noProof="0" dirty="0"/>
          </a:p>
          <a:p>
            <a:pPr marL="342900" lvl="0" indent="-342900">
              <a:buFontTx/>
              <a:buChar char="-"/>
            </a:pPr>
            <a:r>
              <a:rPr lang="nl-NL" sz="2000" noProof="0" dirty="0"/>
              <a:t>complexer, niet sneller, niet meer </a:t>
            </a:r>
            <a:r>
              <a:rPr lang="nl-NL" sz="2000" noProof="0" dirty="0" err="1"/>
              <a:t>value</a:t>
            </a:r>
            <a:r>
              <a:rPr lang="nl-NL" sz="2000" noProof="0" dirty="0"/>
              <a:t> </a:t>
            </a:r>
            <a:r>
              <a:rPr lang="nl-NL" sz="2000" noProof="0" dirty="0" err="1"/>
              <a:t>for</a:t>
            </a:r>
            <a:r>
              <a:rPr lang="nl-NL" sz="2000" noProof="0" dirty="0"/>
              <a:t> money</a:t>
            </a:r>
          </a:p>
          <a:p>
            <a:pPr marL="342900" lvl="0" indent="-342900">
              <a:buFontTx/>
              <a:buChar char="-"/>
            </a:pPr>
            <a:r>
              <a:rPr lang="nl-NL" sz="2000" noProof="0" dirty="0"/>
              <a:t>Maar transparanter, professioneler, meer concurrentie en meer gericht op duurzame eisen e.d.</a:t>
            </a:r>
          </a:p>
          <a:p>
            <a:pPr lvl="0"/>
            <a:endParaRPr lang="nl-NL" sz="2000" noProof="0" dirty="0"/>
          </a:p>
          <a:p>
            <a:pPr lvl="0"/>
            <a:r>
              <a:rPr lang="nl-NL" sz="2000" noProof="0" dirty="0"/>
              <a:t>EA vergelijken met private aanbestedingen…</a:t>
            </a:r>
          </a:p>
          <a:p>
            <a:pPr lvl="0"/>
            <a:endParaRPr lang="nl-NL" sz="2000" noProof="0" dirty="0"/>
          </a:p>
          <a:p>
            <a:pPr marL="342900" indent="-342900">
              <a:buFontTx/>
              <a:buChar char="-"/>
            </a:pPr>
            <a:r>
              <a:rPr lang="nl-NL" sz="2000" noProof="0" dirty="0"/>
              <a:t>Ongeveer even complexer</a:t>
            </a:r>
            <a:r>
              <a:rPr lang="nl-NL" sz="2000" dirty="0"/>
              <a:t> en snel</a:t>
            </a:r>
          </a:p>
          <a:p>
            <a:pPr marL="342900" indent="-342900">
              <a:buFontTx/>
              <a:buChar char="-"/>
            </a:pPr>
            <a:r>
              <a:rPr lang="nl-NL" sz="2000" noProof="0" dirty="0"/>
              <a:t>niet meer </a:t>
            </a:r>
            <a:r>
              <a:rPr lang="nl-NL" sz="2000" noProof="0" dirty="0" err="1"/>
              <a:t>value</a:t>
            </a:r>
            <a:r>
              <a:rPr lang="nl-NL" sz="2000" noProof="0" dirty="0"/>
              <a:t> </a:t>
            </a:r>
            <a:r>
              <a:rPr lang="nl-NL" sz="2000" noProof="0" dirty="0" err="1"/>
              <a:t>for</a:t>
            </a:r>
            <a:r>
              <a:rPr lang="nl-NL" sz="2000" noProof="0" dirty="0"/>
              <a:t> money, niet professioneler, niet meer gericht op duurzame eisen </a:t>
            </a:r>
            <a:r>
              <a:rPr lang="nl-NL" sz="2000" dirty="0"/>
              <a:t>e</a:t>
            </a:r>
            <a:r>
              <a:rPr lang="nl-NL" sz="2000" noProof="0" dirty="0"/>
              <a:t>.d.</a:t>
            </a:r>
          </a:p>
          <a:p>
            <a:pPr marL="342900" indent="-342900">
              <a:buFontTx/>
              <a:buChar char="-"/>
            </a:pPr>
            <a:r>
              <a:rPr lang="nl-NL" sz="2000" dirty="0"/>
              <a:t>Wel transparanter en beter voor beperken corruptie</a:t>
            </a:r>
            <a:endParaRPr lang="nl-NL" sz="2000" noProof="0" dirty="0"/>
          </a:p>
          <a:p>
            <a:pPr marL="342900" indent="-342900">
              <a:buFontTx/>
              <a:buChar char="-"/>
            </a:pPr>
            <a:endParaRPr lang="en-US" sz="2000" dirty="0"/>
          </a:p>
          <a:p>
            <a:pPr lvl="0"/>
            <a:endParaRPr lang="en-US" sz="2000" dirty="0"/>
          </a:p>
          <a:p>
            <a:pPr lvl="0"/>
            <a:endParaRPr lang="en-US" sz="2000" dirty="0"/>
          </a:p>
          <a:p>
            <a:pPr lvl="0"/>
            <a:endParaRPr lang="en-US" sz="2000" dirty="0"/>
          </a:p>
        </p:txBody>
      </p:sp>
    </p:spTree>
    <p:extLst>
      <p:ext uri="{BB962C8B-B14F-4D97-AF65-F5344CB8AC3E}">
        <p14:creationId xmlns:p14="http://schemas.microsoft.com/office/powerpoint/2010/main" val="2854351745"/>
      </p:ext>
    </p:extLst>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926B2B-F9BC-E766-3FE8-1A7DD0A8FE0A}"/>
            </a:ext>
          </a:extLst>
        </p:cNvPr>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248A9E27-96A0-61D7-2F49-1E4958DB5C16}"/>
              </a:ext>
            </a:extLst>
          </p:cNvPr>
          <p:cNvSpPr>
            <a:spLocks noGrp="1"/>
          </p:cNvSpPr>
          <p:nvPr>
            <p:ph type="dt" sz="half" idx="10"/>
          </p:nvPr>
        </p:nvSpPr>
        <p:spPr/>
        <p:txBody>
          <a:bodyPr/>
          <a:lstStyle/>
          <a:p>
            <a:r>
              <a:rPr lang="nl-NL" dirty="0"/>
              <a:t>/45</a:t>
            </a:r>
          </a:p>
        </p:txBody>
      </p:sp>
      <p:sp>
        <p:nvSpPr>
          <p:cNvPr id="3" name="Tijdelijke aanduiding voor voettekst 2">
            <a:extLst>
              <a:ext uri="{FF2B5EF4-FFF2-40B4-BE49-F238E27FC236}">
                <a16:creationId xmlns:a16="http://schemas.microsoft.com/office/drawing/2014/main" id="{3DE102EE-A4DA-F0C2-A89A-3BA3DE52C515}"/>
              </a:ext>
            </a:extLst>
          </p:cNvPr>
          <p:cNvSpPr>
            <a:spLocks noGrp="1"/>
          </p:cNvSpPr>
          <p:nvPr>
            <p:ph type="ftr" sz="quarter" idx="11"/>
          </p:nvPr>
        </p:nvSpPr>
        <p:spPr>
          <a:xfrm>
            <a:off x="1715228" y="6385024"/>
            <a:ext cx="8928000" cy="307777"/>
          </a:xfrm>
        </p:spPr>
        <p:txBody>
          <a:bodyPr/>
          <a:lstStyle/>
          <a:p>
            <a:r>
              <a:rPr lang="nl-NL" dirty="0"/>
              <a:t>Presentatie SIX advocaten: Herziening Europese aanbestedingsrichtlijnen / Erik Verweij</a:t>
            </a:r>
          </a:p>
          <a:p>
            <a:endParaRPr lang="nl-NL" dirty="0"/>
          </a:p>
        </p:txBody>
      </p:sp>
      <p:sp>
        <p:nvSpPr>
          <p:cNvPr id="4" name="Tijdelijke aanduiding voor dianummer 3">
            <a:extLst>
              <a:ext uri="{FF2B5EF4-FFF2-40B4-BE49-F238E27FC236}">
                <a16:creationId xmlns:a16="http://schemas.microsoft.com/office/drawing/2014/main" id="{6E147B7F-4028-E17F-8631-CEEF7B925ECE}"/>
              </a:ext>
            </a:extLst>
          </p:cNvPr>
          <p:cNvSpPr>
            <a:spLocks noGrp="1"/>
          </p:cNvSpPr>
          <p:nvPr>
            <p:ph type="sldNum" sz="quarter" idx="12"/>
          </p:nvPr>
        </p:nvSpPr>
        <p:spPr/>
        <p:txBody>
          <a:bodyPr/>
          <a:lstStyle/>
          <a:p>
            <a:fld id="{56C7A452-3DD0-4245-A17E-69695996C3E8}" type="slidenum">
              <a:rPr lang="nl-NL"/>
              <a:t>17</a:t>
            </a:fld>
            <a:endParaRPr lang="nl-NL"/>
          </a:p>
        </p:txBody>
      </p:sp>
      <p:sp>
        <p:nvSpPr>
          <p:cNvPr id="9" name="Titel 4">
            <a:extLst>
              <a:ext uri="{FF2B5EF4-FFF2-40B4-BE49-F238E27FC236}">
                <a16:creationId xmlns:a16="http://schemas.microsoft.com/office/drawing/2014/main" id="{7241230A-E0A9-E720-852D-B3251F625E27}"/>
              </a:ext>
            </a:extLst>
          </p:cNvPr>
          <p:cNvSpPr>
            <a:spLocks noGrp="1"/>
          </p:cNvSpPr>
          <p:nvPr>
            <p:ph type="title"/>
          </p:nvPr>
        </p:nvSpPr>
        <p:spPr>
          <a:xfrm>
            <a:off x="1681679" y="1369087"/>
            <a:ext cx="8928000" cy="325602"/>
          </a:xfrm>
        </p:spPr>
        <p:txBody>
          <a:bodyPr/>
          <a:lstStyle/>
          <a:p>
            <a:r>
              <a:rPr lang="nl-NL" sz="2800" b="1" dirty="0"/>
              <a:t>Input respondenten </a:t>
            </a:r>
          </a:p>
        </p:txBody>
      </p:sp>
      <p:sp>
        <p:nvSpPr>
          <p:cNvPr id="10" name="Tijdelijke aanduiding voor tekst 5">
            <a:extLst>
              <a:ext uri="{FF2B5EF4-FFF2-40B4-BE49-F238E27FC236}">
                <a16:creationId xmlns:a16="http://schemas.microsoft.com/office/drawing/2014/main" id="{26FDA4AE-8868-3C38-D0C4-47282AE19ABD}"/>
              </a:ext>
            </a:extLst>
          </p:cNvPr>
          <p:cNvSpPr txBox="1">
            <a:spLocks/>
          </p:cNvSpPr>
          <p:nvPr/>
        </p:nvSpPr>
        <p:spPr>
          <a:xfrm>
            <a:off x="1698453" y="2153880"/>
            <a:ext cx="8961550" cy="3780809"/>
          </a:xfrm>
          <a:prstGeom prst="rect">
            <a:avLst/>
          </a:prstGeom>
        </p:spPr>
        <p:txBody>
          <a:bodyPr vert="horz" lIns="0" tIns="0" rIns="0" bIns="0" rtlCol="0">
            <a:normAutofit/>
          </a:bodyPr>
          <a:lstStyle>
            <a:lvl1pPr marL="0" indent="0" algn="l" defTabSz="914400" rtl="0" eaLnBrk="1" latinLnBrk="0" hangingPunct="1">
              <a:lnSpc>
                <a:spcPts val="2200"/>
              </a:lnSpc>
              <a:spcBef>
                <a:spcPts val="1000"/>
              </a:spcBef>
              <a:buFont typeface="Arial" panose="020B0604020202020204" pitchFamily="34" charset="0"/>
              <a:buNone/>
              <a:defRPr sz="1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342900" indent="-342900">
              <a:buFont typeface="Arial" panose="020B0604020202020204" pitchFamily="34" charset="0"/>
              <a:buChar char="•"/>
            </a:pPr>
            <a:endParaRPr lang="nl-NL" sz="2000" dirty="0"/>
          </a:p>
        </p:txBody>
      </p:sp>
      <p:sp>
        <p:nvSpPr>
          <p:cNvPr id="7" name="Tekstvak 6">
            <a:extLst>
              <a:ext uri="{FF2B5EF4-FFF2-40B4-BE49-F238E27FC236}">
                <a16:creationId xmlns:a16="http://schemas.microsoft.com/office/drawing/2014/main" id="{6F79C572-CF1F-36A7-D596-E52811B01265}"/>
              </a:ext>
            </a:extLst>
          </p:cNvPr>
          <p:cNvSpPr txBox="1"/>
          <p:nvPr/>
        </p:nvSpPr>
        <p:spPr>
          <a:xfrm>
            <a:off x="1715228" y="2041597"/>
            <a:ext cx="5848688" cy="1631216"/>
          </a:xfrm>
          <a:prstGeom prst="rect">
            <a:avLst/>
          </a:prstGeom>
          <a:noFill/>
        </p:spPr>
        <p:txBody>
          <a:bodyPr wrap="square">
            <a:spAutoFit/>
          </a:bodyPr>
          <a:lstStyle/>
          <a:p>
            <a:pPr marL="285750" lvl="0" indent="-285750">
              <a:buFont typeface="Arial" panose="020B0604020202020204" pitchFamily="34" charset="0"/>
              <a:buChar char="•"/>
            </a:pPr>
            <a:r>
              <a:rPr lang="nl-NL" sz="2000" dirty="0"/>
              <a:t>Reacties uiteenlopend</a:t>
            </a:r>
          </a:p>
          <a:p>
            <a:pPr marL="742950" lvl="1" indent="-285750">
              <a:buFont typeface="Courier New" panose="02070309020205020404" pitchFamily="49" charset="0"/>
              <a:buChar char="o"/>
            </a:pPr>
            <a:r>
              <a:rPr lang="nl-NL" sz="2000" dirty="0"/>
              <a:t>van beknopt tot zeer uitgebreid</a:t>
            </a:r>
          </a:p>
          <a:p>
            <a:pPr marL="742950" lvl="1" indent="-285750">
              <a:buFont typeface="Courier New" panose="02070309020205020404" pitchFamily="49" charset="0"/>
              <a:buChar char="o"/>
            </a:pPr>
            <a:r>
              <a:rPr lang="nl-NL" sz="2000" dirty="0"/>
              <a:t>van abstract tot concreet</a:t>
            </a:r>
          </a:p>
          <a:p>
            <a:pPr marL="285750" indent="-285750">
              <a:buFont typeface="Arial" panose="020B0604020202020204" pitchFamily="34" charset="0"/>
              <a:buChar char="•"/>
            </a:pPr>
            <a:r>
              <a:rPr lang="nl-NL" sz="2000" dirty="0"/>
              <a:t>Methode van beoordeling en bespreking</a:t>
            </a:r>
          </a:p>
          <a:p>
            <a:pPr marL="285750" lvl="0" indent="-285750">
              <a:buFont typeface="Arial" panose="020B0604020202020204" pitchFamily="34" charset="0"/>
              <a:buChar char="•"/>
            </a:pPr>
            <a:endParaRPr lang="nl-NL" sz="2000" dirty="0"/>
          </a:p>
        </p:txBody>
      </p:sp>
      <p:pic>
        <p:nvPicPr>
          <p:cNvPr id="5" name="Afbeelding 4">
            <a:extLst>
              <a:ext uri="{FF2B5EF4-FFF2-40B4-BE49-F238E27FC236}">
                <a16:creationId xmlns:a16="http://schemas.microsoft.com/office/drawing/2014/main" id="{8535E043-99CA-C7B1-231D-D685D5FA12B2}"/>
              </a:ext>
            </a:extLst>
          </p:cNvPr>
          <p:cNvPicPr>
            <a:picLocks noChangeAspect="1"/>
          </p:cNvPicPr>
          <p:nvPr/>
        </p:nvPicPr>
        <p:blipFill>
          <a:blip r:embed="rId2"/>
          <a:stretch>
            <a:fillRect/>
          </a:stretch>
        </p:blipFill>
        <p:spPr>
          <a:xfrm rot="21334699">
            <a:off x="652925" y="3939217"/>
            <a:ext cx="1450196" cy="2167963"/>
          </a:xfrm>
          <a:prstGeom prst="rect">
            <a:avLst/>
          </a:prstGeom>
        </p:spPr>
      </p:pic>
      <p:pic>
        <p:nvPicPr>
          <p:cNvPr id="6" name="Afbeelding 5">
            <a:extLst>
              <a:ext uri="{FF2B5EF4-FFF2-40B4-BE49-F238E27FC236}">
                <a16:creationId xmlns:a16="http://schemas.microsoft.com/office/drawing/2014/main" id="{0B75C4C0-616E-9801-7030-84061A83F428}"/>
              </a:ext>
            </a:extLst>
          </p:cNvPr>
          <p:cNvPicPr>
            <a:picLocks noChangeAspect="1"/>
          </p:cNvPicPr>
          <p:nvPr/>
        </p:nvPicPr>
        <p:blipFill>
          <a:blip r:embed="rId3"/>
          <a:stretch>
            <a:fillRect/>
          </a:stretch>
        </p:blipFill>
        <p:spPr>
          <a:xfrm rot="276729">
            <a:off x="9880120" y="231713"/>
            <a:ext cx="1756942" cy="2547005"/>
          </a:xfrm>
          <a:prstGeom prst="rect">
            <a:avLst/>
          </a:prstGeom>
        </p:spPr>
      </p:pic>
      <p:pic>
        <p:nvPicPr>
          <p:cNvPr id="11" name="Afbeelding 10">
            <a:extLst>
              <a:ext uri="{FF2B5EF4-FFF2-40B4-BE49-F238E27FC236}">
                <a16:creationId xmlns:a16="http://schemas.microsoft.com/office/drawing/2014/main" id="{60007F5E-2A03-BFF2-19C5-BA19CD4B52A4}"/>
              </a:ext>
            </a:extLst>
          </p:cNvPr>
          <p:cNvPicPr>
            <a:picLocks noChangeAspect="1"/>
          </p:cNvPicPr>
          <p:nvPr/>
        </p:nvPicPr>
        <p:blipFill>
          <a:blip r:embed="rId4"/>
          <a:stretch>
            <a:fillRect/>
          </a:stretch>
        </p:blipFill>
        <p:spPr>
          <a:xfrm rot="658755">
            <a:off x="1693718" y="4378798"/>
            <a:ext cx="1309355" cy="1824122"/>
          </a:xfrm>
          <a:prstGeom prst="rect">
            <a:avLst/>
          </a:prstGeom>
        </p:spPr>
      </p:pic>
      <p:pic>
        <p:nvPicPr>
          <p:cNvPr id="13" name="Afbeelding 12">
            <a:extLst>
              <a:ext uri="{FF2B5EF4-FFF2-40B4-BE49-F238E27FC236}">
                <a16:creationId xmlns:a16="http://schemas.microsoft.com/office/drawing/2014/main" id="{B080E821-0AAE-0CB5-35C5-E49F472483B5}"/>
              </a:ext>
            </a:extLst>
          </p:cNvPr>
          <p:cNvPicPr>
            <a:picLocks noChangeAspect="1"/>
          </p:cNvPicPr>
          <p:nvPr/>
        </p:nvPicPr>
        <p:blipFill>
          <a:blip r:embed="rId5"/>
          <a:stretch>
            <a:fillRect/>
          </a:stretch>
        </p:blipFill>
        <p:spPr>
          <a:xfrm rot="21321141">
            <a:off x="2802110" y="4156238"/>
            <a:ext cx="1403914" cy="2172562"/>
          </a:xfrm>
          <a:prstGeom prst="rect">
            <a:avLst/>
          </a:prstGeom>
        </p:spPr>
      </p:pic>
      <p:pic>
        <p:nvPicPr>
          <p:cNvPr id="15" name="Afbeelding 14">
            <a:extLst>
              <a:ext uri="{FF2B5EF4-FFF2-40B4-BE49-F238E27FC236}">
                <a16:creationId xmlns:a16="http://schemas.microsoft.com/office/drawing/2014/main" id="{46A94683-9C55-CBEC-5AAA-7BD158A32BF3}"/>
              </a:ext>
            </a:extLst>
          </p:cNvPr>
          <p:cNvPicPr>
            <a:picLocks noChangeAspect="1"/>
          </p:cNvPicPr>
          <p:nvPr/>
        </p:nvPicPr>
        <p:blipFill>
          <a:blip r:embed="rId6"/>
          <a:stretch>
            <a:fillRect/>
          </a:stretch>
        </p:blipFill>
        <p:spPr>
          <a:xfrm rot="178370">
            <a:off x="4133868" y="4102819"/>
            <a:ext cx="1797992" cy="2279402"/>
          </a:xfrm>
          <a:prstGeom prst="rect">
            <a:avLst/>
          </a:prstGeom>
        </p:spPr>
      </p:pic>
      <p:pic>
        <p:nvPicPr>
          <p:cNvPr id="17" name="Afbeelding 16">
            <a:extLst>
              <a:ext uri="{FF2B5EF4-FFF2-40B4-BE49-F238E27FC236}">
                <a16:creationId xmlns:a16="http://schemas.microsoft.com/office/drawing/2014/main" id="{E54E4CEB-3AC8-2363-65A9-B4EC550C398D}"/>
              </a:ext>
            </a:extLst>
          </p:cNvPr>
          <p:cNvPicPr>
            <a:picLocks noChangeAspect="1"/>
          </p:cNvPicPr>
          <p:nvPr/>
        </p:nvPicPr>
        <p:blipFill>
          <a:blip r:embed="rId7"/>
          <a:stretch>
            <a:fillRect/>
          </a:stretch>
        </p:blipFill>
        <p:spPr>
          <a:xfrm rot="21202078">
            <a:off x="7274870" y="488147"/>
            <a:ext cx="1698626" cy="2413082"/>
          </a:xfrm>
          <a:prstGeom prst="rect">
            <a:avLst/>
          </a:prstGeom>
        </p:spPr>
      </p:pic>
      <p:pic>
        <p:nvPicPr>
          <p:cNvPr id="19" name="Afbeelding 18">
            <a:extLst>
              <a:ext uri="{FF2B5EF4-FFF2-40B4-BE49-F238E27FC236}">
                <a16:creationId xmlns:a16="http://schemas.microsoft.com/office/drawing/2014/main" id="{C4E14CF6-ACE1-AF08-93BF-C7A5A75802FC}"/>
              </a:ext>
            </a:extLst>
          </p:cNvPr>
          <p:cNvPicPr>
            <a:picLocks noChangeAspect="1"/>
          </p:cNvPicPr>
          <p:nvPr/>
        </p:nvPicPr>
        <p:blipFill>
          <a:blip r:embed="rId8"/>
          <a:stretch>
            <a:fillRect/>
          </a:stretch>
        </p:blipFill>
        <p:spPr>
          <a:xfrm rot="21299973">
            <a:off x="5615622" y="4448895"/>
            <a:ext cx="1652666" cy="1984278"/>
          </a:xfrm>
          <a:prstGeom prst="rect">
            <a:avLst/>
          </a:prstGeom>
        </p:spPr>
      </p:pic>
      <p:pic>
        <p:nvPicPr>
          <p:cNvPr id="20" name="Afbeelding 19">
            <a:extLst>
              <a:ext uri="{FF2B5EF4-FFF2-40B4-BE49-F238E27FC236}">
                <a16:creationId xmlns:a16="http://schemas.microsoft.com/office/drawing/2014/main" id="{005DFD27-E3C5-26FB-F23C-BBCE47F5C2CD}"/>
              </a:ext>
            </a:extLst>
          </p:cNvPr>
          <p:cNvPicPr>
            <a:picLocks noChangeAspect="1"/>
          </p:cNvPicPr>
          <p:nvPr/>
        </p:nvPicPr>
        <p:blipFill>
          <a:blip r:embed="rId9"/>
          <a:stretch>
            <a:fillRect/>
          </a:stretch>
        </p:blipFill>
        <p:spPr>
          <a:xfrm rot="367636">
            <a:off x="7001984" y="4392790"/>
            <a:ext cx="1372051" cy="1966916"/>
          </a:xfrm>
          <a:prstGeom prst="rect">
            <a:avLst/>
          </a:prstGeom>
        </p:spPr>
      </p:pic>
      <p:pic>
        <p:nvPicPr>
          <p:cNvPr id="22" name="Afbeelding 21">
            <a:extLst>
              <a:ext uri="{FF2B5EF4-FFF2-40B4-BE49-F238E27FC236}">
                <a16:creationId xmlns:a16="http://schemas.microsoft.com/office/drawing/2014/main" id="{F165884A-0194-6746-7887-DB0E7FE0C433}"/>
              </a:ext>
            </a:extLst>
          </p:cNvPr>
          <p:cNvPicPr>
            <a:picLocks noChangeAspect="1"/>
          </p:cNvPicPr>
          <p:nvPr/>
        </p:nvPicPr>
        <p:blipFill>
          <a:blip r:embed="rId10"/>
          <a:stretch>
            <a:fillRect/>
          </a:stretch>
        </p:blipFill>
        <p:spPr>
          <a:xfrm rot="21397339">
            <a:off x="8751031" y="759781"/>
            <a:ext cx="1513469" cy="2196014"/>
          </a:xfrm>
          <a:prstGeom prst="rect">
            <a:avLst/>
          </a:prstGeom>
        </p:spPr>
      </p:pic>
      <p:pic>
        <p:nvPicPr>
          <p:cNvPr id="24" name="Afbeelding 23">
            <a:extLst>
              <a:ext uri="{FF2B5EF4-FFF2-40B4-BE49-F238E27FC236}">
                <a16:creationId xmlns:a16="http://schemas.microsoft.com/office/drawing/2014/main" id="{BB16C2AF-36A9-25FC-61FE-D153A75C226D}"/>
              </a:ext>
            </a:extLst>
          </p:cNvPr>
          <p:cNvPicPr>
            <a:picLocks noChangeAspect="1"/>
          </p:cNvPicPr>
          <p:nvPr/>
        </p:nvPicPr>
        <p:blipFill>
          <a:blip r:embed="rId11"/>
          <a:stretch>
            <a:fillRect/>
          </a:stretch>
        </p:blipFill>
        <p:spPr>
          <a:xfrm rot="21334464">
            <a:off x="8295020" y="4613571"/>
            <a:ext cx="1909363" cy="2253049"/>
          </a:xfrm>
          <a:prstGeom prst="rect">
            <a:avLst/>
          </a:prstGeom>
        </p:spPr>
      </p:pic>
      <p:pic>
        <p:nvPicPr>
          <p:cNvPr id="26" name="Afbeelding 25">
            <a:extLst>
              <a:ext uri="{FF2B5EF4-FFF2-40B4-BE49-F238E27FC236}">
                <a16:creationId xmlns:a16="http://schemas.microsoft.com/office/drawing/2014/main" id="{AA986675-84C3-6E3B-A44C-8C1041F91172}"/>
              </a:ext>
            </a:extLst>
          </p:cNvPr>
          <p:cNvPicPr>
            <a:picLocks noChangeAspect="1"/>
          </p:cNvPicPr>
          <p:nvPr/>
        </p:nvPicPr>
        <p:blipFill>
          <a:blip r:embed="rId12"/>
          <a:stretch>
            <a:fillRect/>
          </a:stretch>
        </p:blipFill>
        <p:spPr>
          <a:xfrm rot="279699">
            <a:off x="9993800" y="4441406"/>
            <a:ext cx="1587289" cy="2259869"/>
          </a:xfrm>
          <a:prstGeom prst="rect">
            <a:avLst/>
          </a:prstGeom>
        </p:spPr>
      </p:pic>
      <p:pic>
        <p:nvPicPr>
          <p:cNvPr id="28" name="Afbeelding 27">
            <a:extLst>
              <a:ext uri="{FF2B5EF4-FFF2-40B4-BE49-F238E27FC236}">
                <a16:creationId xmlns:a16="http://schemas.microsoft.com/office/drawing/2014/main" id="{EB3CC1DF-78E1-D3D1-5826-001288F66276}"/>
              </a:ext>
            </a:extLst>
          </p:cNvPr>
          <p:cNvPicPr>
            <a:picLocks noChangeAspect="1"/>
          </p:cNvPicPr>
          <p:nvPr/>
        </p:nvPicPr>
        <p:blipFill>
          <a:blip r:embed="rId13"/>
          <a:stretch>
            <a:fillRect/>
          </a:stretch>
        </p:blipFill>
        <p:spPr>
          <a:xfrm rot="241221">
            <a:off x="6581792" y="2481666"/>
            <a:ext cx="1694393" cy="1872750"/>
          </a:xfrm>
          <a:prstGeom prst="rect">
            <a:avLst/>
          </a:prstGeom>
        </p:spPr>
      </p:pic>
      <p:pic>
        <p:nvPicPr>
          <p:cNvPr id="30" name="Afbeelding 29">
            <a:extLst>
              <a:ext uri="{FF2B5EF4-FFF2-40B4-BE49-F238E27FC236}">
                <a16:creationId xmlns:a16="http://schemas.microsoft.com/office/drawing/2014/main" id="{0FF38535-2105-0B59-7A1E-6956100CF758}"/>
              </a:ext>
            </a:extLst>
          </p:cNvPr>
          <p:cNvPicPr>
            <a:picLocks noChangeAspect="1"/>
          </p:cNvPicPr>
          <p:nvPr/>
        </p:nvPicPr>
        <p:blipFill>
          <a:blip r:embed="rId14"/>
          <a:stretch>
            <a:fillRect/>
          </a:stretch>
        </p:blipFill>
        <p:spPr>
          <a:xfrm rot="21439426">
            <a:off x="8226793" y="2967395"/>
            <a:ext cx="1469732" cy="1679462"/>
          </a:xfrm>
          <a:prstGeom prst="rect">
            <a:avLst/>
          </a:prstGeom>
        </p:spPr>
      </p:pic>
      <p:pic>
        <p:nvPicPr>
          <p:cNvPr id="32" name="Afbeelding 31">
            <a:extLst>
              <a:ext uri="{FF2B5EF4-FFF2-40B4-BE49-F238E27FC236}">
                <a16:creationId xmlns:a16="http://schemas.microsoft.com/office/drawing/2014/main" id="{F3809C96-DBC7-1770-F724-7A44C1D5BED2}"/>
              </a:ext>
            </a:extLst>
          </p:cNvPr>
          <p:cNvPicPr>
            <a:picLocks noChangeAspect="1"/>
          </p:cNvPicPr>
          <p:nvPr/>
        </p:nvPicPr>
        <p:blipFill>
          <a:blip r:embed="rId15"/>
          <a:stretch>
            <a:fillRect/>
          </a:stretch>
        </p:blipFill>
        <p:spPr>
          <a:xfrm rot="21168410">
            <a:off x="9666124" y="2839383"/>
            <a:ext cx="2405223" cy="1571936"/>
          </a:xfrm>
          <a:prstGeom prst="rect">
            <a:avLst/>
          </a:prstGeom>
        </p:spPr>
      </p:pic>
    </p:spTree>
    <p:extLst>
      <p:ext uri="{BB962C8B-B14F-4D97-AF65-F5344CB8AC3E}">
        <p14:creationId xmlns:p14="http://schemas.microsoft.com/office/powerpoint/2010/main" val="1147451476"/>
      </p:ext>
    </p:extLst>
  </p:cSld>
  <p:clrMapOvr>
    <a:masterClrMapping/>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D0F966-78A1-903D-A32F-8D05F778A1F8}"/>
            </a:ext>
          </a:extLst>
        </p:cNvPr>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8746381D-703C-650D-F3FA-FEE548DE0FC8}"/>
              </a:ext>
            </a:extLst>
          </p:cNvPr>
          <p:cNvSpPr>
            <a:spLocks noGrp="1"/>
          </p:cNvSpPr>
          <p:nvPr>
            <p:ph type="dt" sz="half" idx="10"/>
          </p:nvPr>
        </p:nvSpPr>
        <p:spPr/>
        <p:txBody>
          <a:bodyPr/>
          <a:lstStyle/>
          <a:p>
            <a:r>
              <a:rPr lang="nl-NL" dirty="0"/>
              <a:t>/45</a:t>
            </a:r>
          </a:p>
        </p:txBody>
      </p:sp>
      <p:sp>
        <p:nvSpPr>
          <p:cNvPr id="3" name="Tijdelijke aanduiding voor voettekst 2">
            <a:extLst>
              <a:ext uri="{FF2B5EF4-FFF2-40B4-BE49-F238E27FC236}">
                <a16:creationId xmlns:a16="http://schemas.microsoft.com/office/drawing/2014/main" id="{24BC2E89-ADDD-5AE4-6653-09E03BDB65DB}"/>
              </a:ext>
            </a:extLst>
          </p:cNvPr>
          <p:cNvSpPr>
            <a:spLocks noGrp="1"/>
          </p:cNvSpPr>
          <p:nvPr>
            <p:ph type="ftr" sz="quarter" idx="11"/>
          </p:nvPr>
        </p:nvSpPr>
        <p:spPr>
          <a:xfrm>
            <a:off x="1715228" y="6385024"/>
            <a:ext cx="8928000" cy="307777"/>
          </a:xfrm>
        </p:spPr>
        <p:txBody>
          <a:bodyPr/>
          <a:lstStyle/>
          <a:p>
            <a:r>
              <a:rPr lang="nl-NL" dirty="0"/>
              <a:t>Presentatie SIX advocaten: Herziening Europese aanbestedingsrichtlijnen / Erik Verweij</a:t>
            </a:r>
          </a:p>
          <a:p>
            <a:endParaRPr lang="nl-NL" dirty="0"/>
          </a:p>
        </p:txBody>
      </p:sp>
      <p:sp>
        <p:nvSpPr>
          <p:cNvPr id="4" name="Tijdelijke aanduiding voor dianummer 3">
            <a:extLst>
              <a:ext uri="{FF2B5EF4-FFF2-40B4-BE49-F238E27FC236}">
                <a16:creationId xmlns:a16="http://schemas.microsoft.com/office/drawing/2014/main" id="{8CD00F7F-9B9A-7338-1EFB-1FC023464A2F}"/>
              </a:ext>
            </a:extLst>
          </p:cNvPr>
          <p:cNvSpPr>
            <a:spLocks noGrp="1"/>
          </p:cNvSpPr>
          <p:nvPr>
            <p:ph type="sldNum" sz="quarter" idx="12"/>
          </p:nvPr>
        </p:nvSpPr>
        <p:spPr/>
        <p:txBody>
          <a:bodyPr/>
          <a:lstStyle/>
          <a:p>
            <a:fld id="{56C7A452-3DD0-4245-A17E-69695996C3E8}" type="slidenum">
              <a:rPr lang="nl-NL"/>
              <a:t>18</a:t>
            </a:fld>
            <a:endParaRPr lang="nl-NL"/>
          </a:p>
        </p:txBody>
      </p:sp>
      <p:sp>
        <p:nvSpPr>
          <p:cNvPr id="9" name="Titel 4">
            <a:extLst>
              <a:ext uri="{FF2B5EF4-FFF2-40B4-BE49-F238E27FC236}">
                <a16:creationId xmlns:a16="http://schemas.microsoft.com/office/drawing/2014/main" id="{5FE94B13-5A1C-D8C1-7BE0-72B5C0CFCA03}"/>
              </a:ext>
            </a:extLst>
          </p:cNvPr>
          <p:cNvSpPr>
            <a:spLocks noGrp="1"/>
          </p:cNvSpPr>
          <p:nvPr>
            <p:ph type="title"/>
          </p:nvPr>
        </p:nvSpPr>
        <p:spPr>
          <a:xfrm>
            <a:off x="1681679" y="1369087"/>
            <a:ext cx="8928000" cy="633379"/>
          </a:xfrm>
        </p:spPr>
        <p:txBody>
          <a:bodyPr/>
          <a:lstStyle/>
          <a:p>
            <a:r>
              <a:rPr lang="nl-NL" sz="2800" b="1" dirty="0"/>
              <a:t>Bespreking van enkele terugkerende thema’s</a:t>
            </a:r>
            <a:br>
              <a:rPr lang="nl-NL" dirty="0"/>
            </a:br>
            <a:endParaRPr lang="nl-NL" sz="2800" b="1" dirty="0"/>
          </a:p>
        </p:txBody>
      </p:sp>
      <p:sp>
        <p:nvSpPr>
          <p:cNvPr id="10" name="Tijdelijke aanduiding voor tekst 5">
            <a:extLst>
              <a:ext uri="{FF2B5EF4-FFF2-40B4-BE49-F238E27FC236}">
                <a16:creationId xmlns:a16="http://schemas.microsoft.com/office/drawing/2014/main" id="{7293D8AE-B2B9-2BDB-C042-E0B07BB3383D}"/>
              </a:ext>
            </a:extLst>
          </p:cNvPr>
          <p:cNvSpPr txBox="1">
            <a:spLocks/>
          </p:cNvSpPr>
          <p:nvPr/>
        </p:nvSpPr>
        <p:spPr>
          <a:xfrm>
            <a:off x="1698453" y="2153880"/>
            <a:ext cx="8961550" cy="3780809"/>
          </a:xfrm>
          <a:prstGeom prst="rect">
            <a:avLst/>
          </a:prstGeom>
        </p:spPr>
        <p:txBody>
          <a:bodyPr vert="horz" lIns="0" tIns="0" rIns="0" bIns="0" rtlCol="0">
            <a:normAutofit/>
          </a:bodyPr>
          <a:lstStyle>
            <a:lvl1pPr marL="0" indent="0" algn="l" defTabSz="914400" rtl="0" eaLnBrk="1" latinLnBrk="0" hangingPunct="1">
              <a:lnSpc>
                <a:spcPts val="2200"/>
              </a:lnSpc>
              <a:spcBef>
                <a:spcPts val="1000"/>
              </a:spcBef>
              <a:buFont typeface="Arial" panose="020B0604020202020204" pitchFamily="34" charset="0"/>
              <a:buNone/>
              <a:defRPr sz="1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342900" indent="-342900">
              <a:buFont typeface="Arial" panose="020B0604020202020204" pitchFamily="34" charset="0"/>
              <a:buChar char="•"/>
            </a:pPr>
            <a:endParaRPr lang="nl-NL" sz="2000" dirty="0"/>
          </a:p>
        </p:txBody>
      </p:sp>
      <p:sp>
        <p:nvSpPr>
          <p:cNvPr id="7" name="Tekstvak 6">
            <a:extLst>
              <a:ext uri="{FF2B5EF4-FFF2-40B4-BE49-F238E27FC236}">
                <a16:creationId xmlns:a16="http://schemas.microsoft.com/office/drawing/2014/main" id="{BF6D12CA-DC76-1EE6-3268-9131EA04D2CC}"/>
              </a:ext>
            </a:extLst>
          </p:cNvPr>
          <p:cNvSpPr txBox="1"/>
          <p:nvPr/>
        </p:nvSpPr>
        <p:spPr>
          <a:xfrm>
            <a:off x="1715228" y="2041597"/>
            <a:ext cx="6094562" cy="3477875"/>
          </a:xfrm>
          <a:prstGeom prst="rect">
            <a:avLst/>
          </a:prstGeom>
          <a:noFill/>
        </p:spPr>
        <p:txBody>
          <a:bodyPr wrap="square">
            <a:spAutoFit/>
          </a:bodyPr>
          <a:lstStyle/>
          <a:p>
            <a:pPr marL="342900" lvl="0" indent="-342900">
              <a:buFont typeface="Arial" panose="020B0604020202020204" pitchFamily="34" charset="0"/>
              <a:buChar char="•"/>
            </a:pPr>
            <a:r>
              <a:rPr lang="nl-NL" sz="2000" dirty="0"/>
              <a:t>Begrip ‘overheidsopdracht’</a:t>
            </a:r>
          </a:p>
          <a:p>
            <a:pPr marL="342900" lvl="0" indent="-342900">
              <a:buFont typeface="Arial" panose="020B0604020202020204" pitchFamily="34" charset="0"/>
              <a:buChar char="•"/>
            </a:pPr>
            <a:r>
              <a:rPr lang="nl-NL" sz="2000" dirty="0"/>
              <a:t>Uitzonderingen (o.a. </a:t>
            </a:r>
            <a:r>
              <a:rPr lang="nl-NL" sz="2000" dirty="0" err="1"/>
              <a:t>inhousegunning</a:t>
            </a:r>
            <a:r>
              <a:rPr lang="nl-NL" sz="2000" dirty="0"/>
              <a:t>)</a:t>
            </a:r>
          </a:p>
          <a:p>
            <a:pPr marL="342900" lvl="0" indent="-342900">
              <a:buFont typeface="Arial" panose="020B0604020202020204" pitchFamily="34" charset="0"/>
              <a:buChar char="•"/>
            </a:pPr>
            <a:r>
              <a:rPr lang="nl-NL" sz="2000" dirty="0"/>
              <a:t>Derde landen</a:t>
            </a:r>
          </a:p>
          <a:p>
            <a:pPr marL="342900" lvl="0" indent="-342900">
              <a:buFont typeface="Arial" panose="020B0604020202020204" pitchFamily="34" charset="0"/>
              <a:buChar char="•"/>
            </a:pPr>
            <a:r>
              <a:rPr lang="nl-NL" sz="2000" dirty="0"/>
              <a:t>Drempelbedragen</a:t>
            </a:r>
          </a:p>
          <a:p>
            <a:pPr marL="342900" lvl="0" indent="-342900">
              <a:buFont typeface="Arial" panose="020B0604020202020204" pitchFamily="34" charset="0"/>
              <a:buChar char="•"/>
            </a:pPr>
            <a:r>
              <a:rPr lang="nl-NL" sz="2000" dirty="0"/>
              <a:t>Procedures </a:t>
            </a:r>
          </a:p>
          <a:p>
            <a:pPr marL="342900" lvl="0" indent="-342900">
              <a:buFont typeface="Arial" panose="020B0604020202020204" pitchFamily="34" charset="0"/>
              <a:buChar char="•"/>
            </a:pPr>
            <a:r>
              <a:rPr lang="nl-NL" sz="2000" dirty="0"/>
              <a:t>Raamovereenkomsten</a:t>
            </a:r>
          </a:p>
          <a:p>
            <a:pPr marL="342900" lvl="0" indent="-342900">
              <a:buFont typeface="Arial" panose="020B0604020202020204" pitchFamily="34" charset="0"/>
              <a:buChar char="•"/>
            </a:pPr>
            <a:r>
              <a:rPr lang="nl-NL" sz="2000" dirty="0"/>
              <a:t>Eisen en criteria</a:t>
            </a:r>
          </a:p>
          <a:p>
            <a:pPr marL="342900" lvl="0" indent="-342900">
              <a:buFont typeface="Arial" panose="020B0604020202020204" pitchFamily="34" charset="0"/>
              <a:buChar char="•"/>
            </a:pPr>
            <a:r>
              <a:rPr lang="nl-NL" sz="2000" dirty="0"/>
              <a:t>Abnormaal lage inschrijving</a:t>
            </a:r>
          </a:p>
          <a:p>
            <a:pPr marL="342900" lvl="0" indent="-342900">
              <a:buFont typeface="Arial" panose="020B0604020202020204" pitchFamily="34" charset="0"/>
              <a:buChar char="•"/>
            </a:pPr>
            <a:r>
              <a:rPr lang="nl-NL" sz="2000" dirty="0"/>
              <a:t>Herstel gebreken</a:t>
            </a:r>
          </a:p>
          <a:p>
            <a:pPr marL="342900" lvl="0" indent="-342900">
              <a:buFont typeface="Arial" panose="020B0604020202020204" pitchFamily="34" charset="0"/>
              <a:buChar char="•"/>
            </a:pPr>
            <a:r>
              <a:rPr lang="nl-NL" sz="2000" dirty="0"/>
              <a:t>Wezenlijke wijziging</a:t>
            </a:r>
          </a:p>
          <a:p>
            <a:pPr marL="342900" lvl="0" indent="-342900">
              <a:buFont typeface="Arial" panose="020B0604020202020204" pitchFamily="34" charset="0"/>
              <a:buChar char="•"/>
            </a:pPr>
            <a:r>
              <a:rPr lang="nl-NL" sz="2000" dirty="0"/>
              <a:t>Rechtsbescherming</a:t>
            </a:r>
          </a:p>
        </p:txBody>
      </p:sp>
    </p:spTree>
    <p:extLst>
      <p:ext uri="{BB962C8B-B14F-4D97-AF65-F5344CB8AC3E}">
        <p14:creationId xmlns:p14="http://schemas.microsoft.com/office/powerpoint/2010/main" val="374111379"/>
      </p:ext>
    </p:extLst>
  </p:cSld>
  <p:clrMapOvr>
    <a:masterClrMapping/>
  </p:clrMapOvr>
  <p:transition spd="slow">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295479-23D9-8F5B-05F7-E28079D932E7}"/>
            </a:ext>
          </a:extLst>
        </p:cNvPr>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D0D0D477-73E6-676E-ED26-EAAB265F7A64}"/>
              </a:ext>
            </a:extLst>
          </p:cNvPr>
          <p:cNvSpPr>
            <a:spLocks noGrp="1"/>
          </p:cNvSpPr>
          <p:nvPr>
            <p:ph type="dt" sz="half" idx="10"/>
          </p:nvPr>
        </p:nvSpPr>
        <p:spPr/>
        <p:txBody>
          <a:bodyPr/>
          <a:lstStyle/>
          <a:p>
            <a:r>
              <a:rPr lang="nl-NL" dirty="0"/>
              <a:t>/45</a:t>
            </a:r>
          </a:p>
        </p:txBody>
      </p:sp>
      <p:sp>
        <p:nvSpPr>
          <p:cNvPr id="3" name="Tijdelijke aanduiding voor voettekst 2">
            <a:extLst>
              <a:ext uri="{FF2B5EF4-FFF2-40B4-BE49-F238E27FC236}">
                <a16:creationId xmlns:a16="http://schemas.microsoft.com/office/drawing/2014/main" id="{5F618989-B917-3850-C4A6-EE813A10B57E}"/>
              </a:ext>
            </a:extLst>
          </p:cNvPr>
          <p:cNvSpPr>
            <a:spLocks noGrp="1"/>
          </p:cNvSpPr>
          <p:nvPr>
            <p:ph type="ftr" sz="quarter" idx="11"/>
          </p:nvPr>
        </p:nvSpPr>
        <p:spPr>
          <a:xfrm>
            <a:off x="1715228" y="6385024"/>
            <a:ext cx="8928000" cy="307777"/>
          </a:xfrm>
        </p:spPr>
        <p:txBody>
          <a:bodyPr/>
          <a:lstStyle/>
          <a:p>
            <a:r>
              <a:rPr lang="nl-NL" dirty="0"/>
              <a:t>Presentatie SIX advocaten: Herziening Europese aanbestedingsrichtlijnen / Erik Verweij</a:t>
            </a:r>
          </a:p>
          <a:p>
            <a:endParaRPr lang="nl-NL" dirty="0"/>
          </a:p>
        </p:txBody>
      </p:sp>
      <p:sp>
        <p:nvSpPr>
          <p:cNvPr id="4" name="Tijdelijke aanduiding voor dianummer 3">
            <a:extLst>
              <a:ext uri="{FF2B5EF4-FFF2-40B4-BE49-F238E27FC236}">
                <a16:creationId xmlns:a16="http://schemas.microsoft.com/office/drawing/2014/main" id="{EA9A1BB4-56FA-A516-F08D-339299ABD7B3}"/>
              </a:ext>
            </a:extLst>
          </p:cNvPr>
          <p:cNvSpPr>
            <a:spLocks noGrp="1"/>
          </p:cNvSpPr>
          <p:nvPr>
            <p:ph type="sldNum" sz="quarter" idx="12"/>
          </p:nvPr>
        </p:nvSpPr>
        <p:spPr/>
        <p:txBody>
          <a:bodyPr/>
          <a:lstStyle/>
          <a:p>
            <a:fld id="{56C7A452-3DD0-4245-A17E-69695996C3E8}" type="slidenum">
              <a:rPr lang="nl-NL"/>
              <a:t>19</a:t>
            </a:fld>
            <a:endParaRPr lang="nl-NL"/>
          </a:p>
        </p:txBody>
      </p:sp>
      <p:sp>
        <p:nvSpPr>
          <p:cNvPr id="9" name="Titel 4">
            <a:extLst>
              <a:ext uri="{FF2B5EF4-FFF2-40B4-BE49-F238E27FC236}">
                <a16:creationId xmlns:a16="http://schemas.microsoft.com/office/drawing/2014/main" id="{C07558CD-5A2E-B65C-6AF5-52490B38BE0F}"/>
              </a:ext>
            </a:extLst>
          </p:cNvPr>
          <p:cNvSpPr>
            <a:spLocks noGrp="1"/>
          </p:cNvSpPr>
          <p:nvPr>
            <p:ph type="title"/>
          </p:nvPr>
        </p:nvSpPr>
        <p:spPr>
          <a:xfrm>
            <a:off x="1715228" y="1369087"/>
            <a:ext cx="8894451" cy="325602"/>
          </a:xfrm>
        </p:spPr>
        <p:txBody>
          <a:bodyPr/>
          <a:lstStyle/>
          <a:p>
            <a:r>
              <a:rPr lang="nl-NL" sz="2800" b="1" dirty="0"/>
              <a:t>Begrip ‘overheidsopdracht’</a:t>
            </a:r>
          </a:p>
        </p:txBody>
      </p:sp>
      <p:sp>
        <p:nvSpPr>
          <p:cNvPr id="10" name="Tijdelijke aanduiding voor tekst 5">
            <a:extLst>
              <a:ext uri="{FF2B5EF4-FFF2-40B4-BE49-F238E27FC236}">
                <a16:creationId xmlns:a16="http://schemas.microsoft.com/office/drawing/2014/main" id="{135B0DF1-B8F8-4BCA-6B0C-6D009E486403}"/>
              </a:ext>
            </a:extLst>
          </p:cNvPr>
          <p:cNvSpPr txBox="1">
            <a:spLocks/>
          </p:cNvSpPr>
          <p:nvPr/>
        </p:nvSpPr>
        <p:spPr>
          <a:xfrm>
            <a:off x="1698453" y="2153880"/>
            <a:ext cx="8961550" cy="3780809"/>
          </a:xfrm>
          <a:prstGeom prst="rect">
            <a:avLst/>
          </a:prstGeom>
        </p:spPr>
        <p:txBody>
          <a:bodyPr vert="horz" lIns="0" tIns="0" rIns="0" bIns="0" rtlCol="0">
            <a:normAutofit/>
          </a:bodyPr>
          <a:lstStyle>
            <a:lvl1pPr marL="0" indent="0" algn="l" defTabSz="914400" rtl="0" eaLnBrk="1" latinLnBrk="0" hangingPunct="1">
              <a:lnSpc>
                <a:spcPts val="2200"/>
              </a:lnSpc>
              <a:spcBef>
                <a:spcPts val="1000"/>
              </a:spcBef>
              <a:buFont typeface="Arial" panose="020B0604020202020204" pitchFamily="34" charset="0"/>
              <a:buNone/>
              <a:defRPr sz="1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342900" indent="-342900">
              <a:buFont typeface="Arial" panose="020B0604020202020204" pitchFamily="34" charset="0"/>
              <a:buChar char="•"/>
            </a:pPr>
            <a:endParaRPr lang="nl-NL" sz="2000" dirty="0"/>
          </a:p>
        </p:txBody>
      </p:sp>
      <p:sp>
        <p:nvSpPr>
          <p:cNvPr id="7" name="Tekstvak 6">
            <a:extLst>
              <a:ext uri="{FF2B5EF4-FFF2-40B4-BE49-F238E27FC236}">
                <a16:creationId xmlns:a16="http://schemas.microsoft.com/office/drawing/2014/main" id="{8BCD9E4B-4E09-DA79-FF70-112D99BE3BC2}"/>
              </a:ext>
            </a:extLst>
          </p:cNvPr>
          <p:cNvSpPr txBox="1"/>
          <p:nvPr/>
        </p:nvSpPr>
        <p:spPr>
          <a:xfrm>
            <a:off x="1681679" y="2041597"/>
            <a:ext cx="9239363" cy="3477875"/>
          </a:xfrm>
          <a:prstGeom prst="rect">
            <a:avLst/>
          </a:prstGeom>
          <a:noFill/>
        </p:spPr>
        <p:txBody>
          <a:bodyPr wrap="square">
            <a:spAutoFit/>
          </a:bodyPr>
          <a:lstStyle/>
          <a:p>
            <a:pPr marL="342900" lvl="0" indent="-342900">
              <a:buFont typeface="Arial" panose="020B0604020202020204" pitchFamily="34" charset="0"/>
              <a:buChar char="•"/>
            </a:pPr>
            <a:r>
              <a:rPr lang="nl-NL" sz="2000" dirty="0"/>
              <a:t>Verzoek om verduidelijking mogelijkheden tot</a:t>
            </a:r>
          </a:p>
          <a:p>
            <a:pPr marL="800100" lvl="1" indent="-342900">
              <a:buFont typeface="Courier New" panose="02070309020205020404" pitchFamily="49" charset="0"/>
              <a:buChar char="o"/>
            </a:pPr>
            <a:r>
              <a:rPr lang="nl-NL" sz="2000" dirty="0"/>
              <a:t>samenwerking tussen overheden</a:t>
            </a:r>
          </a:p>
          <a:p>
            <a:pPr marL="800100" lvl="1" indent="-342900">
              <a:buFont typeface="Courier New" panose="02070309020205020404" pitchFamily="49" charset="0"/>
              <a:buChar char="o"/>
            </a:pPr>
            <a:r>
              <a:rPr lang="nl-NL" sz="2000" dirty="0"/>
              <a:t>vrije keuze in- </a:t>
            </a:r>
            <a:r>
              <a:rPr lang="nl-NL" sz="2000" dirty="0" err="1"/>
              <a:t>vs</a:t>
            </a:r>
            <a:r>
              <a:rPr lang="nl-NL" sz="2000" dirty="0"/>
              <a:t> uitbesteden</a:t>
            </a:r>
          </a:p>
          <a:p>
            <a:pPr marL="800100" lvl="1" indent="-342900">
              <a:buFont typeface="Courier New" panose="02070309020205020404" pitchFamily="49" charset="0"/>
              <a:buChar char="o"/>
            </a:pPr>
            <a:r>
              <a:rPr lang="nl-NL" sz="2000" dirty="0"/>
              <a:t>overdracht bevoegdheden </a:t>
            </a:r>
          </a:p>
          <a:p>
            <a:pPr marL="1257300" lvl="2" indent="-342900">
              <a:buFont typeface="Courier New" panose="02070309020205020404" pitchFamily="49" charset="0"/>
              <a:buChar char="o"/>
            </a:pPr>
            <a:r>
              <a:rPr lang="nl-NL" sz="2000" dirty="0" err="1"/>
              <a:t>HvJEU</a:t>
            </a:r>
            <a:r>
              <a:rPr lang="nl-NL" sz="2000" dirty="0"/>
              <a:t> 18 juni 2020, C-328/19 (</a:t>
            </a:r>
            <a:r>
              <a:rPr lang="nl-NL" sz="2000" i="1" dirty="0" err="1"/>
              <a:t>Porin</a:t>
            </a:r>
            <a:r>
              <a:rPr lang="nl-NL" sz="2000" i="1" dirty="0"/>
              <a:t> </a:t>
            </a:r>
            <a:r>
              <a:rPr lang="nl-NL" sz="2000" i="1" dirty="0" err="1"/>
              <a:t>Kaupunki</a:t>
            </a:r>
            <a:r>
              <a:rPr lang="nl-NL" sz="2000" dirty="0"/>
              <a:t>)</a:t>
            </a:r>
          </a:p>
          <a:p>
            <a:pPr marL="342900" lvl="0" indent="-342900">
              <a:buFont typeface="Arial" panose="020B0604020202020204" pitchFamily="34" charset="0"/>
              <a:buChar char="•"/>
            </a:pPr>
            <a:r>
              <a:rPr lang="nl-NL" sz="2000" dirty="0"/>
              <a:t>Verzoek verduidelijking open house </a:t>
            </a:r>
          </a:p>
          <a:p>
            <a:pPr marL="800100" lvl="1" indent="-342900">
              <a:buFont typeface="Arial" panose="020B0604020202020204" pitchFamily="34" charset="0"/>
              <a:buChar char="•"/>
            </a:pPr>
            <a:r>
              <a:rPr lang="nl-NL" sz="2000" dirty="0" err="1"/>
              <a:t>HvJEU</a:t>
            </a:r>
            <a:r>
              <a:rPr lang="nl-NL" sz="2000" dirty="0"/>
              <a:t> 1 maart 2018, C-9/17 (</a:t>
            </a:r>
            <a:r>
              <a:rPr lang="nl-NL" sz="2000" i="1" dirty="0" err="1"/>
              <a:t>Tirkkonen</a:t>
            </a:r>
            <a:r>
              <a:rPr lang="nl-NL" sz="2000" dirty="0"/>
              <a:t>)</a:t>
            </a:r>
          </a:p>
          <a:p>
            <a:pPr marL="342900" lvl="0" indent="-342900">
              <a:buFont typeface="Arial" panose="020B0604020202020204" pitchFamily="34" charset="0"/>
              <a:buChar char="•"/>
            </a:pPr>
            <a:r>
              <a:rPr lang="nl-NL" sz="2000" dirty="0"/>
              <a:t>Verduidelijking begrip bezwarende titel / wederzijde prestaties </a:t>
            </a:r>
          </a:p>
          <a:p>
            <a:pPr marL="800100" lvl="1" indent="-342900">
              <a:buFont typeface="Arial" panose="020B0604020202020204" pitchFamily="34" charset="0"/>
              <a:buChar char="•"/>
            </a:pPr>
            <a:r>
              <a:rPr lang="nl-NL" sz="2000" dirty="0" err="1"/>
              <a:t>HvJEU</a:t>
            </a:r>
            <a:r>
              <a:rPr lang="nl-NL" sz="2000" dirty="0"/>
              <a:t> 10 september 2020, C-367/19 (</a:t>
            </a:r>
            <a:r>
              <a:rPr lang="nl-NL" sz="2000" i="1" dirty="0"/>
              <a:t>Tax-Fin-Lex</a:t>
            </a:r>
            <a:r>
              <a:rPr lang="nl-NL" sz="2000" dirty="0"/>
              <a:t>) </a:t>
            </a:r>
          </a:p>
          <a:p>
            <a:pPr marL="800100" lvl="1" indent="-342900">
              <a:buFont typeface="Arial" panose="020B0604020202020204" pitchFamily="34" charset="0"/>
              <a:buChar char="•"/>
            </a:pPr>
            <a:r>
              <a:rPr lang="nl-NL" sz="2000" dirty="0" err="1"/>
              <a:t>HvJEU</a:t>
            </a:r>
            <a:r>
              <a:rPr lang="nl-NL" sz="2000" dirty="0"/>
              <a:t> 28 mei 2020, C-796/18 (</a:t>
            </a:r>
            <a:r>
              <a:rPr lang="nl-NL" sz="2000" i="1" dirty="0"/>
              <a:t>Computer Society </a:t>
            </a:r>
            <a:r>
              <a:rPr lang="nl-NL" sz="2000" i="1" dirty="0" err="1"/>
              <a:t>for</a:t>
            </a:r>
            <a:r>
              <a:rPr lang="nl-NL" sz="2000" i="1" dirty="0"/>
              <a:t> Software-Development</a:t>
            </a:r>
            <a:r>
              <a:rPr lang="nl-NL" sz="2000" dirty="0"/>
              <a:t>)</a:t>
            </a:r>
          </a:p>
          <a:p>
            <a:pPr marL="800100" lvl="1" indent="-342900">
              <a:buFont typeface="Arial" panose="020B0604020202020204" pitchFamily="34" charset="0"/>
              <a:buChar char="•"/>
            </a:pPr>
            <a:r>
              <a:rPr lang="nl-NL" sz="2000" dirty="0" err="1"/>
              <a:t>HvJEU</a:t>
            </a:r>
            <a:r>
              <a:rPr lang="nl-NL" sz="2000" dirty="0"/>
              <a:t> 25 maart 2010, C-451/08 (</a:t>
            </a:r>
            <a:r>
              <a:rPr lang="nl-NL" sz="2000" i="1" dirty="0"/>
              <a:t>Helmut Müller</a:t>
            </a:r>
            <a:r>
              <a:rPr lang="nl-NL" sz="2000" dirty="0"/>
              <a:t>)</a:t>
            </a:r>
          </a:p>
        </p:txBody>
      </p:sp>
    </p:spTree>
    <p:extLst>
      <p:ext uri="{BB962C8B-B14F-4D97-AF65-F5344CB8AC3E}">
        <p14:creationId xmlns:p14="http://schemas.microsoft.com/office/powerpoint/2010/main" val="1871370874"/>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Afbeelding 8">
            <a:extLst>
              <a:ext uri="{FF2B5EF4-FFF2-40B4-BE49-F238E27FC236}">
                <a16:creationId xmlns:a16="http://schemas.microsoft.com/office/drawing/2014/main" id="{FF81F519-7F85-480E-A91C-E121DB6B9865}"/>
              </a:ext>
            </a:extLst>
          </p:cNvPr>
          <p:cNvPicPr>
            <a:picLocks noChangeAspect="1"/>
          </p:cNvPicPr>
          <p:nvPr/>
        </p:nvPicPr>
        <p:blipFill>
          <a:blip r:embed="rId2"/>
          <a:stretch>
            <a:fillRect/>
          </a:stretch>
        </p:blipFill>
        <p:spPr>
          <a:xfrm>
            <a:off x="9073661" y="645935"/>
            <a:ext cx="4320412" cy="5566130"/>
          </a:xfrm>
          <a:prstGeom prst="rect">
            <a:avLst/>
          </a:prstGeom>
        </p:spPr>
      </p:pic>
      <p:sp>
        <p:nvSpPr>
          <p:cNvPr id="2" name="Tijdelijke aanduiding voor datum 1">
            <a:extLst>
              <a:ext uri="{FF2B5EF4-FFF2-40B4-BE49-F238E27FC236}">
                <a16:creationId xmlns:a16="http://schemas.microsoft.com/office/drawing/2014/main" id="{88E7017B-3606-4F4A-A845-07E6448068BB}"/>
              </a:ext>
            </a:extLst>
          </p:cNvPr>
          <p:cNvSpPr>
            <a:spLocks noGrp="1"/>
          </p:cNvSpPr>
          <p:nvPr>
            <p:ph type="dt" sz="half" idx="10"/>
          </p:nvPr>
        </p:nvSpPr>
        <p:spPr>
          <a:xfrm>
            <a:off x="814930" y="6461968"/>
            <a:ext cx="456727" cy="153888"/>
          </a:xfrm>
        </p:spPr>
        <p:txBody>
          <a:bodyPr/>
          <a:lstStyle/>
          <a:p>
            <a:r>
              <a:rPr lang="nl-NL" dirty="0"/>
              <a:t>/45</a:t>
            </a:r>
          </a:p>
        </p:txBody>
      </p:sp>
      <p:sp>
        <p:nvSpPr>
          <p:cNvPr id="3" name="Tijdelijke aanduiding voor voettekst 2">
            <a:extLst>
              <a:ext uri="{FF2B5EF4-FFF2-40B4-BE49-F238E27FC236}">
                <a16:creationId xmlns:a16="http://schemas.microsoft.com/office/drawing/2014/main" id="{64D4635A-663D-324F-A7C5-D55C4383369C}"/>
              </a:ext>
            </a:extLst>
          </p:cNvPr>
          <p:cNvSpPr>
            <a:spLocks noGrp="1"/>
          </p:cNvSpPr>
          <p:nvPr>
            <p:ph type="ftr" sz="quarter" idx="11"/>
          </p:nvPr>
        </p:nvSpPr>
        <p:spPr>
          <a:xfrm>
            <a:off x="1715228" y="6461968"/>
            <a:ext cx="8928000" cy="153888"/>
          </a:xfrm>
        </p:spPr>
        <p:txBody>
          <a:bodyPr/>
          <a:lstStyle/>
          <a:p>
            <a:r>
              <a:rPr lang="nl-NL" dirty="0"/>
              <a:t>Presentatie SIX advocaten: Herziening Europese aanbestedingsrichtlijnen / Erik Verweij</a:t>
            </a:r>
          </a:p>
        </p:txBody>
      </p:sp>
      <p:sp>
        <p:nvSpPr>
          <p:cNvPr id="4" name="Tijdelijke aanduiding voor dianummer 3">
            <a:extLst>
              <a:ext uri="{FF2B5EF4-FFF2-40B4-BE49-F238E27FC236}">
                <a16:creationId xmlns:a16="http://schemas.microsoft.com/office/drawing/2014/main" id="{1C32A008-8157-F343-A842-2868A68CDD78}"/>
              </a:ext>
            </a:extLst>
          </p:cNvPr>
          <p:cNvSpPr>
            <a:spLocks noGrp="1"/>
          </p:cNvSpPr>
          <p:nvPr>
            <p:ph type="sldNum" sz="quarter" idx="12"/>
          </p:nvPr>
        </p:nvSpPr>
        <p:spPr/>
        <p:txBody>
          <a:bodyPr/>
          <a:lstStyle/>
          <a:p>
            <a:fld id="{56C7A452-3DD0-4245-A17E-69695996C3E8}" type="slidenum">
              <a:rPr lang="nl-NL"/>
              <a:t>2</a:t>
            </a:fld>
            <a:endParaRPr lang="nl-NL" dirty="0"/>
          </a:p>
        </p:txBody>
      </p:sp>
      <p:sp>
        <p:nvSpPr>
          <p:cNvPr id="7" name="Tekstvak 6">
            <a:extLst>
              <a:ext uri="{FF2B5EF4-FFF2-40B4-BE49-F238E27FC236}">
                <a16:creationId xmlns:a16="http://schemas.microsoft.com/office/drawing/2014/main" id="{1827658F-228F-4FA9-9A52-501E668AE193}"/>
              </a:ext>
            </a:extLst>
          </p:cNvPr>
          <p:cNvSpPr txBox="1"/>
          <p:nvPr/>
        </p:nvSpPr>
        <p:spPr>
          <a:xfrm>
            <a:off x="1854885" y="1306036"/>
            <a:ext cx="8482229" cy="523220"/>
          </a:xfrm>
          <a:prstGeom prst="rect">
            <a:avLst/>
          </a:prstGeom>
          <a:noFill/>
        </p:spPr>
        <p:txBody>
          <a:bodyPr wrap="square" rtlCol="0">
            <a:spAutoFit/>
          </a:bodyPr>
          <a:lstStyle/>
          <a:p>
            <a:r>
              <a:rPr lang="nl-NL" sz="2800" b="1" dirty="0">
                <a:solidFill>
                  <a:schemeClr val="bg1"/>
                </a:solidFill>
              </a:rPr>
              <a:t>Agenda</a:t>
            </a:r>
          </a:p>
        </p:txBody>
      </p:sp>
      <p:sp>
        <p:nvSpPr>
          <p:cNvPr id="8" name="Tekstvak 7">
            <a:extLst>
              <a:ext uri="{FF2B5EF4-FFF2-40B4-BE49-F238E27FC236}">
                <a16:creationId xmlns:a16="http://schemas.microsoft.com/office/drawing/2014/main" id="{CAA84DA6-9647-4DB9-882F-5A1D168B2E76}"/>
              </a:ext>
            </a:extLst>
          </p:cNvPr>
          <p:cNvSpPr txBox="1"/>
          <p:nvPr/>
        </p:nvSpPr>
        <p:spPr>
          <a:xfrm>
            <a:off x="1715228" y="2380891"/>
            <a:ext cx="6057172" cy="2000548"/>
          </a:xfrm>
          <a:prstGeom prst="rect">
            <a:avLst/>
          </a:prstGeom>
          <a:noFill/>
        </p:spPr>
        <p:txBody>
          <a:bodyPr wrap="square" rtlCol="0">
            <a:spAutoFit/>
          </a:bodyPr>
          <a:lstStyle/>
          <a:p>
            <a:pPr lvl="0"/>
            <a:endParaRPr lang="nl-NL" sz="2800" dirty="0">
              <a:solidFill>
                <a:prstClr val="white"/>
              </a:solidFill>
            </a:endParaRPr>
          </a:p>
          <a:p>
            <a:pPr marL="285750" lvl="0" indent="-285750">
              <a:buFont typeface="Arial" panose="020B0604020202020204" pitchFamily="34" charset="0"/>
              <a:buChar char="•"/>
            </a:pPr>
            <a:r>
              <a:rPr lang="nl-NL" sz="2400" dirty="0">
                <a:solidFill>
                  <a:prstClr val="white"/>
                </a:solidFill>
              </a:rPr>
              <a:t>Consultatie Europese Commissie</a:t>
            </a:r>
          </a:p>
          <a:p>
            <a:pPr marL="285750" lvl="0" indent="-285750">
              <a:buFont typeface="Arial" panose="020B0604020202020204" pitchFamily="34" charset="0"/>
              <a:buChar char="•"/>
            </a:pPr>
            <a:r>
              <a:rPr lang="nl-NL" sz="2400" dirty="0">
                <a:solidFill>
                  <a:prstClr val="white"/>
                </a:solidFill>
              </a:rPr>
              <a:t>‘</a:t>
            </a:r>
            <a:r>
              <a:rPr lang="nl-NL" sz="2400" dirty="0" err="1">
                <a:solidFill>
                  <a:prstClr val="white"/>
                </a:solidFill>
              </a:rPr>
              <a:t>Factual</a:t>
            </a:r>
            <a:r>
              <a:rPr lang="nl-NL" sz="2400" dirty="0">
                <a:solidFill>
                  <a:prstClr val="white"/>
                </a:solidFill>
              </a:rPr>
              <a:t> summary report’</a:t>
            </a:r>
          </a:p>
          <a:p>
            <a:pPr marL="285750" lvl="0" indent="-285750">
              <a:buFont typeface="Arial" panose="020B0604020202020204" pitchFamily="34" charset="0"/>
              <a:buChar char="•"/>
            </a:pPr>
            <a:r>
              <a:rPr lang="nl-NL" sz="2400" dirty="0">
                <a:solidFill>
                  <a:prstClr val="white"/>
                </a:solidFill>
              </a:rPr>
              <a:t>Ontvangen reacties</a:t>
            </a:r>
          </a:p>
          <a:p>
            <a:pPr marL="285750" lvl="0" indent="-285750">
              <a:buFont typeface="Arial" panose="020B0604020202020204" pitchFamily="34" charset="0"/>
              <a:buChar char="•"/>
            </a:pPr>
            <a:r>
              <a:rPr lang="nl-NL" sz="2400" dirty="0">
                <a:solidFill>
                  <a:prstClr val="white"/>
                </a:solidFill>
              </a:rPr>
              <a:t>Verbetering richtlijnen: eerste inzichten</a:t>
            </a:r>
          </a:p>
        </p:txBody>
      </p:sp>
    </p:spTree>
    <p:extLst>
      <p:ext uri="{BB962C8B-B14F-4D97-AF65-F5344CB8AC3E}">
        <p14:creationId xmlns:p14="http://schemas.microsoft.com/office/powerpoint/2010/main" val="73586643"/>
      </p:ext>
    </p:extLst>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6D946D-B8E5-F649-4070-4C65F35D2BB6}"/>
            </a:ext>
          </a:extLst>
        </p:cNvPr>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9F158C09-E395-2D27-7FD4-1118DA19D4F0}"/>
              </a:ext>
            </a:extLst>
          </p:cNvPr>
          <p:cNvSpPr>
            <a:spLocks noGrp="1"/>
          </p:cNvSpPr>
          <p:nvPr>
            <p:ph type="dt" sz="half" idx="10"/>
          </p:nvPr>
        </p:nvSpPr>
        <p:spPr/>
        <p:txBody>
          <a:bodyPr/>
          <a:lstStyle/>
          <a:p>
            <a:r>
              <a:rPr lang="nl-NL" dirty="0"/>
              <a:t>/45</a:t>
            </a:r>
          </a:p>
        </p:txBody>
      </p:sp>
      <p:sp>
        <p:nvSpPr>
          <p:cNvPr id="3" name="Tijdelijke aanduiding voor voettekst 2">
            <a:extLst>
              <a:ext uri="{FF2B5EF4-FFF2-40B4-BE49-F238E27FC236}">
                <a16:creationId xmlns:a16="http://schemas.microsoft.com/office/drawing/2014/main" id="{F917EA88-0B25-F3E9-54A2-4F9CF3545F39}"/>
              </a:ext>
            </a:extLst>
          </p:cNvPr>
          <p:cNvSpPr>
            <a:spLocks noGrp="1"/>
          </p:cNvSpPr>
          <p:nvPr>
            <p:ph type="ftr" sz="quarter" idx="11"/>
          </p:nvPr>
        </p:nvSpPr>
        <p:spPr>
          <a:xfrm>
            <a:off x="1715228" y="6385024"/>
            <a:ext cx="8928000" cy="307777"/>
          </a:xfrm>
        </p:spPr>
        <p:txBody>
          <a:bodyPr/>
          <a:lstStyle/>
          <a:p>
            <a:r>
              <a:rPr lang="nl-NL" dirty="0"/>
              <a:t>Presentatie SIX advocaten: Herziening Europese aanbestedingsrichtlijnen / Erik Verweij</a:t>
            </a:r>
          </a:p>
          <a:p>
            <a:endParaRPr lang="nl-NL" dirty="0"/>
          </a:p>
        </p:txBody>
      </p:sp>
      <p:sp>
        <p:nvSpPr>
          <p:cNvPr id="4" name="Tijdelijke aanduiding voor dianummer 3">
            <a:extLst>
              <a:ext uri="{FF2B5EF4-FFF2-40B4-BE49-F238E27FC236}">
                <a16:creationId xmlns:a16="http://schemas.microsoft.com/office/drawing/2014/main" id="{DF1BFC70-1020-6041-F475-C7316F04ACD4}"/>
              </a:ext>
            </a:extLst>
          </p:cNvPr>
          <p:cNvSpPr>
            <a:spLocks noGrp="1"/>
          </p:cNvSpPr>
          <p:nvPr>
            <p:ph type="sldNum" sz="quarter" idx="12"/>
          </p:nvPr>
        </p:nvSpPr>
        <p:spPr/>
        <p:txBody>
          <a:bodyPr/>
          <a:lstStyle/>
          <a:p>
            <a:fld id="{56C7A452-3DD0-4245-A17E-69695996C3E8}" type="slidenum">
              <a:rPr lang="nl-NL"/>
              <a:t>20</a:t>
            </a:fld>
            <a:endParaRPr lang="nl-NL"/>
          </a:p>
        </p:txBody>
      </p:sp>
      <p:sp>
        <p:nvSpPr>
          <p:cNvPr id="9" name="Titel 4">
            <a:extLst>
              <a:ext uri="{FF2B5EF4-FFF2-40B4-BE49-F238E27FC236}">
                <a16:creationId xmlns:a16="http://schemas.microsoft.com/office/drawing/2014/main" id="{3D202B6C-8AEE-1CF7-0D54-EA0DDF7D9636}"/>
              </a:ext>
            </a:extLst>
          </p:cNvPr>
          <p:cNvSpPr>
            <a:spLocks noGrp="1"/>
          </p:cNvSpPr>
          <p:nvPr>
            <p:ph type="title"/>
          </p:nvPr>
        </p:nvSpPr>
        <p:spPr>
          <a:xfrm>
            <a:off x="1715228" y="1300999"/>
            <a:ext cx="8894451" cy="325602"/>
          </a:xfrm>
        </p:spPr>
        <p:txBody>
          <a:bodyPr/>
          <a:lstStyle/>
          <a:p>
            <a:r>
              <a:rPr lang="nl-NL" sz="2800" b="1" dirty="0"/>
              <a:t> Uitzonderingen</a:t>
            </a:r>
          </a:p>
        </p:txBody>
      </p:sp>
      <p:sp>
        <p:nvSpPr>
          <p:cNvPr id="10" name="Tijdelijke aanduiding voor tekst 5">
            <a:extLst>
              <a:ext uri="{FF2B5EF4-FFF2-40B4-BE49-F238E27FC236}">
                <a16:creationId xmlns:a16="http://schemas.microsoft.com/office/drawing/2014/main" id="{0D7628C5-9C1E-8F67-7867-BFEFA8BEAA9D}"/>
              </a:ext>
            </a:extLst>
          </p:cNvPr>
          <p:cNvSpPr txBox="1">
            <a:spLocks/>
          </p:cNvSpPr>
          <p:nvPr/>
        </p:nvSpPr>
        <p:spPr>
          <a:xfrm>
            <a:off x="1698453" y="2153880"/>
            <a:ext cx="8961550" cy="3780809"/>
          </a:xfrm>
          <a:prstGeom prst="rect">
            <a:avLst/>
          </a:prstGeom>
        </p:spPr>
        <p:txBody>
          <a:bodyPr vert="horz" lIns="0" tIns="0" rIns="0" bIns="0" rtlCol="0">
            <a:normAutofit/>
          </a:bodyPr>
          <a:lstStyle>
            <a:lvl1pPr marL="0" indent="0" algn="l" defTabSz="914400" rtl="0" eaLnBrk="1" latinLnBrk="0" hangingPunct="1">
              <a:lnSpc>
                <a:spcPts val="2200"/>
              </a:lnSpc>
              <a:spcBef>
                <a:spcPts val="1000"/>
              </a:spcBef>
              <a:buFont typeface="Arial" panose="020B0604020202020204" pitchFamily="34" charset="0"/>
              <a:buNone/>
              <a:defRPr sz="1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342900" indent="-342900">
              <a:buFont typeface="Arial" panose="020B0604020202020204" pitchFamily="34" charset="0"/>
              <a:buChar char="•"/>
            </a:pPr>
            <a:endParaRPr lang="nl-NL" sz="2000" dirty="0"/>
          </a:p>
        </p:txBody>
      </p:sp>
      <p:sp>
        <p:nvSpPr>
          <p:cNvPr id="7" name="Tekstvak 6">
            <a:extLst>
              <a:ext uri="{FF2B5EF4-FFF2-40B4-BE49-F238E27FC236}">
                <a16:creationId xmlns:a16="http://schemas.microsoft.com/office/drawing/2014/main" id="{344FAFD7-5AF1-B2B6-7CFE-DEF729C1CD8F}"/>
              </a:ext>
            </a:extLst>
          </p:cNvPr>
          <p:cNvSpPr txBox="1"/>
          <p:nvPr/>
        </p:nvSpPr>
        <p:spPr>
          <a:xfrm>
            <a:off x="1681679" y="2041597"/>
            <a:ext cx="9239363" cy="2862322"/>
          </a:xfrm>
          <a:prstGeom prst="rect">
            <a:avLst/>
          </a:prstGeom>
          <a:noFill/>
        </p:spPr>
        <p:txBody>
          <a:bodyPr wrap="square">
            <a:spAutoFit/>
          </a:bodyPr>
          <a:lstStyle/>
          <a:p>
            <a:pPr marL="342900" lvl="0" indent="-342900">
              <a:buFont typeface="Arial" panose="020B0604020202020204" pitchFamily="34" charset="0"/>
              <a:buChar char="•"/>
            </a:pPr>
            <a:r>
              <a:rPr lang="nl-NL" sz="2000" dirty="0"/>
              <a:t>Uitsluitende rechten (art. 11 richtlijn 2014/24/EU)</a:t>
            </a:r>
          </a:p>
          <a:p>
            <a:pPr marL="800100" lvl="1" indent="-342900">
              <a:buFont typeface="Courier New" panose="02070309020205020404" pitchFamily="49" charset="0"/>
              <a:buChar char="o"/>
            </a:pPr>
            <a:r>
              <a:rPr lang="nl-NL" sz="2000" dirty="0"/>
              <a:t>Waarom alleen voor diensten en bijv. niet voor levering warmte (CPV 09323000-9)</a:t>
            </a:r>
          </a:p>
          <a:p>
            <a:pPr marL="800100" lvl="1" indent="-342900">
              <a:buFont typeface="Courier New" panose="02070309020205020404" pitchFamily="49" charset="0"/>
              <a:buChar char="o"/>
            </a:pPr>
            <a:r>
              <a:rPr lang="nl-NL" sz="2000" dirty="0"/>
              <a:t>Verhouding onduidelijk met art. 32 lid 2 sub b (iii) richtlijn 2014/24/EU R&amp;D leveringen (art. 32 lid 3 sub a richtlijn 2014/24/EU)</a:t>
            </a:r>
          </a:p>
          <a:p>
            <a:pPr marL="342900" indent="-342900">
              <a:buFont typeface="Arial" panose="020B0604020202020204" pitchFamily="34" charset="0"/>
              <a:buChar char="•"/>
            </a:pPr>
            <a:r>
              <a:rPr lang="nl-NL" sz="2000" dirty="0"/>
              <a:t>Begrip R&amp;D (art. 14 richtlijn 2014/24/EU) onduidelijk en niet consistent met andere EU regelgeving</a:t>
            </a:r>
          </a:p>
          <a:p>
            <a:pPr marL="342900" lvl="0" indent="-342900">
              <a:buFont typeface="Arial" panose="020B0604020202020204" pitchFamily="34" charset="0"/>
              <a:buChar char="•"/>
            </a:pPr>
            <a:r>
              <a:rPr lang="nl-NL" sz="2000" dirty="0"/>
              <a:t>Projecten van kleine gemeentes (bijv. &lt; 20.000 inwoners): uitsluitend enkele minimum eisen voor nationale aanbesteding?</a:t>
            </a:r>
          </a:p>
        </p:txBody>
      </p:sp>
    </p:spTree>
    <p:extLst>
      <p:ext uri="{BB962C8B-B14F-4D97-AF65-F5344CB8AC3E}">
        <p14:creationId xmlns:p14="http://schemas.microsoft.com/office/powerpoint/2010/main" val="2781005877"/>
      </p:ext>
    </p:extLst>
  </p:cSld>
  <p:clrMapOvr>
    <a:masterClrMapping/>
  </p:clrMapOvr>
  <p:transition spd="slow">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CA34E2-72BD-C210-E3B6-3A0DE0510305}"/>
            </a:ext>
          </a:extLst>
        </p:cNvPr>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10BB6CD0-2398-173A-DB68-633DA3388298}"/>
              </a:ext>
            </a:extLst>
          </p:cNvPr>
          <p:cNvSpPr>
            <a:spLocks noGrp="1"/>
          </p:cNvSpPr>
          <p:nvPr>
            <p:ph type="dt" sz="half" idx="10"/>
          </p:nvPr>
        </p:nvSpPr>
        <p:spPr/>
        <p:txBody>
          <a:bodyPr/>
          <a:lstStyle/>
          <a:p>
            <a:r>
              <a:rPr lang="nl-NL" dirty="0"/>
              <a:t>/45</a:t>
            </a:r>
          </a:p>
        </p:txBody>
      </p:sp>
      <p:sp>
        <p:nvSpPr>
          <p:cNvPr id="3" name="Tijdelijke aanduiding voor voettekst 2">
            <a:extLst>
              <a:ext uri="{FF2B5EF4-FFF2-40B4-BE49-F238E27FC236}">
                <a16:creationId xmlns:a16="http://schemas.microsoft.com/office/drawing/2014/main" id="{E793EAC5-F42F-FE35-1B6F-77643C3B5823}"/>
              </a:ext>
            </a:extLst>
          </p:cNvPr>
          <p:cNvSpPr>
            <a:spLocks noGrp="1"/>
          </p:cNvSpPr>
          <p:nvPr>
            <p:ph type="ftr" sz="quarter" idx="11"/>
          </p:nvPr>
        </p:nvSpPr>
        <p:spPr>
          <a:xfrm>
            <a:off x="1715228" y="6461968"/>
            <a:ext cx="8928000" cy="153888"/>
          </a:xfrm>
        </p:spPr>
        <p:txBody>
          <a:bodyPr/>
          <a:lstStyle/>
          <a:p>
            <a:r>
              <a:rPr lang="nl-NL"/>
              <a:t>Presentatie SIX advocaten: Herziening Europese aanbestedingsrichtlijnen / Erik Verweij</a:t>
            </a:r>
            <a:endParaRPr lang="nl-NL" dirty="0"/>
          </a:p>
        </p:txBody>
      </p:sp>
      <p:sp>
        <p:nvSpPr>
          <p:cNvPr id="4" name="Tijdelijke aanduiding voor dianummer 3">
            <a:extLst>
              <a:ext uri="{FF2B5EF4-FFF2-40B4-BE49-F238E27FC236}">
                <a16:creationId xmlns:a16="http://schemas.microsoft.com/office/drawing/2014/main" id="{89302359-53D3-0CB5-B48A-FC141E0F60C9}"/>
              </a:ext>
            </a:extLst>
          </p:cNvPr>
          <p:cNvSpPr>
            <a:spLocks noGrp="1"/>
          </p:cNvSpPr>
          <p:nvPr>
            <p:ph type="sldNum" sz="quarter" idx="12"/>
          </p:nvPr>
        </p:nvSpPr>
        <p:spPr/>
        <p:txBody>
          <a:bodyPr/>
          <a:lstStyle/>
          <a:p>
            <a:fld id="{56C7A452-3DD0-4245-A17E-69695996C3E8}" type="slidenum">
              <a:rPr lang="nl-NL"/>
              <a:t>21</a:t>
            </a:fld>
            <a:endParaRPr lang="nl-NL"/>
          </a:p>
        </p:txBody>
      </p:sp>
      <p:sp>
        <p:nvSpPr>
          <p:cNvPr id="9" name="Titel 4">
            <a:extLst>
              <a:ext uri="{FF2B5EF4-FFF2-40B4-BE49-F238E27FC236}">
                <a16:creationId xmlns:a16="http://schemas.microsoft.com/office/drawing/2014/main" id="{DB68FF0D-753E-E3A1-E7B0-C51A6481E499}"/>
              </a:ext>
            </a:extLst>
          </p:cNvPr>
          <p:cNvSpPr>
            <a:spLocks noGrp="1"/>
          </p:cNvSpPr>
          <p:nvPr>
            <p:ph type="title"/>
          </p:nvPr>
        </p:nvSpPr>
        <p:spPr>
          <a:xfrm>
            <a:off x="1715228" y="1369087"/>
            <a:ext cx="8894451" cy="325602"/>
          </a:xfrm>
        </p:spPr>
        <p:txBody>
          <a:bodyPr/>
          <a:lstStyle/>
          <a:p>
            <a:r>
              <a:rPr lang="nl-NL" sz="2800" b="1" dirty="0" err="1"/>
              <a:t>Inhouse</a:t>
            </a:r>
            <a:r>
              <a:rPr lang="nl-NL" sz="2800" b="1" dirty="0"/>
              <a:t>/quasi-</a:t>
            </a:r>
            <a:r>
              <a:rPr lang="nl-NL" sz="2800" b="1" dirty="0" err="1"/>
              <a:t>inbesteding</a:t>
            </a:r>
            <a:endParaRPr lang="nl-NL" sz="2800" b="1" dirty="0"/>
          </a:p>
        </p:txBody>
      </p:sp>
      <p:sp>
        <p:nvSpPr>
          <p:cNvPr id="10" name="Tijdelijke aanduiding voor tekst 5">
            <a:extLst>
              <a:ext uri="{FF2B5EF4-FFF2-40B4-BE49-F238E27FC236}">
                <a16:creationId xmlns:a16="http://schemas.microsoft.com/office/drawing/2014/main" id="{CC184E71-E013-806C-517C-7570A8F66930}"/>
              </a:ext>
            </a:extLst>
          </p:cNvPr>
          <p:cNvSpPr txBox="1">
            <a:spLocks/>
          </p:cNvSpPr>
          <p:nvPr/>
        </p:nvSpPr>
        <p:spPr>
          <a:xfrm>
            <a:off x="1698453" y="2153880"/>
            <a:ext cx="8961550" cy="3780809"/>
          </a:xfrm>
          <a:prstGeom prst="rect">
            <a:avLst/>
          </a:prstGeom>
        </p:spPr>
        <p:txBody>
          <a:bodyPr vert="horz" lIns="0" tIns="0" rIns="0" bIns="0" rtlCol="0">
            <a:normAutofit/>
          </a:bodyPr>
          <a:lstStyle>
            <a:lvl1pPr marL="0" indent="0" algn="l" defTabSz="914400" rtl="0" eaLnBrk="1" latinLnBrk="0" hangingPunct="1">
              <a:lnSpc>
                <a:spcPts val="2200"/>
              </a:lnSpc>
              <a:spcBef>
                <a:spcPts val="1000"/>
              </a:spcBef>
              <a:buFont typeface="Arial" panose="020B0604020202020204" pitchFamily="34" charset="0"/>
              <a:buNone/>
              <a:defRPr sz="1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342900" indent="-342900">
              <a:buFont typeface="Arial" panose="020B0604020202020204" pitchFamily="34" charset="0"/>
              <a:buChar char="•"/>
            </a:pPr>
            <a:endParaRPr lang="nl-NL" sz="2000" dirty="0"/>
          </a:p>
        </p:txBody>
      </p:sp>
      <p:sp>
        <p:nvSpPr>
          <p:cNvPr id="7" name="Tekstvak 6">
            <a:extLst>
              <a:ext uri="{FF2B5EF4-FFF2-40B4-BE49-F238E27FC236}">
                <a16:creationId xmlns:a16="http://schemas.microsoft.com/office/drawing/2014/main" id="{6E6741E9-B605-9C42-E2AC-D855647D3571}"/>
              </a:ext>
            </a:extLst>
          </p:cNvPr>
          <p:cNvSpPr txBox="1"/>
          <p:nvPr/>
        </p:nvSpPr>
        <p:spPr>
          <a:xfrm>
            <a:off x="1681679" y="2041597"/>
            <a:ext cx="9239363" cy="1938992"/>
          </a:xfrm>
          <a:prstGeom prst="rect">
            <a:avLst/>
          </a:prstGeom>
          <a:noFill/>
        </p:spPr>
        <p:txBody>
          <a:bodyPr wrap="square">
            <a:spAutoFit/>
          </a:bodyPr>
          <a:lstStyle/>
          <a:p>
            <a:pPr marL="342900" lvl="0" indent="-342900">
              <a:buFont typeface="Arial" panose="020B0604020202020204" pitchFamily="34" charset="0"/>
              <a:buChar char="•"/>
            </a:pPr>
            <a:r>
              <a:rPr lang="nl-NL" sz="2000" dirty="0"/>
              <a:t>Verzoek om verduidelijking </a:t>
            </a:r>
            <a:r>
              <a:rPr lang="nl-NL" sz="2000" dirty="0" err="1"/>
              <a:t>meerendeelcriterium</a:t>
            </a:r>
            <a:r>
              <a:rPr lang="nl-NL" sz="2000" dirty="0"/>
              <a:t> uit art. 12 lid 1 en 3 richtlijn 2014/24/EU (80 % van activiteiten verrichten voor controlerende AD)</a:t>
            </a:r>
          </a:p>
          <a:p>
            <a:pPr marL="342900" lvl="0" indent="-342900">
              <a:buFont typeface="Arial" panose="020B0604020202020204" pitchFamily="34" charset="0"/>
              <a:buChar char="•"/>
            </a:pPr>
            <a:r>
              <a:rPr lang="nl-NL" sz="2000" dirty="0"/>
              <a:t>Alleen omzet eigen taken of ook die van onderaannemers?</a:t>
            </a:r>
          </a:p>
          <a:p>
            <a:pPr marL="342900" lvl="0" indent="-342900">
              <a:buFont typeface="Arial" panose="020B0604020202020204" pitchFamily="34" charset="0"/>
              <a:buChar char="•"/>
            </a:pPr>
            <a:r>
              <a:rPr lang="nl-NL" sz="2000" dirty="0"/>
              <a:t>Verzoek om aanscherping: </a:t>
            </a:r>
          </a:p>
          <a:p>
            <a:pPr marL="800100" lvl="1" indent="-342900">
              <a:buFont typeface="Courier New" panose="02070309020205020404" pitchFamily="49" charset="0"/>
              <a:buChar char="o"/>
            </a:pPr>
            <a:r>
              <a:rPr lang="nl-NL" sz="2000" dirty="0"/>
              <a:t>Activiteiten groep gecontroleerde entiteit meerekenen </a:t>
            </a:r>
          </a:p>
          <a:p>
            <a:pPr marL="800100" lvl="1" indent="-342900">
              <a:buFont typeface="Courier New" panose="02070309020205020404" pitchFamily="49" charset="0"/>
              <a:buChar char="o"/>
            </a:pPr>
            <a:r>
              <a:rPr lang="nl-NL" sz="2000" dirty="0"/>
              <a:t>80 % naar 100% </a:t>
            </a:r>
          </a:p>
        </p:txBody>
      </p:sp>
    </p:spTree>
    <p:extLst>
      <p:ext uri="{BB962C8B-B14F-4D97-AF65-F5344CB8AC3E}">
        <p14:creationId xmlns:p14="http://schemas.microsoft.com/office/powerpoint/2010/main" val="575705116"/>
      </p:ext>
    </p:extLst>
  </p:cSld>
  <p:clrMapOvr>
    <a:masterClrMapping/>
  </p:clrMapOvr>
  <p:transition spd="slow">
    <p:wip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4BF6FA-25B8-B37B-5ADE-AD6C293C3C81}"/>
            </a:ext>
          </a:extLst>
        </p:cNvPr>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F7539D80-AA5F-93FD-5477-0CD6AA57A332}"/>
              </a:ext>
            </a:extLst>
          </p:cNvPr>
          <p:cNvSpPr>
            <a:spLocks noGrp="1"/>
          </p:cNvSpPr>
          <p:nvPr>
            <p:ph type="dt" sz="half" idx="10"/>
          </p:nvPr>
        </p:nvSpPr>
        <p:spPr/>
        <p:txBody>
          <a:bodyPr/>
          <a:lstStyle/>
          <a:p>
            <a:r>
              <a:rPr lang="nl-NL" dirty="0"/>
              <a:t>/45</a:t>
            </a:r>
          </a:p>
        </p:txBody>
      </p:sp>
      <p:sp>
        <p:nvSpPr>
          <p:cNvPr id="3" name="Tijdelijke aanduiding voor voettekst 2">
            <a:extLst>
              <a:ext uri="{FF2B5EF4-FFF2-40B4-BE49-F238E27FC236}">
                <a16:creationId xmlns:a16="http://schemas.microsoft.com/office/drawing/2014/main" id="{6D42C1C2-59AD-9BE2-54C4-9B49F6841204}"/>
              </a:ext>
            </a:extLst>
          </p:cNvPr>
          <p:cNvSpPr>
            <a:spLocks noGrp="1"/>
          </p:cNvSpPr>
          <p:nvPr>
            <p:ph type="ftr" sz="quarter" idx="11"/>
          </p:nvPr>
        </p:nvSpPr>
        <p:spPr>
          <a:xfrm>
            <a:off x="1715228" y="6385024"/>
            <a:ext cx="8928000" cy="307777"/>
          </a:xfrm>
        </p:spPr>
        <p:txBody>
          <a:bodyPr/>
          <a:lstStyle/>
          <a:p>
            <a:r>
              <a:rPr lang="nl-NL" dirty="0"/>
              <a:t>Presentatie SIX advocaten: Herziening Europese aanbestedingsrichtlijnen / Erik Verweij</a:t>
            </a:r>
          </a:p>
          <a:p>
            <a:endParaRPr lang="nl-NL" dirty="0"/>
          </a:p>
        </p:txBody>
      </p:sp>
      <p:sp>
        <p:nvSpPr>
          <p:cNvPr id="4" name="Tijdelijke aanduiding voor dianummer 3">
            <a:extLst>
              <a:ext uri="{FF2B5EF4-FFF2-40B4-BE49-F238E27FC236}">
                <a16:creationId xmlns:a16="http://schemas.microsoft.com/office/drawing/2014/main" id="{5504B078-CAE4-4ACC-FAE4-D6BE532A2257}"/>
              </a:ext>
            </a:extLst>
          </p:cNvPr>
          <p:cNvSpPr>
            <a:spLocks noGrp="1"/>
          </p:cNvSpPr>
          <p:nvPr>
            <p:ph type="sldNum" sz="quarter" idx="12"/>
          </p:nvPr>
        </p:nvSpPr>
        <p:spPr/>
        <p:txBody>
          <a:bodyPr/>
          <a:lstStyle/>
          <a:p>
            <a:fld id="{56C7A452-3DD0-4245-A17E-69695996C3E8}" type="slidenum">
              <a:rPr lang="nl-NL"/>
              <a:t>22</a:t>
            </a:fld>
            <a:endParaRPr lang="nl-NL"/>
          </a:p>
        </p:txBody>
      </p:sp>
      <p:sp>
        <p:nvSpPr>
          <p:cNvPr id="9" name="Titel 4">
            <a:extLst>
              <a:ext uri="{FF2B5EF4-FFF2-40B4-BE49-F238E27FC236}">
                <a16:creationId xmlns:a16="http://schemas.microsoft.com/office/drawing/2014/main" id="{8880EB3E-2BA6-DE8A-7680-D00734F267D0}"/>
              </a:ext>
            </a:extLst>
          </p:cNvPr>
          <p:cNvSpPr>
            <a:spLocks noGrp="1"/>
          </p:cNvSpPr>
          <p:nvPr>
            <p:ph type="title"/>
          </p:nvPr>
        </p:nvSpPr>
        <p:spPr>
          <a:xfrm>
            <a:off x="1715228" y="1369087"/>
            <a:ext cx="8894451" cy="325602"/>
          </a:xfrm>
        </p:spPr>
        <p:txBody>
          <a:bodyPr/>
          <a:lstStyle/>
          <a:p>
            <a:r>
              <a:rPr lang="nl-NL" sz="2800" b="1" dirty="0"/>
              <a:t>Publiek-publieke samenwerking</a:t>
            </a:r>
          </a:p>
        </p:txBody>
      </p:sp>
      <p:sp>
        <p:nvSpPr>
          <p:cNvPr id="10" name="Tijdelijke aanduiding voor tekst 5">
            <a:extLst>
              <a:ext uri="{FF2B5EF4-FFF2-40B4-BE49-F238E27FC236}">
                <a16:creationId xmlns:a16="http://schemas.microsoft.com/office/drawing/2014/main" id="{2816F523-06AB-46FE-1596-1A1FC1010FD8}"/>
              </a:ext>
            </a:extLst>
          </p:cNvPr>
          <p:cNvSpPr txBox="1">
            <a:spLocks/>
          </p:cNvSpPr>
          <p:nvPr/>
        </p:nvSpPr>
        <p:spPr>
          <a:xfrm>
            <a:off x="1698453" y="2153880"/>
            <a:ext cx="8961550" cy="3780809"/>
          </a:xfrm>
          <a:prstGeom prst="rect">
            <a:avLst/>
          </a:prstGeom>
        </p:spPr>
        <p:txBody>
          <a:bodyPr vert="horz" lIns="0" tIns="0" rIns="0" bIns="0" rtlCol="0">
            <a:normAutofit/>
          </a:bodyPr>
          <a:lstStyle>
            <a:lvl1pPr marL="0" indent="0" algn="l" defTabSz="914400" rtl="0" eaLnBrk="1" latinLnBrk="0" hangingPunct="1">
              <a:lnSpc>
                <a:spcPts val="2200"/>
              </a:lnSpc>
              <a:spcBef>
                <a:spcPts val="1000"/>
              </a:spcBef>
              <a:buFont typeface="Arial" panose="020B0604020202020204" pitchFamily="34" charset="0"/>
              <a:buNone/>
              <a:defRPr sz="1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342900" indent="-342900">
              <a:buFont typeface="Arial" panose="020B0604020202020204" pitchFamily="34" charset="0"/>
              <a:buChar char="•"/>
            </a:pPr>
            <a:endParaRPr lang="nl-NL" sz="2000" dirty="0"/>
          </a:p>
        </p:txBody>
      </p:sp>
      <p:sp>
        <p:nvSpPr>
          <p:cNvPr id="7" name="Tekstvak 6">
            <a:extLst>
              <a:ext uri="{FF2B5EF4-FFF2-40B4-BE49-F238E27FC236}">
                <a16:creationId xmlns:a16="http://schemas.microsoft.com/office/drawing/2014/main" id="{206B8B9C-4855-6460-DD91-D60799F6951F}"/>
              </a:ext>
            </a:extLst>
          </p:cNvPr>
          <p:cNvSpPr txBox="1"/>
          <p:nvPr/>
        </p:nvSpPr>
        <p:spPr>
          <a:xfrm>
            <a:off x="1681679" y="2041597"/>
            <a:ext cx="9239363" cy="3170099"/>
          </a:xfrm>
          <a:prstGeom prst="rect">
            <a:avLst/>
          </a:prstGeom>
          <a:noFill/>
        </p:spPr>
        <p:txBody>
          <a:bodyPr wrap="square">
            <a:spAutoFit/>
          </a:bodyPr>
          <a:lstStyle/>
          <a:p>
            <a:pPr marL="342900" lvl="0" indent="-342900">
              <a:buFont typeface="Arial" panose="020B0604020202020204" pitchFamily="34" charset="0"/>
              <a:buChar char="•"/>
            </a:pPr>
            <a:r>
              <a:rPr lang="nl-NL" sz="2000" dirty="0"/>
              <a:t>Verzoek om verduidelijking 20%-regel uit art. 12 lid 4 richtlijn 2014/24/EU  (‘deelnemende aanbestedende diensten nemen op de open markt niet meer dan 20 % van de onder de samenwerking vallende activiteiten voor hun rekening’)</a:t>
            </a:r>
          </a:p>
          <a:p>
            <a:pPr marL="800100" lvl="1" indent="-342900">
              <a:buFont typeface="Courier New" panose="02070309020205020404" pitchFamily="49" charset="0"/>
              <a:buChar char="o"/>
            </a:pPr>
            <a:r>
              <a:rPr lang="nl-NL" sz="2000" dirty="0"/>
              <a:t>Hoe 20 % bereken t.o.v. totaal?</a:t>
            </a:r>
          </a:p>
          <a:p>
            <a:pPr marL="800100" lvl="1" indent="-342900">
              <a:buFont typeface="Courier New" panose="02070309020205020404" pitchFamily="49" charset="0"/>
              <a:buChar char="o"/>
            </a:pPr>
            <a:r>
              <a:rPr lang="nl-NL" sz="2000" dirty="0"/>
              <a:t>Wat is ‘open markt’?</a:t>
            </a:r>
          </a:p>
          <a:p>
            <a:pPr marL="285750" lvl="0" indent="-285750">
              <a:buFont typeface="Arial" panose="020B0604020202020204" pitchFamily="34" charset="0"/>
              <a:buChar char="•"/>
            </a:pPr>
            <a:r>
              <a:rPr lang="nl-NL" sz="2000" dirty="0"/>
              <a:t>Verzoek om aanscherping: minimum drempels voor participatie elke deelnemer</a:t>
            </a:r>
          </a:p>
          <a:p>
            <a:pPr marL="285750" lvl="0" indent="-285750">
              <a:buFont typeface="Arial" panose="020B0604020202020204" pitchFamily="34" charset="0"/>
              <a:buChar char="•"/>
            </a:pPr>
            <a:r>
              <a:rPr lang="en-US" sz="2000" dirty="0"/>
              <a:t>Soms </a:t>
            </a:r>
            <a:r>
              <a:rPr lang="en-US" sz="2000" dirty="0" err="1"/>
              <a:t>juist</a:t>
            </a:r>
            <a:r>
              <a:rPr lang="en-US" sz="2000" dirty="0"/>
              <a:t> heel </a:t>
            </a:r>
            <a:r>
              <a:rPr lang="en-US" sz="2000" dirty="0" err="1"/>
              <a:t>anders</a:t>
            </a:r>
            <a:r>
              <a:rPr lang="en-US" sz="2000" dirty="0"/>
              <a:t>: ‘</a:t>
            </a:r>
            <a:r>
              <a:rPr lang="en-GB" sz="2000" i="1" dirty="0"/>
              <a:t>EU public procurement law must exempt all forms of ­public cooperation from the applicability of public procurement law without further conditions.</a:t>
            </a:r>
            <a:r>
              <a:rPr lang="en-GB" sz="2000" dirty="0"/>
              <a:t>’</a:t>
            </a:r>
            <a:endParaRPr lang="nl-NL" sz="2000" dirty="0"/>
          </a:p>
          <a:p>
            <a:pPr marL="800100" lvl="1" indent="-342900">
              <a:buFont typeface="Courier New" panose="02070309020205020404" pitchFamily="49" charset="0"/>
              <a:buChar char="o"/>
            </a:pPr>
            <a:endParaRPr lang="nl-NL" sz="2000" dirty="0"/>
          </a:p>
        </p:txBody>
      </p:sp>
    </p:spTree>
    <p:extLst>
      <p:ext uri="{BB962C8B-B14F-4D97-AF65-F5344CB8AC3E}">
        <p14:creationId xmlns:p14="http://schemas.microsoft.com/office/powerpoint/2010/main" val="468843470"/>
      </p:ext>
    </p:extLst>
  </p:cSld>
  <p:clrMapOvr>
    <a:masterClrMapping/>
  </p:clrMapOvr>
  <p:transition spd="slow">
    <p:wip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9222E7-7C9B-5E98-5144-36101A2B1823}"/>
            </a:ext>
          </a:extLst>
        </p:cNvPr>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2D0611CA-62E1-5A4A-6CB5-97B62274E8C9}"/>
              </a:ext>
            </a:extLst>
          </p:cNvPr>
          <p:cNvSpPr>
            <a:spLocks noGrp="1"/>
          </p:cNvSpPr>
          <p:nvPr>
            <p:ph type="dt" sz="half" idx="10"/>
          </p:nvPr>
        </p:nvSpPr>
        <p:spPr/>
        <p:txBody>
          <a:bodyPr/>
          <a:lstStyle/>
          <a:p>
            <a:r>
              <a:rPr lang="nl-NL" dirty="0"/>
              <a:t>/45</a:t>
            </a:r>
          </a:p>
        </p:txBody>
      </p:sp>
      <p:sp>
        <p:nvSpPr>
          <p:cNvPr id="3" name="Tijdelijke aanduiding voor voettekst 2">
            <a:extLst>
              <a:ext uri="{FF2B5EF4-FFF2-40B4-BE49-F238E27FC236}">
                <a16:creationId xmlns:a16="http://schemas.microsoft.com/office/drawing/2014/main" id="{75781B27-48E9-ABB8-9FB7-F8B3DBAD16FC}"/>
              </a:ext>
            </a:extLst>
          </p:cNvPr>
          <p:cNvSpPr>
            <a:spLocks noGrp="1"/>
          </p:cNvSpPr>
          <p:nvPr>
            <p:ph type="ftr" sz="quarter" idx="11"/>
          </p:nvPr>
        </p:nvSpPr>
        <p:spPr>
          <a:xfrm>
            <a:off x="1715228" y="6385024"/>
            <a:ext cx="8928000" cy="307777"/>
          </a:xfrm>
        </p:spPr>
        <p:txBody>
          <a:bodyPr/>
          <a:lstStyle/>
          <a:p>
            <a:r>
              <a:rPr lang="nl-NL" dirty="0"/>
              <a:t>Presentatie SIX advocaten: Herziening Europese aanbestedingsrichtlijnen / Erik Verweij</a:t>
            </a:r>
          </a:p>
          <a:p>
            <a:endParaRPr lang="nl-NL" dirty="0"/>
          </a:p>
        </p:txBody>
      </p:sp>
      <p:sp>
        <p:nvSpPr>
          <p:cNvPr id="4" name="Tijdelijke aanduiding voor dianummer 3">
            <a:extLst>
              <a:ext uri="{FF2B5EF4-FFF2-40B4-BE49-F238E27FC236}">
                <a16:creationId xmlns:a16="http://schemas.microsoft.com/office/drawing/2014/main" id="{5C5CE7FF-B961-3A07-2667-6185CC88743B}"/>
              </a:ext>
            </a:extLst>
          </p:cNvPr>
          <p:cNvSpPr>
            <a:spLocks noGrp="1"/>
          </p:cNvSpPr>
          <p:nvPr>
            <p:ph type="sldNum" sz="quarter" idx="12"/>
          </p:nvPr>
        </p:nvSpPr>
        <p:spPr/>
        <p:txBody>
          <a:bodyPr/>
          <a:lstStyle/>
          <a:p>
            <a:fld id="{56C7A452-3DD0-4245-A17E-69695996C3E8}" type="slidenum">
              <a:rPr lang="nl-NL"/>
              <a:t>23</a:t>
            </a:fld>
            <a:endParaRPr lang="nl-NL"/>
          </a:p>
        </p:txBody>
      </p:sp>
      <p:sp>
        <p:nvSpPr>
          <p:cNvPr id="9" name="Titel 4">
            <a:extLst>
              <a:ext uri="{FF2B5EF4-FFF2-40B4-BE49-F238E27FC236}">
                <a16:creationId xmlns:a16="http://schemas.microsoft.com/office/drawing/2014/main" id="{0F98C9F0-18F1-F49D-6829-CA63BF77F7F8}"/>
              </a:ext>
            </a:extLst>
          </p:cNvPr>
          <p:cNvSpPr>
            <a:spLocks noGrp="1"/>
          </p:cNvSpPr>
          <p:nvPr>
            <p:ph type="title"/>
          </p:nvPr>
        </p:nvSpPr>
        <p:spPr>
          <a:xfrm>
            <a:off x="1715228" y="1369087"/>
            <a:ext cx="8894451" cy="325602"/>
          </a:xfrm>
        </p:spPr>
        <p:txBody>
          <a:bodyPr/>
          <a:lstStyle/>
          <a:p>
            <a:r>
              <a:rPr lang="nl-NL" sz="2800" b="1" dirty="0"/>
              <a:t>Derde landen</a:t>
            </a:r>
          </a:p>
        </p:txBody>
      </p:sp>
      <p:sp>
        <p:nvSpPr>
          <p:cNvPr id="10" name="Tijdelijke aanduiding voor tekst 5">
            <a:extLst>
              <a:ext uri="{FF2B5EF4-FFF2-40B4-BE49-F238E27FC236}">
                <a16:creationId xmlns:a16="http://schemas.microsoft.com/office/drawing/2014/main" id="{3C62C1B8-86E1-192A-1052-C85DFFC81080}"/>
              </a:ext>
            </a:extLst>
          </p:cNvPr>
          <p:cNvSpPr txBox="1">
            <a:spLocks/>
          </p:cNvSpPr>
          <p:nvPr/>
        </p:nvSpPr>
        <p:spPr>
          <a:xfrm>
            <a:off x="1698453" y="2153880"/>
            <a:ext cx="8961550" cy="3780809"/>
          </a:xfrm>
          <a:prstGeom prst="rect">
            <a:avLst/>
          </a:prstGeom>
        </p:spPr>
        <p:txBody>
          <a:bodyPr vert="horz" lIns="0" tIns="0" rIns="0" bIns="0" rtlCol="0">
            <a:normAutofit/>
          </a:bodyPr>
          <a:lstStyle>
            <a:lvl1pPr marL="0" indent="0" algn="l" defTabSz="914400" rtl="0" eaLnBrk="1" latinLnBrk="0" hangingPunct="1">
              <a:lnSpc>
                <a:spcPts val="2200"/>
              </a:lnSpc>
              <a:spcBef>
                <a:spcPts val="1000"/>
              </a:spcBef>
              <a:buFont typeface="Arial" panose="020B0604020202020204" pitchFamily="34" charset="0"/>
              <a:buNone/>
              <a:defRPr sz="1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342900" indent="-342900">
              <a:buFont typeface="Arial" panose="020B0604020202020204" pitchFamily="34" charset="0"/>
              <a:buChar char="•"/>
            </a:pPr>
            <a:endParaRPr lang="nl-NL" sz="2000" dirty="0"/>
          </a:p>
        </p:txBody>
      </p:sp>
      <p:sp>
        <p:nvSpPr>
          <p:cNvPr id="7" name="Tekstvak 6">
            <a:extLst>
              <a:ext uri="{FF2B5EF4-FFF2-40B4-BE49-F238E27FC236}">
                <a16:creationId xmlns:a16="http://schemas.microsoft.com/office/drawing/2014/main" id="{97833A1B-2A43-4640-AA08-D2FB4DCB88BF}"/>
              </a:ext>
            </a:extLst>
          </p:cNvPr>
          <p:cNvSpPr txBox="1"/>
          <p:nvPr/>
        </p:nvSpPr>
        <p:spPr>
          <a:xfrm>
            <a:off x="1613141" y="2041597"/>
            <a:ext cx="9307902" cy="707886"/>
          </a:xfrm>
          <a:prstGeom prst="rect">
            <a:avLst/>
          </a:prstGeom>
          <a:noFill/>
        </p:spPr>
        <p:txBody>
          <a:bodyPr wrap="square">
            <a:spAutoFit/>
          </a:bodyPr>
          <a:lstStyle/>
          <a:p>
            <a:pPr marL="285750" lvl="0" indent="-285750">
              <a:buFont typeface="Arial" panose="020B0604020202020204" pitchFamily="34" charset="0"/>
              <a:buChar char="•"/>
            </a:pPr>
            <a:r>
              <a:rPr lang="nl-NL" sz="2000" dirty="0"/>
              <a:t>Diverse verzoeken om verduidelijking art. 25 richtlijn 2014/24/EU</a:t>
            </a:r>
          </a:p>
          <a:p>
            <a:pPr marL="285750" lvl="0" indent="-285750">
              <a:buFont typeface="Arial" panose="020B0604020202020204" pitchFamily="34" charset="0"/>
              <a:buChar char="•"/>
            </a:pPr>
            <a:r>
              <a:rPr lang="nl-NL" sz="2000" dirty="0"/>
              <a:t>Onder verwijzing naar zaak C-652/22 (</a:t>
            </a:r>
            <a:r>
              <a:rPr lang="nl-NL" sz="2000" i="1" dirty="0" err="1"/>
              <a:t>Kolin</a:t>
            </a:r>
            <a:r>
              <a:rPr lang="nl-NL" sz="2000" i="1" dirty="0"/>
              <a:t> </a:t>
            </a:r>
            <a:r>
              <a:rPr lang="nl-NL" sz="2000" i="1" dirty="0" err="1"/>
              <a:t>Iniaat</a:t>
            </a:r>
            <a:r>
              <a:rPr lang="nl-NL" sz="2000" dirty="0"/>
              <a:t>)</a:t>
            </a:r>
          </a:p>
        </p:txBody>
      </p:sp>
    </p:spTree>
    <p:extLst>
      <p:ext uri="{BB962C8B-B14F-4D97-AF65-F5344CB8AC3E}">
        <p14:creationId xmlns:p14="http://schemas.microsoft.com/office/powerpoint/2010/main" val="1748935135"/>
      </p:ext>
    </p:extLst>
  </p:cSld>
  <p:clrMapOvr>
    <a:masterClrMapping/>
  </p:clrMapOvr>
  <p:transition spd="slow">
    <p:wip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5E143D-8E4C-7E2B-0FDE-F96FD30EDE61}"/>
            </a:ext>
          </a:extLst>
        </p:cNvPr>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AE89553D-D925-A805-960D-63F89A73F978}"/>
              </a:ext>
            </a:extLst>
          </p:cNvPr>
          <p:cNvSpPr>
            <a:spLocks noGrp="1"/>
          </p:cNvSpPr>
          <p:nvPr>
            <p:ph type="dt" sz="half" idx="10"/>
          </p:nvPr>
        </p:nvSpPr>
        <p:spPr/>
        <p:txBody>
          <a:bodyPr/>
          <a:lstStyle/>
          <a:p>
            <a:r>
              <a:rPr lang="nl-NL" dirty="0"/>
              <a:t>/45</a:t>
            </a:r>
          </a:p>
        </p:txBody>
      </p:sp>
      <p:sp>
        <p:nvSpPr>
          <p:cNvPr id="3" name="Tijdelijke aanduiding voor voettekst 2">
            <a:extLst>
              <a:ext uri="{FF2B5EF4-FFF2-40B4-BE49-F238E27FC236}">
                <a16:creationId xmlns:a16="http://schemas.microsoft.com/office/drawing/2014/main" id="{6AAE4118-B642-D031-D90C-8B83C2CE5B1B}"/>
              </a:ext>
            </a:extLst>
          </p:cNvPr>
          <p:cNvSpPr>
            <a:spLocks noGrp="1"/>
          </p:cNvSpPr>
          <p:nvPr>
            <p:ph type="ftr" sz="quarter" idx="11"/>
          </p:nvPr>
        </p:nvSpPr>
        <p:spPr>
          <a:xfrm>
            <a:off x="1715228" y="6385024"/>
            <a:ext cx="8928000" cy="307777"/>
          </a:xfrm>
        </p:spPr>
        <p:txBody>
          <a:bodyPr/>
          <a:lstStyle/>
          <a:p>
            <a:r>
              <a:rPr lang="nl-NL" dirty="0"/>
              <a:t>Presentatie SIX advocaten: Herziening Europese aanbestedingsrichtlijnen / Erik Verweij</a:t>
            </a:r>
          </a:p>
          <a:p>
            <a:endParaRPr lang="nl-NL" dirty="0"/>
          </a:p>
        </p:txBody>
      </p:sp>
      <p:sp>
        <p:nvSpPr>
          <p:cNvPr id="4" name="Tijdelijke aanduiding voor dianummer 3">
            <a:extLst>
              <a:ext uri="{FF2B5EF4-FFF2-40B4-BE49-F238E27FC236}">
                <a16:creationId xmlns:a16="http://schemas.microsoft.com/office/drawing/2014/main" id="{43F0CA68-A145-30AB-20A9-DE054BC4D42A}"/>
              </a:ext>
            </a:extLst>
          </p:cNvPr>
          <p:cNvSpPr>
            <a:spLocks noGrp="1"/>
          </p:cNvSpPr>
          <p:nvPr>
            <p:ph type="sldNum" sz="quarter" idx="12"/>
          </p:nvPr>
        </p:nvSpPr>
        <p:spPr/>
        <p:txBody>
          <a:bodyPr/>
          <a:lstStyle/>
          <a:p>
            <a:fld id="{56C7A452-3DD0-4245-A17E-69695996C3E8}" type="slidenum">
              <a:rPr lang="nl-NL"/>
              <a:t>24</a:t>
            </a:fld>
            <a:endParaRPr lang="nl-NL"/>
          </a:p>
        </p:txBody>
      </p:sp>
      <p:sp>
        <p:nvSpPr>
          <p:cNvPr id="9" name="Titel 4">
            <a:extLst>
              <a:ext uri="{FF2B5EF4-FFF2-40B4-BE49-F238E27FC236}">
                <a16:creationId xmlns:a16="http://schemas.microsoft.com/office/drawing/2014/main" id="{CBE2E404-5586-A627-1322-991BB3C5A7D8}"/>
              </a:ext>
            </a:extLst>
          </p:cNvPr>
          <p:cNvSpPr>
            <a:spLocks noGrp="1"/>
          </p:cNvSpPr>
          <p:nvPr>
            <p:ph type="title"/>
          </p:nvPr>
        </p:nvSpPr>
        <p:spPr>
          <a:xfrm>
            <a:off x="1715228" y="1369087"/>
            <a:ext cx="8894451" cy="633379"/>
          </a:xfrm>
        </p:spPr>
        <p:txBody>
          <a:bodyPr/>
          <a:lstStyle/>
          <a:p>
            <a:r>
              <a:rPr lang="nl-NL" sz="2800" b="1" dirty="0"/>
              <a:t>Drempelbedragen</a:t>
            </a:r>
            <a:br>
              <a:rPr lang="nl-NL" dirty="0"/>
            </a:br>
            <a:endParaRPr lang="nl-NL" sz="2800" b="1" dirty="0"/>
          </a:p>
        </p:txBody>
      </p:sp>
      <p:sp>
        <p:nvSpPr>
          <p:cNvPr id="10" name="Tijdelijke aanduiding voor tekst 5">
            <a:extLst>
              <a:ext uri="{FF2B5EF4-FFF2-40B4-BE49-F238E27FC236}">
                <a16:creationId xmlns:a16="http://schemas.microsoft.com/office/drawing/2014/main" id="{007D5117-AEBE-F4AB-C802-32D5F870C6FF}"/>
              </a:ext>
            </a:extLst>
          </p:cNvPr>
          <p:cNvSpPr txBox="1">
            <a:spLocks/>
          </p:cNvSpPr>
          <p:nvPr/>
        </p:nvSpPr>
        <p:spPr>
          <a:xfrm>
            <a:off x="1698453" y="2153880"/>
            <a:ext cx="8961550" cy="3780809"/>
          </a:xfrm>
          <a:prstGeom prst="rect">
            <a:avLst/>
          </a:prstGeom>
        </p:spPr>
        <p:txBody>
          <a:bodyPr vert="horz" lIns="0" tIns="0" rIns="0" bIns="0" rtlCol="0">
            <a:normAutofit/>
          </a:bodyPr>
          <a:lstStyle>
            <a:lvl1pPr marL="0" indent="0" algn="l" defTabSz="914400" rtl="0" eaLnBrk="1" latinLnBrk="0" hangingPunct="1">
              <a:lnSpc>
                <a:spcPts val="2200"/>
              </a:lnSpc>
              <a:spcBef>
                <a:spcPts val="1000"/>
              </a:spcBef>
              <a:buFont typeface="Arial" panose="020B0604020202020204" pitchFamily="34" charset="0"/>
              <a:buNone/>
              <a:defRPr sz="1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342900" indent="-342900">
              <a:buFont typeface="Arial" panose="020B0604020202020204" pitchFamily="34" charset="0"/>
              <a:buChar char="•"/>
            </a:pPr>
            <a:endParaRPr lang="nl-NL" sz="2000" dirty="0"/>
          </a:p>
        </p:txBody>
      </p:sp>
      <p:sp>
        <p:nvSpPr>
          <p:cNvPr id="7" name="Tekstvak 6">
            <a:extLst>
              <a:ext uri="{FF2B5EF4-FFF2-40B4-BE49-F238E27FC236}">
                <a16:creationId xmlns:a16="http://schemas.microsoft.com/office/drawing/2014/main" id="{8F93000D-7144-2710-8C42-332590E08DD0}"/>
              </a:ext>
            </a:extLst>
          </p:cNvPr>
          <p:cNvSpPr txBox="1"/>
          <p:nvPr/>
        </p:nvSpPr>
        <p:spPr>
          <a:xfrm>
            <a:off x="1595887" y="2041597"/>
            <a:ext cx="9325155" cy="2246769"/>
          </a:xfrm>
          <a:prstGeom prst="rect">
            <a:avLst/>
          </a:prstGeom>
          <a:noFill/>
        </p:spPr>
        <p:txBody>
          <a:bodyPr wrap="square">
            <a:spAutoFit/>
          </a:bodyPr>
          <a:lstStyle/>
          <a:p>
            <a:pPr marL="342900" lvl="0" indent="-342900">
              <a:buFont typeface="Arial" panose="020B0604020202020204" pitchFamily="34" charset="0"/>
              <a:buChar char="•"/>
            </a:pPr>
            <a:r>
              <a:rPr lang="nl-NL" sz="2000" dirty="0"/>
              <a:t>Veel respondenten vragen om verhoging drempels</a:t>
            </a:r>
          </a:p>
          <a:p>
            <a:pPr marL="342900" lvl="0" indent="-342900">
              <a:buFont typeface="Arial" panose="020B0604020202020204" pitchFamily="34" charset="0"/>
              <a:buChar char="•"/>
            </a:pPr>
            <a:r>
              <a:rPr lang="nl-NL" sz="2000" dirty="0"/>
              <a:t>Indexering</a:t>
            </a:r>
          </a:p>
          <a:p>
            <a:pPr marL="342900" lvl="0" indent="-342900">
              <a:buFont typeface="Arial" panose="020B0604020202020204" pitchFamily="34" charset="0"/>
              <a:buChar char="•"/>
            </a:pPr>
            <a:r>
              <a:rPr lang="nl-NL" sz="2000" dirty="0"/>
              <a:t>Soms wel erg drastisch…</a:t>
            </a:r>
          </a:p>
          <a:p>
            <a:pPr marL="800100" lvl="1" indent="-342900">
              <a:buFont typeface="Courier New" panose="02070309020205020404" pitchFamily="49" charset="0"/>
              <a:buChar char="o"/>
            </a:pPr>
            <a:r>
              <a:rPr lang="nl-NL" sz="2000" dirty="0"/>
              <a:t>‘</a:t>
            </a:r>
            <a:r>
              <a:rPr lang="nl-NL" sz="2000" i="1" dirty="0"/>
              <a:t>For </a:t>
            </a:r>
            <a:r>
              <a:rPr lang="nl-NL" sz="2000" i="1" dirty="0" err="1"/>
              <a:t>construction</a:t>
            </a:r>
            <a:r>
              <a:rPr lang="nl-NL" sz="2000" i="1" dirty="0"/>
              <a:t> </a:t>
            </a:r>
            <a:r>
              <a:rPr lang="nl-NL" sz="2000" i="1" dirty="0" err="1"/>
              <a:t>contracts</a:t>
            </a:r>
            <a:r>
              <a:rPr lang="nl-NL" sz="2000" i="1" dirty="0"/>
              <a:t>: EUR 100,000,000 (</a:t>
            </a:r>
            <a:r>
              <a:rPr lang="nl-NL" sz="2000" i="1" dirty="0" err="1"/>
              <a:t>instead</a:t>
            </a:r>
            <a:r>
              <a:rPr lang="nl-NL" sz="2000" i="1" dirty="0"/>
              <a:t> of </a:t>
            </a:r>
            <a:r>
              <a:rPr lang="nl-NL" sz="2000" i="1" dirty="0" err="1"/>
              <a:t>currently</a:t>
            </a:r>
            <a:r>
              <a:rPr lang="nl-NL" sz="2000" i="1" dirty="0"/>
              <a:t> </a:t>
            </a:r>
            <a:r>
              <a:rPr lang="nl-NL" sz="2000" i="1" dirty="0" err="1"/>
              <a:t>approx</a:t>
            </a:r>
            <a:r>
              <a:rPr lang="nl-NL" sz="2000" i="1" dirty="0"/>
              <a:t>. EUR 5,538,000) </a:t>
            </a:r>
            <a:r>
              <a:rPr lang="nl-NL" sz="2000" i="1" dirty="0" err="1"/>
              <a:t>for</a:t>
            </a:r>
            <a:r>
              <a:rPr lang="nl-NL" sz="2000" i="1" dirty="0"/>
              <a:t> services: EUR 2,000,000 (</a:t>
            </a:r>
            <a:r>
              <a:rPr lang="nl-NL" sz="2000" i="1" dirty="0" err="1"/>
              <a:t>instead</a:t>
            </a:r>
            <a:r>
              <a:rPr lang="nl-NL" sz="2000" i="1" dirty="0"/>
              <a:t> of EUR 221,000 at present</a:t>
            </a:r>
            <a:r>
              <a:rPr lang="nl-NL" sz="2000" dirty="0"/>
              <a:t>)</a:t>
            </a:r>
          </a:p>
          <a:p>
            <a:pPr marL="342900" lvl="0" indent="-342900">
              <a:buFont typeface="Arial" panose="020B0604020202020204" pitchFamily="34" charset="0"/>
              <a:buChar char="•"/>
            </a:pPr>
            <a:r>
              <a:rPr lang="nl-NL" sz="2000" dirty="0"/>
              <a:t>Maar: sommige ondernemingen vragen juist om drempel niet (wezenlijk) te verhogen</a:t>
            </a:r>
          </a:p>
        </p:txBody>
      </p:sp>
    </p:spTree>
    <p:extLst>
      <p:ext uri="{BB962C8B-B14F-4D97-AF65-F5344CB8AC3E}">
        <p14:creationId xmlns:p14="http://schemas.microsoft.com/office/powerpoint/2010/main" val="2904612435"/>
      </p:ext>
    </p:extLst>
  </p:cSld>
  <p:clrMapOvr>
    <a:masterClrMapping/>
  </p:clrMapOvr>
  <p:transition spd="slow">
    <p:wip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B88B48-19B7-1E91-D1DB-1BAC38DF020F}"/>
            </a:ext>
          </a:extLst>
        </p:cNvPr>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734DEC45-532C-3B0D-EB68-961BF44A8995}"/>
              </a:ext>
            </a:extLst>
          </p:cNvPr>
          <p:cNvSpPr>
            <a:spLocks noGrp="1"/>
          </p:cNvSpPr>
          <p:nvPr>
            <p:ph type="dt" sz="half" idx="10"/>
          </p:nvPr>
        </p:nvSpPr>
        <p:spPr/>
        <p:txBody>
          <a:bodyPr/>
          <a:lstStyle/>
          <a:p>
            <a:r>
              <a:rPr lang="nl-NL" dirty="0"/>
              <a:t>/45</a:t>
            </a:r>
          </a:p>
        </p:txBody>
      </p:sp>
      <p:sp>
        <p:nvSpPr>
          <p:cNvPr id="3" name="Tijdelijke aanduiding voor voettekst 2">
            <a:extLst>
              <a:ext uri="{FF2B5EF4-FFF2-40B4-BE49-F238E27FC236}">
                <a16:creationId xmlns:a16="http://schemas.microsoft.com/office/drawing/2014/main" id="{6EF7CBBE-7CA0-6975-E21B-D168D79CA4C2}"/>
              </a:ext>
            </a:extLst>
          </p:cNvPr>
          <p:cNvSpPr>
            <a:spLocks noGrp="1"/>
          </p:cNvSpPr>
          <p:nvPr>
            <p:ph type="ftr" sz="quarter" idx="11"/>
          </p:nvPr>
        </p:nvSpPr>
        <p:spPr>
          <a:xfrm>
            <a:off x="1715228" y="6385024"/>
            <a:ext cx="8928000" cy="307777"/>
          </a:xfrm>
        </p:spPr>
        <p:txBody>
          <a:bodyPr/>
          <a:lstStyle/>
          <a:p>
            <a:r>
              <a:rPr lang="nl-NL" dirty="0"/>
              <a:t>Presentatie SIX advocaten: Herziening Europese aanbestedingsrichtlijnen / Erik Verweij</a:t>
            </a:r>
          </a:p>
          <a:p>
            <a:endParaRPr lang="nl-NL" dirty="0"/>
          </a:p>
        </p:txBody>
      </p:sp>
      <p:sp>
        <p:nvSpPr>
          <p:cNvPr id="4" name="Tijdelijke aanduiding voor dianummer 3">
            <a:extLst>
              <a:ext uri="{FF2B5EF4-FFF2-40B4-BE49-F238E27FC236}">
                <a16:creationId xmlns:a16="http://schemas.microsoft.com/office/drawing/2014/main" id="{EFFD221D-B5D8-A407-D6A1-B4136D31945A}"/>
              </a:ext>
            </a:extLst>
          </p:cNvPr>
          <p:cNvSpPr>
            <a:spLocks noGrp="1"/>
          </p:cNvSpPr>
          <p:nvPr>
            <p:ph type="sldNum" sz="quarter" idx="12"/>
          </p:nvPr>
        </p:nvSpPr>
        <p:spPr/>
        <p:txBody>
          <a:bodyPr/>
          <a:lstStyle/>
          <a:p>
            <a:fld id="{56C7A452-3DD0-4245-A17E-69695996C3E8}" type="slidenum">
              <a:rPr lang="nl-NL"/>
              <a:t>25</a:t>
            </a:fld>
            <a:endParaRPr lang="nl-NL"/>
          </a:p>
        </p:txBody>
      </p:sp>
      <p:sp>
        <p:nvSpPr>
          <p:cNvPr id="9" name="Titel 4">
            <a:extLst>
              <a:ext uri="{FF2B5EF4-FFF2-40B4-BE49-F238E27FC236}">
                <a16:creationId xmlns:a16="http://schemas.microsoft.com/office/drawing/2014/main" id="{3DE5E5CA-DE21-6625-F0F1-BF4F012518D6}"/>
              </a:ext>
            </a:extLst>
          </p:cNvPr>
          <p:cNvSpPr>
            <a:spLocks noGrp="1"/>
          </p:cNvSpPr>
          <p:nvPr>
            <p:ph type="title"/>
          </p:nvPr>
        </p:nvSpPr>
        <p:spPr>
          <a:xfrm>
            <a:off x="1715228" y="1369087"/>
            <a:ext cx="8894451" cy="325602"/>
          </a:xfrm>
        </p:spPr>
        <p:txBody>
          <a:bodyPr/>
          <a:lstStyle/>
          <a:p>
            <a:r>
              <a:rPr lang="nl-NL" sz="2800" b="1" dirty="0"/>
              <a:t>Opdrachten onder de drempel</a:t>
            </a:r>
          </a:p>
        </p:txBody>
      </p:sp>
      <p:sp>
        <p:nvSpPr>
          <p:cNvPr id="10" name="Tijdelijke aanduiding voor tekst 5">
            <a:extLst>
              <a:ext uri="{FF2B5EF4-FFF2-40B4-BE49-F238E27FC236}">
                <a16:creationId xmlns:a16="http://schemas.microsoft.com/office/drawing/2014/main" id="{F5690ABC-B768-3394-7D4D-E4523401B685}"/>
              </a:ext>
            </a:extLst>
          </p:cNvPr>
          <p:cNvSpPr txBox="1">
            <a:spLocks/>
          </p:cNvSpPr>
          <p:nvPr/>
        </p:nvSpPr>
        <p:spPr>
          <a:xfrm>
            <a:off x="1698453" y="2153880"/>
            <a:ext cx="8961550" cy="3780809"/>
          </a:xfrm>
          <a:prstGeom prst="rect">
            <a:avLst/>
          </a:prstGeom>
        </p:spPr>
        <p:txBody>
          <a:bodyPr vert="horz" lIns="0" tIns="0" rIns="0" bIns="0" rtlCol="0">
            <a:normAutofit/>
          </a:bodyPr>
          <a:lstStyle>
            <a:lvl1pPr marL="0" indent="0" algn="l" defTabSz="914400" rtl="0" eaLnBrk="1" latinLnBrk="0" hangingPunct="1">
              <a:lnSpc>
                <a:spcPts val="2200"/>
              </a:lnSpc>
              <a:spcBef>
                <a:spcPts val="1000"/>
              </a:spcBef>
              <a:buFont typeface="Arial" panose="020B0604020202020204" pitchFamily="34" charset="0"/>
              <a:buNone/>
              <a:defRPr sz="1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342900" indent="-342900">
              <a:buFont typeface="Arial" panose="020B0604020202020204" pitchFamily="34" charset="0"/>
              <a:buChar char="•"/>
            </a:pPr>
            <a:endParaRPr lang="nl-NL" sz="2000" dirty="0"/>
          </a:p>
        </p:txBody>
      </p:sp>
      <p:sp>
        <p:nvSpPr>
          <p:cNvPr id="7" name="Tekstvak 6">
            <a:extLst>
              <a:ext uri="{FF2B5EF4-FFF2-40B4-BE49-F238E27FC236}">
                <a16:creationId xmlns:a16="http://schemas.microsoft.com/office/drawing/2014/main" id="{1F29AA71-558C-D67C-3C2F-AABDBA8D110E}"/>
              </a:ext>
            </a:extLst>
          </p:cNvPr>
          <p:cNvSpPr txBox="1"/>
          <p:nvPr/>
        </p:nvSpPr>
        <p:spPr>
          <a:xfrm>
            <a:off x="1681679" y="2041597"/>
            <a:ext cx="6301487" cy="2554545"/>
          </a:xfrm>
          <a:prstGeom prst="rect">
            <a:avLst/>
          </a:prstGeom>
          <a:noFill/>
        </p:spPr>
        <p:txBody>
          <a:bodyPr wrap="square">
            <a:spAutoFit/>
          </a:bodyPr>
          <a:lstStyle/>
          <a:p>
            <a:pPr marL="285750" lvl="0" indent="-285750">
              <a:buFont typeface="Arial" panose="020B0604020202020204" pitchFamily="34" charset="0"/>
              <a:buChar char="•"/>
            </a:pPr>
            <a:r>
              <a:rPr lang="nl-NL" sz="2000" dirty="0"/>
              <a:t>Onduidelijkheid hoe om te gaan met opdrachten met grensoverschrijdend belang</a:t>
            </a:r>
          </a:p>
          <a:p>
            <a:pPr marL="285750" lvl="0" indent="-285750">
              <a:buFont typeface="Arial" panose="020B0604020202020204" pitchFamily="34" charset="0"/>
              <a:buChar char="•"/>
            </a:pPr>
            <a:r>
              <a:rPr lang="nl-NL" sz="2000" dirty="0"/>
              <a:t>Verklaring EC (2006/C 179/02) schept onvoldoende duidelijkheid</a:t>
            </a:r>
          </a:p>
          <a:p>
            <a:pPr marL="285750" lvl="0" indent="-285750">
              <a:buFont typeface="Arial" panose="020B0604020202020204" pitchFamily="34" charset="0"/>
              <a:buChar char="•"/>
            </a:pPr>
            <a:r>
              <a:rPr lang="nl-NL" sz="2000" dirty="0"/>
              <a:t>Grenzen opnemen waaronder geen sprake is van grensoverschrijdend belang</a:t>
            </a:r>
          </a:p>
          <a:p>
            <a:pPr marL="285750" lvl="0" indent="-285750">
              <a:buFont typeface="Arial" panose="020B0604020202020204" pitchFamily="34" charset="0"/>
              <a:buChar char="•"/>
            </a:pPr>
            <a:r>
              <a:rPr lang="nl-NL" sz="2000" dirty="0"/>
              <a:t>Bepaalde diensten aanmerken als niet van grensoverschrijdend belang</a:t>
            </a:r>
          </a:p>
        </p:txBody>
      </p:sp>
      <p:pic>
        <p:nvPicPr>
          <p:cNvPr id="6" name="Afbeelding 5">
            <a:extLst>
              <a:ext uri="{FF2B5EF4-FFF2-40B4-BE49-F238E27FC236}">
                <a16:creationId xmlns:a16="http://schemas.microsoft.com/office/drawing/2014/main" id="{11F379BC-4A2A-CA9E-E53F-FC69448F2021}"/>
              </a:ext>
            </a:extLst>
          </p:cNvPr>
          <p:cNvPicPr>
            <a:picLocks noChangeAspect="1"/>
          </p:cNvPicPr>
          <p:nvPr/>
        </p:nvPicPr>
        <p:blipFill>
          <a:blip r:embed="rId2"/>
          <a:stretch>
            <a:fillRect/>
          </a:stretch>
        </p:blipFill>
        <p:spPr>
          <a:xfrm rot="753911">
            <a:off x="8184685" y="1037617"/>
            <a:ext cx="3267485" cy="4666035"/>
          </a:xfrm>
          <a:prstGeom prst="rect">
            <a:avLst/>
          </a:prstGeom>
        </p:spPr>
      </p:pic>
    </p:spTree>
    <p:extLst>
      <p:ext uri="{BB962C8B-B14F-4D97-AF65-F5344CB8AC3E}">
        <p14:creationId xmlns:p14="http://schemas.microsoft.com/office/powerpoint/2010/main" val="2680383267"/>
      </p:ext>
    </p:extLst>
  </p:cSld>
  <p:clrMapOvr>
    <a:masterClrMapping/>
  </p:clrMapOvr>
  <p:transition spd="slow">
    <p:wip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CBE5CD-B353-B829-9D8E-411B5D4BDBCA}"/>
            </a:ext>
          </a:extLst>
        </p:cNvPr>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4CEF5F25-4684-DCB6-F6BF-C5ED1899506F}"/>
              </a:ext>
            </a:extLst>
          </p:cNvPr>
          <p:cNvSpPr>
            <a:spLocks noGrp="1"/>
          </p:cNvSpPr>
          <p:nvPr>
            <p:ph type="dt" sz="half" idx="10"/>
          </p:nvPr>
        </p:nvSpPr>
        <p:spPr/>
        <p:txBody>
          <a:bodyPr/>
          <a:lstStyle/>
          <a:p>
            <a:r>
              <a:rPr lang="nl-NL" dirty="0"/>
              <a:t>/45</a:t>
            </a:r>
          </a:p>
        </p:txBody>
      </p:sp>
      <p:sp>
        <p:nvSpPr>
          <p:cNvPr id="3" name="Tijdelijke aanduiding voor voettekst 2">
            <a:extLst>
              <a:ext uri="{FF2B5EF4-FFF2-40B4-BE49-F238E27FC236}">
                <a16:creationId xmlns:a16="http://schemas.microsoft.com/office/drawing/2014/main" id="{E38D7235-D4EA-4F4E-8289-4C2BA46268DE}"/>
              </a:ext>
            </a:extLst>
          </p:cNvPr>
          <p:cNvSpPr>
            <a:spLocks noGrp="1"/>
          </p:cNvSpPr>
          <p:nvPr>
            <p:ph type="ftr" sz="quarter" idx="11"/>
          </p:nvPr>
        </p:nvSpPr>
        <p:spPr>
          <a:xfrm>
            <a:off x="1715228" y="6385024"/>
            <a:ext cx="8928000" cy="307777"/>
          </a:xfrm>
        </p:spPr>
        <p:txBody>
          <a:bodyPr/>
          <a:lstStyle/>
          <a:p>
            <a:r>
              <a:rPr lang="nl-NL" dirty="0"/>
              <a:t>Presentatie SIX advocaten: Herziening Europese aanbestedingsrichtlijnen / Erik Verweij</a:t>
            </a:r>
          </a:p>
          <a:p>
            <a:endParaRPr lang="nl-NL" dirty="0"/>
          </a:p>
        </p:txBody>
      </p:sp>
      <p:sp>
        <p:nvSpPr>
          <p:cNvPr id="4" name="Tijdelijke aanduiding voor dianummer 3">
            <a:extLst>
              <a:ext uri="{FF2B5EF4-FFF2-40B4-BE49-F238E27FC236}">
                <a16:creationId xmlns:a16="http://schemas.microsoft.com/office/drawing/2014/main" id="{1B96356D-B8E9-6163-305B-25AA15C5A8AB}"/>
              </a:ext>
            </a:extLst>
          </p:cNvPr>
          <p:cNvSpPr>
            <a:spLocks noGrp="1"/>
          </p:cNvSpPr>
          <p:nvPr>
            <p:ph type="sldNum" sz="quarter" idx="12"/>
          </p:nvPr>
        </p:nvSpPr>
        <p:spPr/>
        <p:txBody>
          <a:bodyPr/>
          <a:lstStyle/>
          <a:p>
            <a:fld id="{56C7A452-3DD0-4245-A17E-69695996C3E8}" type="slidenum">
              <a:rPr lang="nl-NL"/>
              <a:t>26</a:t>
            </a:fld>
            <a:endParaRPr lang="nl-NL" dirty="0"/>
          </a:p>
        </p:txBody>
      </p:sp>
      <p:sp>
        <p:nvSpPr>
          <p:cNvPr id="9" name="Titel 4">
            <a:extLst>
              <a:ext uri="{FF2B5EF4-FFF2-40B4-BE49-F238E27FC236}">
                <a16:creationId xmlns:a16="http://schemas.microsoft.com/office/drawing/2014/main" id="{5DE78A3B-3AE0-8CDD-E3C9-51CB873D0DB8}"/>
              </a:ext>
            </a:extLst>
          </p:cNvPr>
          <p:cNvSpPr>
            <a:spLocks noGrp="1"/>
          </p:cNvSpPr>
          <p:nvPr>
            <p:ph type="title"/>
          </p:nvPr>
        </p:nvSpPr>
        <p:spPr>
          <a:xfrm>
            <a:off x="1715228" y="1369087"/>
            <a:ext cx="8894451" cy="325602"/>
          </a:xfrm>
        </p:spPr>
        <p:txBody>
          <a:bodyPr/>
          <a:lstStyle/>
          <a:p>
            <a:r>
              <a:rPr lang="nl-NL" sz="2800" b="1" dirty="0"/>
              <a:t>CPV codes</a:t>
            </a:r>
          </a:p>
        </p:txBody>
      </p:sp>
      <p:sp>
        <p:nvSpPr>
          <p:cNvPr id="10" name="Tijdelijke aanduiding voor tekst 5">
            <a:extLst>
              <a:ext uri="{FF2B5EF4-FFF2-40B4-BE49-F238E27FC236}">
                <a16:creationId xmlns:a16="http://schemas.microsoft.com/office/drawing/2014/main" id="{990EED4A-1B70-C8CF-D147-8DAD5FCBAA3F}"/>
              </a:ext>
            </a:extLst>
          </p:cNvPr>
          <p:cNvSpPr txBox="1">
            <a:spLocks/>
          </p:cNvSpPr>
          <p:nvPr/>
        </p:nvSpPr>
        <p:spPr>
          <a:xfrm>
            <a:off x="1698453" y="2153880"/>
            <a:ext cx="8961550" cy="3780809"/>
          </a:xfrm>
          <a:prstGeom prst="rect">
            <a:avLst/>
          </a:prstGeom>
        </p:spPr>
        <p:txBody>
          <a:bodyPr vert="horz" lIns="0" tIns="0" rIns="0" bIns="0" rtlCol="0">
            <a:normAutofit/>
          </a:bodyPr>
          <a:lstStyle>
            <a:lvl1pPr marL="0" indent="0" algn="l" defTabSz="914400" rtl="0" eaLnBrk="1" latinLnBrk="0" hangingPunct="1">
              <a:lnSpc>
                <a:spcPts val="2200"/>
              </a:lnSpc>
              <a:spcBef>
                <a:spcPts val="1000"/>
              </a:spcBef>
              <a:buFont typeface="Arial" panose="020B0604020202020204" pitchFamily="34" charset="0"/>
              <a:buNone/>
              <a:defRPr sz="1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342900" indent="-342900">
              <a:buFont typeface="Arial" panose="020B0604020202020204" pitchFamily="34" charset="0"/>
              <a:buChar char="•"/>
            </a:pPr>
            <a:endParaRPr lang="nl-NL" sz="2000" dirty="0"/>
          </a:p>
        </p:txBody>
      </p:sp>
      <p:sp>
        <p:nvSpPr>
          <p:cNvPr id="7" name="Tekstvak 6">
            <a:extLst>
              <a:ext uri="{FF2B5EF4-FFF2-40B4-BE49-F238E27FC236}">
                <a16:creationId xmlns:a16="http://schemas.microsoft.com/office/drawing/2014/main" id="{35779E2F-FC69-952E-9E86-0B1FE55F5320}"/>
              </a:ext>
            </a:extLst>
          </p:cNvPr>
          <p:cNvSpPr txBox="1"/>
          <p:nvPr/>
        </p:nvSpPr>
        <p:spPr>
          <a:xfrm>
            <a:off x="1715228" y="2153880"/>
            <a:ext cx="9239363" cy="1015663"/>
          </a:xfrm>
          <a:prstGeom prst="rect">
            <a:avLst/>
          </a:prstGeom>
          <a:noFill/>
        </p:spPr>
        <p:txBody>
          <a:bodyPr wrap="square">
            <a:spAutoFit/>
          </a:bodyPr>
          <a:lstStyle/>
          <a:p>
            <a:pPr marL="285750" lvl="0" indent="-285750">
              <a:buFont typeface="Arial" panose="020B0604020202020204" pitchFamily="34" charset="0"/>
              <a:buChar char="•"/>
            </a:pPr>
            <a:r>
              <a:rPr lang="nl-NL" sz="2000" dirty="0"/>
              <a:t>Te veel en te ingewikkeld</a:t>
            </a:r>
          </a:p>
          <a:p>
            <a:pPr marL="285750" lvl="0" indent="-285750">
              <a:buFont typeface="Arial" panose="020B0604020202020204" pitchFamily="34" charset="0"/>
              <a:buChar char="•"/>
            </a:pPr>
            <a:endParaRPr lang="nl-NL" sz="2000" dirty="0"/>
          </a:p>
          <a:p>
            <a:pPr marL="285750" lvl="0" indent="-285750">
              <a:buFont typeface="Arial" panose="020B0604020202020204" pitchFamily="34" charset="0"/>
              <a:buChar char="•"/>
            </a:pPr>
            <a:r>
              <a:rPr lang="nl-NL" sz="2000" dirty="0"/>
              <a:t>Aanpassen op ontwikkelingen in </a:t>
            </a:r>
            <a:r>
              <a:rPr lang="nl-NL" sz="2000" dirty="0" err="1"/>
              <a:t>tech</a:t>
            </a:r>
            <a:r>
              <a:rPr lang="nl-NL" sz="2000" dirty="0"/>
              <a:t> sector</a:t>
            </a:r>
          </a:p>
        </p:txBody>
      </p:sp>
    </p:spTree>
    <p:extLst>
      <p:ext uri="{BB962C8B-B14F-4D97-AF65-F5344CB8AC3E}">
        <p14:creationId xmlns:p14="http://schemas.microsoft.com/office/powerpoint/2010/main" val="521031302"/>
      </p:ext>
    </p:extLst>
  </p:cSld>
  <p:clrMapOvr>
    <a:masterClrMapping/>
  </p:clrMapOvr>
  <p:transition spd="slow">
    <p:wip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4BEAC9-F672-494A-6BFE-BCE1431970C6}"/>
            </a:ext>
          </a:extLst>
        </p:cNvPr>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9ED41BAA-254C-5912-D291-E261EDC31045}"/>
              </a:ext>
            </a:extLst>
          </p:cNvPr>
          <p:cNvSpPr>
            <a:spLocks noGrp="1"/>
          </p:cNvSpPr>
          <p:nvPr>
            <p:ph type="dt" sz="half" idx="10"/>
          </p:nvPr>
        </p:nvSpPr>
        <p:spPr/>
        <p:txBody>
          <a:bodyPr/>
          <a:lstStyle/>
          <a:p>
            <a:r>
              <a:rPr lang="nl-NL" dirty="0"/>
              <a:t>/45</a:t>
            </a:r>
          </a:p>
        </p:txBody>
      </p:sp>
      <p:sp>
        <p:nvSpPr>
          <p:cNvPr id="3" name="Tijdelijke aanduiding voor voettekst 2">
            <a:extLst>
              <a:ext uri="{FF2B5EF4-FFF2-40B4-BE49-F238E27FC236}">
                <a16:creationId xmlns:a16="http://schemas.microsoft.com/office/drawing/2014/main" id="{58D4FFEF-8BA5-36F3-74BD-4865780EC527}"/>
              </a:ext>
            </a:extLst>
          </p:cNvPr>
          <p:cNvSpPr>
            <a:spLocks noGrp="1"/>
          </p:cNvSpPr>
          <p:nvPr>
            <p:ph type="ftr" sz="quarter" idx="11"/>
          </p:nvPr>
        </p:nvSpPr>
        <p:spPr>
          <a:xfrm>
            <a:off x="1715228" y="6385024"/>
            <a:ext cx="8928000" cy="307777"/>
          </a:xfrm>
        </p:spPr>
        <p:txBody>
          <a:bodyPr/>
          <a:lstStyle/>
          <a:p>
            <a:r>
              <a:rPr lang="nl-NL" dirty="0"/>
              <a:t>Presentatie SIX advocaten: Herziening Europese aanbestedingsrichtlijnen / Erik Verweij</a:t>
            </a:r>
          </a:p>
          <a:p>
            <a:endParaRPr lang="nl-NL" dirty="0"/>
          </a:p>
        </p:txBody>
      </p:sp>
      <p:sp>
        <p:nvSpPr>
          <p:cNvPr id="4" name="Tijdelijke aanduiding voor dianummer 3">
            <a:extLst>
              <a:ext uri="{FF2B5EF4-FFF2-40B4-BE49-F238E27FC236}">
                <a16:creationId xmlns:a16="http://schemas.microsoft.com/office/drawing/2014/main" id="{4BA03282-C27C-B8CD-E0EE-9BB3EE17918A}"/>
              </a:ext>
            </a:extLst>
          </p:cNvPr>
          <p:cNvSpPr>
            <a:spLocks noGrp="1"/>
          </p:cNvSpPr>
          <p:nvPr>
            <p:ph type="sldNum" sz="quarter" idx="12"/>
          </p:nvPr>
        </p:nvSpPr>
        <p:spPr/>
        <p:txBody>
          <a:bodyPr/>
          <a:lstStyle/>
          <a:p>
            <a:fld id="{56C7A452-3DD0-4245-A17E-69695996C3E8}" type="slidenum">
              <a:rPr lang="nl-NL"/>
              <a:t>27</a:t>
            </a:fld>
            <a:endParaRPr lang="nl-NL"/>
          </a:p>
        </p:txBody>
      </p:sp>
      <p:sp>
        <p:nvSpPr>
          <p:cNvPr id="9" name="Titel 4">
            <a:extLst>
              <a:ext uri="{FF2B5EF4-FFF2-40B4-BE49-F238E27FC236}">
                <a16:creationId xmlns:a16="http://schemas.microsoft.com/office/drawing/2014/main" id="{E33CB2BF-0B9C-3604-3C79-C631732C230D}"/>
              </a:ext>
            </a:extLst>
          </p:cNvPr>
          <p:cNvSpPr>
            <a:spLocks noGrp="1"/>
          </p:cNvSpPr>
          <p:nvPr>
            <p:ph type="title"/>
          </p:nvPr>
        </p:nvSpPr>
        <p:spPr>
          <a:xfrm>
            <a:off x="1715228" y="1369087"/>
            <a:ext cx="8894451" cy="325602"/>
          </a:xfrm>
        </p:spPr>
        <p:txBody>
          <a:bodyPr/>
          <a:lstStyle/>
          <a:p>
            <a:r>
              <a:rPr lang="nl-NL" dirty="0"/>
              <a:t> </a:t>
            </a:r>
            <a:r>
              <a:rPr lang="nl-NL" sz="2800" b="1" dirty="0"/>
              <a:t>Aanbestedingsprocedures</a:t>
            </a:r>
          </a:p>
        </p:txBody>
      </p:sp>
      <p:sp>
        <p:nvSpPr>
          <p:cNvPr id="10" name="Tijdelijke aanduiding voor tekst 5">
            <a:extLst>
              <a:ext uri="{FF2B5EF4-FFF2-40B4-BE49-F238E27FC236}">
                <a16:creationId xmlns:a16="http://schemas.microsoft.com/office/drawing/2014/main" id="{B8650FD1-7E73-F186-7B3F-0D530E5D053D}"/>
              </a:ext>
            </a:extLst>
          </p:cNvPr>
          <p:cNvSpPr txBox="1">
            <a:spLocks/>
          </p:cNvSpPr>
          <p:nvPr/>
        </p:nvSpPr>
        <p:spPr>
          <a:xfrm>
            <a:off x="1698453" y="2153880"/>
            <a:ext cx="8961550" cy="3780809"/>
          </a:xfrm>
          <a:prstGeom prst="rect">
            <a:avLst/>
          </a:prstGeom>
        </p:spPr>
        <p:txBody>
          <a:bodyPr vert="horz" lIns="0" tIns="0" rIns="0" bIns="0" rtlCol="0">
            <a:normAutofit/>
          </a:bodyPr>
          <a:lstStyle>
            <a:lvl1pPr marL="0" indent="0" algn="l" defTabSz="914400" rtl="0" eaLnBrk="1" latinLnBrk="0" hangingPunct="1">
              <a:lnSpc>
                <a:spcPts val="2200"/>
              </a:lnSpc>
              <a:spcBef>
                <a:spcPts val="1000"/>
              </a:spcBef>
              <a:buFont typeface="Arial" panose="020B0604020202020204" pitchFamily="34" charset="0"/>
              <a:buNone/>
              <a:defRPr sz="1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342900" indent="-342900">
              <a:buFont typeface="Arial" panose="020B0604020202020204" pitchFamily="34" charset="0"/>
              <a:buChar char="•"/>
            </a:pPr>
            <a:endParaRPr lang="nl-NL" sz="2000" dirty="0"/>
          </a:p>
        </p:txBody>
      </p:sp>
      <p:sp>
        <p:nvSpPr>
          <p:cNvPr id="7" name="Tekstvak 6">
            <a:extLst>
              <a:ext uri="{FF2B5EF4-FFF2-40B4-BE49-F238E27FC236}">
                <a16:creationId xmlns:a16="http://schemas.microsoft.com/office/drawing/2014/main" id="{9646169A-6846-9C30-F79A-774BF9D48275}"/>
              </a:ext>
            </a:extLst>
          </p:cNvPr>
          <p:cNvSpPr txBox="1"/>
          <p:nvPr/>
        </p:nvSpPr>
        <p:spPr>
          <a:xfrm>
            <a:off x="1681679" y="2041597"/>
            <a:ext cx="5672432" cy="3477875"/>
          </a:xfrm>
          <a:prstGeom prst="rect">
            <a:avLst/>
          </a:prstGeom>
          <a:noFill/>
        </p:spPr>
        <p:txBody>
          <a:bodyPr wrap="square">
            <a:spAutoFit/>
          </a:bodyPr>
          <a:lstStyle/>
          <a:p>
            <a:pPr marL="342900" lvl="0" indent="-342900">
              <a:buFont typeface="Arial" panose="020B0604020202020204" pitchFamily="34" charset="0"/>
              <a:buChar char="•"/>
            </a:pPr>
            <a:r>
              <a:rPr lang="nl-NL" sz="2000" dirty="0"/>
              <a:t>Veel respondenten vragen om versimpeling van de procedures</a:t>
            </a:r>
          </a:p>
          <a:p>
            <a:pPr marL="342900" lvl="0" indent="-342900">
              <a:buFont typeface="Arial" panose="020B0604020202020204" pitchFamily="34" charset="0"/>
              <a:buChar char="•"/>
            </a:pPr>
            <a:r>
              <a:rPr lang="nl-NL" sz="2000" dirty="0"/>
              <a:t>In VK nu twee procedures: de standaard openbare procedure en ‘</a:t>
            </a:r>
            <a:r>
              <a:rPr lang="nl-NL" sz="2000" dirty="0" err="1"/>
              <a:t>competitive</a:t>
            </a:r>
            <a:r>
              <a:rPr lang="nl-NL" sz="2000" dirty="0"/>
              <a:t> </a:t>
            </a:r>
            <a:r>
              <a:rPr lang="nl-NL" sz="2000" dirty="0" err="1"/>
              <a:t>flexible</a:t>
            </a:r>
            <a:r>
              <a:rPr lang="nl-NL" sz="2000" dirty="0"/>
              <a:t>’ procedure: AD meer vrijheid om procedure in te richten mits vooraf stappen en procedure duidelijk beschreven. Nuttig?</a:t>
            </a:r>
          </a:p>
          <a:p>
            <a:pPr marL="342900" lvl="0" indent="-342900">
              <a:buFont typeface="Arial" panose="020B0604020202020204" pitchFamily="34" charset="0"/>
              <a:buChar char="•"/>
            </a:pPr>
            <a:r>
              <a:rPr lang="nl-NL" sz="2000" dirty="0"/>
              <a:t>‘Pre-tender engagement’, ‘</a:t>
            </a:r>
            <a:r>
              <a:rPr lang="nl-NL" sz="2000" dirty="0" err="1"/>
              <a:t>early</a:t>
            </a:r>
            <a:r>
              <a:rPr lang="nl-NL" sz="2000" dirty="0"/>
              <a:t> contractor </a:t>
            </a:r>
            <a:r>
              <a:rPr lang="nl-NL" sz="2000" dirty="0" err="1"/>
              <a:t>involvement</a:t>
            </a:r>
            <a:r>
              <a:rPr lang="nl-NL" sz="2000" dirty="0"/>
              <a:t>’, allianties en bouwteam</a:t>
            </a:r>
          </a:p>
          <a:p>
            <a:pPr marL="342900" lvl="0" indent="-342900">
              <a:buFont typeface="Arial" panose="020B0604020202020204" pitchFamily="34" charset="0"/>
              <a:buChar char="•"/>
            </a:pPr>
            <a:r>
              <a:rPr lang="nl-NL" sz="2000" dirty="0"/>
              <a:t>Vraag om (beperkte) onderhandelingen in openbare en niet-openbare procedures</a:t>
            </a:r>
          </a:p>
        </p:txBody>
      </p:sp>
      <p:pic>
        <p:nvPicPr>
          <p:cNvPr id="13" name="Afbeelding 12">
            <a:extLst>
              <a:ext uri="{FF2B5EF4-FFF2-40B4-BE49-F238E27FC236}">
                <a16:creationId xmlns:a16="http://schemas.microsoft.com/office/drawing/2014/main" id="{A39ECD0B-8B08-99F4-1423-2229FEF34C90}"/>
              </a:ext>
            </a:extLst>
          </p:cNvPr>
          <p:cNvPicPr>
            <a:picLocks noChangeAspect="1"/>
          </p:cNvPicPr>
          <p:nvPr/>
        </p:nvPicPr>
        <p:blipFill>
          <a:blip r:embed="rId2"/>
          <a:stretch>
            <a:fillRect/>
          </a:stretch>
        </p:blipFill>
        <p:spPr>
          <a:xfrm>
            <a:off x="8009106" y="2442027"/>
            <a:ext cx="4182894" cy="4362881"/>
          </a:xfrm>
          <a:prstGeom prst="rect">
            <a:avLst/>
          </a:prstGeom>
        </p:spPr>
      </p:pic>
    </p:spTree>
    <p:extLst>
      <p:ext uri="{BB962C8B-B14F-4D97-AF65-F5344CB8AC3E}">
        <p14:creationId xmlns:p14="http://schemas.microsoft.com/office/powerpoint/2010/main" val="3023029803"/>
      </p:ext>
    </p:extLst>
  </p:cSld>
  <p:clrMapOvr>
    <a:masterClrMapping/>
  </p:clrMapOvr>
  <p:transition spd="slow">
    <p:wip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62BBE3-01AB-062C-EF7F-598D08E80A14}"/>
            </a:ext>
          </a:extLst>
        </p:cNvPr>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801DDDFE-038F-DBA5-E92F-BD26E580D006}"/>
              </a:ext>
            </a:extLst>
          </p:cNvPr>
          <p:cNvSpPr>
            <a:spLocks noGrp="1"/>
          </p:cNvSpPr>
          <p:nvPr>
            <p:ph type="dt" sz="half" idx="10"/>
          </p:nvPr>
        </p:nvSpPr>
        <p:spPr/>
        <p:txBody>
          <a:bodyPr/>
          <a:lstStyle/>
          <a:p>
            <a:r>
              <a:rPr lang="nl-NL" dirty="0"/>
              <a:t>/45</a:t>
            </a:r>
          </a:p>
        </p:txBody>
      </p:sp>
      <p:sp>
        <p:nvSpPr>
          <p:cNvPr id="3" name="Tijdelijke aanduiding voor voettekst 2">
            <a:extLst>
              <a:ext uri="{FF2B5EF4-FFF2-40B4-BE49-F238E27FC236}">
                <a16:creationId xmlns:a16="http://schemas.microsoft.com/office/drawing/2014/main" id="{F433E8C2-FAF8-806D-7D6D-538AE65271D9}"/>
              </a:ext>
            </a:extLst>
          </p:cNvPr>
          <p:cNvSpPr>
            <a:spLocks noGrp="1"/>
          </p:cNvSpPr>
          <p:nvPr>
            <p:ph type="ftr" sz="quarter" idx="11"/>
          </p:nvPr>
        </p:nvSpPr>
        <p:spPr>
          <a:xfrm>
            <a:off x="1715228" y="6385024"/>
            <a:ext cx="8928000" cy="307777"/>
          </a:xfrm>
        </p:spPr>
        <p:txBody>
          <a:bodyPr/>
          <a:lstStyle/>
          <a:p>
            <a:r>
              <a:rPr lang="nl-NL" dirty="0"/>
              <a:t>Presentatie SIX advocaten: Herziening Europese aanbestedingsrichtlijnen / Erik Verweij</a:t>
            </a:r>
          </a:p>
          <a:p>
            <a:endParaRPr lang="nl-NL" dirty="0"/>
          </a:p>
        </p:txBody>
      </p:sp>
      <p:sp>
        <p:nvSpPr>
          <p:cNvPr id="4" name="Tijdelijke aanduiding voor dianummer 3">
            <a:extLst>
              <a:ext uri="{FF2B5EF4-FFF2-40B4-BE49-F238E27FC236}">
                <a16:creationId xmlns:a16="http://schemas.microsoft.com/office/drawing/2014/main" id="{A89CB0EE-7FE5-C072-00D4-30AE383BEC94}"/>
              </a:ext>
            </a:extLst>
          </p:cNvPr>
          <p:cNvSpPr>
            <a:spLocks noGrp="1"/>
          </p:cNvSpPr>
          <p:nvPr>
            <p:ph type="sldNum" sz="quarter" idx="12"/>
          </p:nvPr>
        </p:nvSpPr>
        <p:spPr/>
        <p:txBody>
          <a:bodyPr/>
          <a:lstStyle/>
          <a:p>
            <a:fld id="{56C7A452-3DD0-4245-A17E-69695996C3E8}" type="slidenum">
              <a:rPr lang="nl-NL"/>
              <a:t>28</a:t>
            </a:fld>
            <a:endParaRPr lang="nl-NL"/>
          </a:p>
        </p:txBody>
      </p:sp>
      <p:sp>
        <p:nvSpPr>
          <p:cNvPr id="9" name="Titel 4">
            <a:extLst>
              <a:ext uri="{FF2B5EF4-FFF2-40B4-BE49-F238E27FC236}">
                <a16:creationId xmlns:a16="http://schemas.microsoft.com/office/drawing/2014/main" id="{5916F034-58D6-DDDF-7B41-8B6414E6C8B8}"/>
              </a:ext>
            </a:extLst>
          </p:cNvPr>
          <p:cNvSpPr>
            <a:spLocks noGrp="1"/>
          </p:cNvSpPr>
          <p:nvPr>
            <p:ph type="title"/>
          </p:nvPr>
        </p:nvSpPr>
        <p:spPr>
          <a:xfrm>
            <a:off x="1732002" y="1196641"/>
            <a:ext cx="8894451" cy="325602"/>
          </a:xfrm>
        </p:spPr>
        <p:txBody>
          <a:bodyPr/>
          <a:lstStyle/>
          <a:p>
            <a:r>
              <a:rPr lang="nl-NL" sz="2800" b="1" dirty="0"/>
              <a:t>Mededingingsprocedure met onderhandeling</a:t>
            </a:r>
          </a:p>
        </p:txBody>
      </p:sp>
      <p:sp>
        <p:nvSpPr>
          <p:cNvPr id="10" name="Tijdelijke aanduiding voor tekst 5">
            <a:extLst>
              <a:ext uri="{FF2B5EF4-FFF2-40B4-BE49-F238E27FC236}">
                <a16:creationId xmlns:a16="http://schemas.microsoft.com/office/drawing/2014/main" id="{2D8E08A2-9D6A-D175-32A4-79BEDDE8A8E8}"/>
              </a:ext>
            </a:extLst>
          </p:cNvPr>
          <p:cNvSpPr txBox="1">
            <a:spLocks/>
          </p:cNvSpPr>
          <p:nvPr/>
        </p:nvSpPr>
        <p:spPr>
          <a:xfrm>
            <a:off x="1698453" y="2153880"/>
            <a:ext cx="8961550" cy="3780809"/>
          </a:xfrm>
          <a:prstGeom prst="rect">
            <a:avLst/>
          </a:prstGeom>
        </p:spPr>
        <p:txBody>
          <a:bodyPr vert="horz" lIns="0" tIns="0" rIns="0" bIns="0" rtlCol="0">
            <a:normAutofit/>
          </a:bodyPr>
          <a:lstStyle>
            <a:lvl1pPr marL="0" indent="0" algn="l" defTabSz="914400" rtl="0" eaLnBrk="1" latinLnBrk="0" hangingPunct="1">
              <a:lnSpc>
                <a:spcPts val="2200"/>
              </a:lnSpc>
              <a:spcBef>
                <a:spcPts val="1000"/>
              </a:spcBef>
              <a:buFont typeface="Arial" panose="020B0604020202020204" pitchFamily="34" charset="0"/>
              <a:buNone/>
              <a:defRPr sz="1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342900" indent="-342900">
              <a:buFont typeface="Arial" panose="020B0604020202020204" pitchFamily="34" charset="0"/>
              <a:buChar char="•"/>
            </a:pPr>
            <a:endParaRPr lang="nl-NL" sz="2000" dirty="0"/>
          </a:p>
        </p:txBody>
      </p:sp>
      <p:sp>
        <p:nvSpPr>
          <p:cNvPr id="7" name="Tekstvak 6">
            <a:extLst>
              <a:ext uri="{FF2B5EF4-FFF2-40B4-BE49-F238E27FC236}">
                <a16:creationId xmlns:a16="http://schemas.microsoft.com/office/drawing/2014/main" id="{39337002-A675-15DA-C53D-51CE734C9622}"/>
              </a:ext>
            </a:extLst>
          </p:cNvPr>
          <p:cNvSpPr txBox="1"/>
          <p:nvPr/>
        </p:nvSpPr>
        <p:spPr>
          <a:xfrm>
            <a:off x="1681679" y="2041597"/>
            <a:ext cx="9239363" cy="2554545"/>
          </a:xfrm>
          <a:prstGeom prst="rect">
            <a:avLst/>
          </a:prstGeom>
          <a:noFill/>
        </p:spPr>
        <p:txBody>
          <a:bodyPr wrap="square">
            <a:spAutoFit/>
          </a:bodyPr>
          <a:lstStyle/>
          <a:p>
            <a:pPr marL="342900" lvl="0" indent="-342900">
              <a:buFont typeface="Arial" panose="020B0604020202020204" pitchFamily="34" charset="0"/>
              <a:buChar char="•"/>
            </a:pPr>
            <a:r>
              <a:rPr lang="nl-NL" sz="2000" dirty="0"/>
              <a:t>Voorstel: altijd openstellen bij klassieke sectoren (zoals ook in speciale sectoren)</a:t>
            </a:r>
          </a:p>
          <a:p>
            <a:pPr marL="342900" lvl="0" indent="-342900">
              <a:buFont typeface="Arial" panose="020B0604020202020204" pitchFamily="34" charset="0"/>
              <a:buChar char="•"/>
            </a:pPr>
            <a:endParaRPr lang="en-US" sz="2000" dirty="0"/>
          </a:p>
          <a:p>
            <a:pPr marL="342900" lvl="0" indent="-342900">
              <a:buFont typeface="Arial" panose="020B0604020202020204" pitchFamily="34" charset="0"/>
              <a:buChar char="•"/>
            </a:pPr>
            <a:r>
              <a:rPr lang="en-US" sz="2000" dirty="0" err="1"/>
              <a:t>Voorstel</a:t>
            </a:r>
            <a:r>
              <a:rPr lang="en-US" sz="2000" dirty="0"/>
              <a:t>: </a:t>
            </a:r>
            <a:r>
              <a:rPr lang="en-US" sz="2000" dirty="0" err="1"/>
              <a:t>ook</a:t>
            </a:r>
            <a:r>
              <a:rPr lang="en-US" sz="2000" dirty="0"/>
              <a:t> </a:t>
            </a:r>
            <a:r>
              <a:rPr lang="en-US" sz="2000" dirty="0" err="1"/>
              <a:t>toepassen</a:t>
            </a:r>
            <a:r>
              <a:rPr lang="en-US" sz="2000" dirty="0"/>
              <a:t> </a:t>
            </a:r>
            <a:r>
              <a:rPr lang="en-US" sz="2000" dirty="0" err="1"/>
              <a:t>bij</a:t>
            </a:r>
            <a:r>
              <a:rPr lang="en-US" sz="2000" dirty="0"/>
              <a:t> ‘</a:t>
            </a:r>
            <a:r>
              <a:rPr lang="en-GB" sz="2000" i="1" dirty="0"/>
              <a:t>event outside the public purchaser, on the one hand, to avoid additional costs or financial loss for the contracting entity and, on the other hand, to reduce the damage to the continuity or proper functioning of the public service</a:t>
            </a:r>
            <a:r>
              <a:rPr lang="en-GB" sz="2000" dirty="0"/>
              <a:t>’</a:t>
            </a:r>
            <a:endParaRPr lang="nl-NL" sz="2000" dirty="0"/>
          </a:p>
          <a:p>
            <a:pPr marL="342900" lvl="0" indent="-342900">
              <a:buFont typeface="Arial" panose="020B0604020202020204" pitchFamily="34" charset="0"/>
              <a:buChar char="•"/>
            </a:pPr>
            <a:endParaRPr lang="nl-NL" sz="2000" dirty="0"/>
          </a:p>
          <a:p>
            <a:pPr marL="342900" lvl="0" indent="-342900">
              <a:buFont typeface="Arial" panose="020B0604020202020204" pitchFamily="34" charset="0"/>
              <a:buChar char="•"/>
            </a:pPr>
            <a:r>
              <a:rPr lang="nl-NL" sz="2000" dirty="0"/>
              <a:t>Voorstel: schrap verplichte preselectie</a:t>
            </a:r>
          </a:p>
        </p:txBody>
      </p:sp>
    </p:spTree>
    <p:extLst>
      <p:ext uri="{BB962C8B-B14F-4D97-AF65-F5344CB8AC3E}">
        <p14:creationId xmlns:p14="http://schemas.microsoft.com/office/powerpoint/2010/main" val="2644078899"/>
      </p:ext>
    </p:extLst>
  </p:cSld>
  <p:clrMapOvr>
    <a:masterClrMapping/>
  </p:clrMapOvr>
  <p:transition spd="slow">
    <p:wip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81DCAF-02F7-C61B-0129-66C0A0FED2FC}"/>
            </a:ext>
          </a:extLst>
        </p:cNvPr>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23C1ABDC-5828-1044-2FA1-6AA039423FF3}"/>
              </a:ext>
            </a:extLst>
          </p:cNvPr>
          <p:cNvSpPr>
            <a:spLocks noGrp="1"/>
          </p:cNvSpPr>
          <p:nvPr>
            <p:ph type="dt" sz="half" idx="10"/>
          </p:nvPr>
        </p:nvSpPr>
        <p:spPr/>
        <p:txBody>
          <a:bodyPr/>
          <a:lstStyle/>
          <a:p>
            <a:r>
              <a:rPr lang="nl-NL" dirty="0"/>
              <a:t>/45</a:t>
            </a:r>
          </a:p>
        </p:txBody>
      </p:sp>
      <p:sp>
        <p:nvSpPr>
          <p:cNvPr id="3" name="Tijdelijke aanduiding voor voettekst 2">
            <a:extLst>
              <a:ext uri="{FF2B5EF4-FFF2-40B4-BE49-F238E27FC236}">
                <a16:creationId xmlns:a16="http://schemas.microsoft.com/office/drawing/2014/main" id="{CF268E05-F4A3-E076-B32E-CB5371A4B661}"/>
              </a:ext>
            </a:extLst>
          </p:cNvPr>
          <p:cNvSpPr>
            <a:spLocks noGrp="1"/>
          </p:cNvSpPr>
          <p:nvPr>
            <p:ph type="ftr" sz="quarter" idx="11"/>
          </p:nvPr>
        </p:nvSpPr>
        <p:spPr>
          <a:xfrm>
            <a:off x="1715228" y="6385024"/>
            <a:ext cx="8928000" cy="307777"/>
          </a:xfrm>
        </p:spPr>
        <p:txBody>
          <a:bodyPr/>
          <a:lstStyle/>
          <a:p>
            <a:r>
              <a:rPr lang="nl-NL" dirty="0"/>
              <a:t>Presentatie SIX advocaten: Herziening Europese aanbestedingsrichtlijnen / Erik Verweij</a:t>
            </a:r>
          </a:p>
          <a:p>
            <a:endParaRPr lang="nl-NL" dirty="0"/>
          </a:p>
        </p:txBody>
      </p:sp>
      <p:sp>
        <p:nvSpPr>
          <p:cNvPr id="4" name="Tijdelijke aanduiding voor dianummer 3">
            <a:extLst>
              <a:ext uri="{FF2B5EF4-FFF2-40B4-BE49-F238E27FC236}">
                <a16:creationId xmlns:a16="http://schemas.microsoft.com/office/drawing/2014/main" id="{AD02C2AB-1F3E-3EE1-A88C-3EDF73D83D0F}"/>
              </a:ext>
            </a:extLst>
          </p:cNvPr>
          <p:cNvSpPr>
            <a:spLocks noGrp="1"/>
          </p:cNvSpPr>
          <p:nvPr>
            <p:ph type="sldNum" sz="quarter" idx="12"/>
          </p:nvPr>
        </p:nvSpPr>
        <p:spPr/>
        <p:txBody>
          <a:bodyPr/>
          <a:lstStyle/>
          <a:p>
            <a:fld id="{56C7A452-3DD0-4245-A17E-69695996C3E8}" type="slidenum">
              <a:rPr lang="nl-NL"/>
              <a:t>29</a:t>
            </a:fld>
            <a:endParaRPr lang="nl-NL"/>
          </a:p>
        </p:txBody>
      </p:sp>
      <p:sp>
        <p:nvSpPr>
          <p:cNvPr id="9" name="Titel 4">
            <a:extLst>
              <a:ext uri="{FF2B5EF4-FFF2-40B4-BE49-F238E27FC236}">
                <a16:creationId xmlns:a16="http://schemas.microsoft.com/office/drawing/2014/main" id="{01600697-13DF-826F-CE8D-75224AA0C22F}"/>
              </a:ext>
            </a:extLst>
          </p:cNvPr>
          <p:cNvSpPr>
            <a:spLocks noGrp="1"/>
          </p:cNvSpPr>
          <p:nvPr>
            <p:ph type="title"/>
          </p:nvPr>
        </p:nvSpPr>
        <p:spPr>
          <a:xfrm>
            <a:off x="1715228" y="1369087"/>
            <a:ext cx="8894451" cy="633379"/>
          </a:xfrm>
        </p:spPr>
        <p:txBody>
          <a:bodyPr/>
          <a:lstStyle/>
          <a:p>
            <a:r>
              <a:rPr lang="nl-NL" sz="2800" b="1" dirty="0"/>
              <a:t>Onderhandelingsprocedure zonder aankondiging</a:t>
            </a:r>
            <a:br>
              <a:rPr lang="nl-NL" dirty="0"/>
            </a:br>
            <a:endParaRPr lang="nl-NL" sz="2800" b="1" dirty="0"/>
          </a:p>
        </p:txBody>
      </p:sp>
      <p:sp>
        <p:nvSpPr>
          <p:cNvPr id="10" name="Tijdelijke aanduiding voor tekst 5">
            <a:extLst>
              <a:ext uri="{FF2B5EF4-FFF2-40B4-BE49-F238E27FC236}">
                <a16:creationId xmlns:a16="http://schemas.microsoft.com/office/drawing/2014/main" id="{1394DD37-573D-9E73-2D5B-F12690C5A5E4}"/>
              </a:ext>
            </a:extLst>
          </p:cNvPr>
          <p:cNvSpPr txBox="1">
            <a:spLocks/>
          </p:cNvSpPr>
          <p:nvPr/>
        </p:nvSpPr>
        <p:spPr>
          <a:xfrm>
            <a:off x="1698453" y="2153880"/>
            <a:ext cx="8961550" cy="3780809"/>
          </a:xfrm>
          <a:prstGeom prst="rect">
            <a:avLst/>
          </a:prstGeom>
        </p:spPr>
        <p:txBody>
          <a:bodyPr vert="horz" lIns="0" tIns="0" rIns="0" bIns="0" rtlCol="0">
            <a:normAutofit/>
          </a:bodyPr>
          <a:lstStyle>
            <a:lvl1pPr marL="0" indent="0" algn="l" defTabSz="914400" rtl="0" eaLnBrk="1" latinLnBrk="0" hangingPunct="1">
              <a:lnSpc>
                <a:spcPts val="2200"/>
              </a:lnSpc>
              <a:spcBef>
                <a:spcPts val="1000"/>
              </a:spcBef>
              <a:buFont typeface="Arial" panose="020B0604020202020204" pitchFamily="34" charset="0"/>
              <a:buNone/>
              <a:defRPr sz="1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342900" indent="-342900">
              <a:buFont typeface="Arial" panose="020B0604020202020204" pitchFamily="34" charset="0"/>
              <a:buChar char="•"/>
            </a:pPr>
            <a:endParaRPr lang="nl-NL" sz="2000" dirty="0"/>
          </a:p>
        </p:txBody>
      </p:sp>
      <p:sp>
        <p:nvSpPr>
          <p:cNvPr id="7" name="Tekstvak 6">
            <a:extLst>
              <a:ext uri="{FF2B5EF4-FFF2-40B4-BE49-F238E27FC236}">
                <a16:creationId xmlns:a16="http://schemas.microsoft.com/office/drawing/2014/main" id="{17F6FCEE-8022-C133-32C9-3F6C6DA25EE5}"/>
              </a:ext>
            </a:extLst>
          </p:cNvPr>
          <p:cNvSpPr txBox="1"/>
          <p:nvPr/>
        </p:nvSpPr>
        <p:spPr>
          <a:xfrm>
            <a:off x="1681679" y="2041597"/>
            <a:ext cx="9239363" cy="1938992"/>
          </a:xfrm>
          <a:prstGeom prst="rect">
            <a:avLst/>
          </a:prstGeom>
          <a:noFill/>
        </p:spPr>
        <p:txBody>
          <a:bodyPr wrap="square">
            <a:spAutoFit/>
          </a:bodyPr>
          <a:lstStyle/>
          <a:p>
            <a:pPr marL="285750" lvl="0" indent="-285750">
              <a:buFont typeface="Arial" panose="020B0604020202020204" pitchFamily="34" charset="0"/>
              <a:buChar char="•"/>
            </a:pPr>
            <a:r>
              <a:rPr lang="nl-NL" sz="2000" dirty="0"/>
              <a:t>Wegens spoed (art. 32 lid 2 sub c richtlijn 2014/24/EU): </a:t>
            </a:r>
          </a:p>
          <a:p>
            <a:pPr marL="742950" lvl="1" indent="-285750">
              <a:buFont typeface="Courier New" panose="02070309020205020404" pitchFamily="49" charset="0"/>
              <a:buChar char="o"/>
            </a:pPr>
            <a:r>
              <a:rPr lang="nl-NL" sz="2000" dirty="0"/>
              <a:t>schrap voorwaarde ’gebeurtenissen die door de aanbestedende dienst niet konden worden voorzien’</a:t>
            </a:r>
          </a:p>
          <a:p>
            <a:pPr marL="742950" lvl="1" indent="-285750">
              <a:buFont typeface="Courier New" panose="02070309020205020404" pitchFamily="49" charset="0"/>
              <a:buChar char="o"/>
            </a:pPr>
            <a:r>
              <a:rPr lang="nl-NL" sz="2000" dirty="0"/>
              <a:t>Ook bij vertraging door aanwenden rechtsmiddelen tegen gunning</a:t>
            </a:r>
          </a:p>
          <a:p>
            <a:pPr marL="285750" lvl="0" indent="-285750">
              <a:buFont typeface="Arial" panose="020B0604020202020204" pitchFamily="34" charset="0"/>
              <a:buChar char="•"/>
            </a:pPr>
            <a:r>
              <a:rPr lang="nl-NL" sz="2000" dirty="0"/>
              <a:t>Openstellen als contract na aanbesteding is beëindigd wegens wanprestatie, eventueel te beperken tot periode dat nieuwe aanbesteding is doorlopen</a:t>
            </a:r>
          </a:p>
        </p:txBody>
      </p:sp>
    </p:spTree>
    <p:extLst>
      <p:ext uri="{BB962C8B-B14F-4D97-AF65-F5344CB8AC3E}">
        <p14:creationId xmlns:p14="http://schemas.microsoft.com/office/powerpoint/2010/main" val="3181103122"/>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A07B173E-3CFD-D24E-A8FB-A798E9679B2F}"/>
              </a:ext>
            </a:extLst>
          </p:cNvPr>
          <p:cNvSpPr>
            <a:spLocks noGrp="1"/>
          </p:cNvSpPr>
          <p:nvPr>
            <p:ph type="dt" sz="half" idx="10"/>
          </p:nvPr>
        </p:nvSpPr>
        <p:spPr/>
        <p:txBody>
          <a:bodyPr/>
          <a:lstStyle/>
          <a:p>
            <a:r>
              <a:rPr lang="nl-NL" dirty="0"/>
              <a:t>/45</a:t>
            </a:r>
          </a:p>
        </p:txBody>
      </p:sp>
      <p:sp>
        <p:nvSpPr>
          <p:cNvPr id="3" name="Tijdelijke aanduiding voor voettekst 2">
            <a:extLst>
              <a:ext uri="{FF2B5EF4-FFF2-40B4-BE49-F238E27FC236}">
                <a16:creationId xmlns:a16="http://schemas.microsoft.com/office/drawing/2014/main" id="{0E1BE85D-492C-2A49-BAAF-E6D368272758}"/>
              </a:ext>
            </a:extLst>
          </p:cNvPr>
          <p:cNvSpPr>
            <a:spLocks noGrp="1"/>
          </p:cNvSpPr>
          <p:nvPr>
            <p:ph type="ftr" sz="quarter" idx="11"/>
          </p:nvPr>
        </p:nvSpPr>
        <p:spPr>
          <a:xfrm>
            <a:off x="1715228" y="6385024"/>
            <a:ext cx="8928000" cy="307777"/>
          </a:xfrm>
        </p:spPr>
        <p:txBody>
          <a:bodyPr/>
          <a:lstStyle/>
          <a:p>
            <a:r>
              <a:rPr lang="nl-NL" dirty="0"/>
              <a:t>Presentatie SIX advocaten: Herziening Europese aanbestedingsrichtlijnen / Erik Verweij</a:t>
            </a:r>
          </a:p>
          <a:p>
            <a:endParaRPr lang="nl-NL" dirty="0"/>
          </a:p>
        </p:txBody>
      </p:sp>
      <p:sp>
        <p:nvSpPr>
          <p:cNvPr id="4" name="Tijdelijke aanduiding voor dianummer 3">
            <a:extLst>
              <a:ext uri="{FF2B5EF4-FFF2-40B4-BE49-F238E27FC236}">
                <a16:creationId xmlns:a16="http://schemas.microsoft.com/office/drawing/2014/main" id="{D2F29E3A-24ED-AF40-BE93-6763AA24D29E}"/>
              </a:ext>
            </a:extLst>
          </p:cNvPr>
          <p:cNvSpPr>
            <a:spLocks noGrp="1"/>
          </p:cNvSpPr>
          <p:nvPr>
            <p:ph type="sldNum" sz="quarter" idx="12"/>
          </p:nvPr>
        </p:nvSpPr>
        <p:spPr/>
        <p:txBody>
          <a:bodyPr/>
          <a:lstStyle/>
          <a:p>
            <a:fld id="{56C7A452-3DD0-4245-A17E-69695996C3E8}" type="slidenum">
              <a:rPr lang="nl-NL"/>
              <a:t>3</a:t>
            </a:fld>
            <a:endParaRPr lang="nl-NL"/>
          </a:p>
        </p:txBody>
      </p:sp>
      <p:sp>
        <p:nvSpPr>
          <p:cNvPr id="5" name="Titel 4">
            <a:extLst>
              <a:ext uri="{FF2B5EF4-FFF2-40B4-BE49-F238E27FC236}">
                <a16:creationId xmlns:a16="http://schemas.microsoft.com/office/drawing/2014/main" id="{3BE9EF8D-B48A-DF4D-ADAB-9859106198EA}"/>
              </a:ext>
            </a:extLst>
          </p:cNvPr>
          <p:cNvSpPr>
            <a:spLocks noGrp="1"/>
          </p:cNvSpPr>
          <p:nvPr>
            <p:ph type="title"/>
          </p:nvPr>
        </p:nvSpPr>
        <p:spPr>
          <a:xfrm>
            <a:off x="1681679" y="1369087"/>
            <a:ext cx="8928000" cy="325602"/>
          </a:xfrm>
        </p:spPr>
        <p:txBody>
          <a:bodyPr/>
          <a:lstStyle/>
          <a:p>
            <a:r>
              <a:rPr lang="nl-NL" sz="2800" b="1" dirty="0"/>
              <a:t>Waarom huidige richtlijnen evalueren?</a:t>
            </a:r>
          </a:p>
        </p:txBody>
      </p:sp>
      <p:sp>
        <p:nvSpPr>
          <p:cNvPr id="6" name="Tijdelijke aanduiding voor tekst 5">
            <a:extLst>
              <a:ext uri="{FF2B5EF4-FFF2-40B4-BE49-F238E27FC236}">
                <a16:creationId xmlns:a16="http://schemas.microsoft.com/office/drawing/2014/main" id="{7C3E5457-1960-AF45-B12E-5EF3C2FDA233}"/>
              </a:ext>
            </a:extLst>
          </p:cNvPr>
          <p:cNvSpPr>
            <a:spLocks noGrp="1"/>
          </p:cNvSpPr>
          <p:nvPr>
            <p:ph type="body" sz="half" idx="15"/>
          </p:nvPr>
        </p:nvSpPr>
        <p:spPr>
          <a:xfrm>
            <a:off x="1681678" y="1992703"/>
            <a:ext cx="7403956" cy="3924520"/>
          </a:xfrm>
        </p:spPr>
        <p:txBody>
          <a:bodyPr>
            <a:normAutofit/>
          </a:bodyPr>
          <a:lstStyle/>
          <a:p>
            <a:pPr lvl="0"/>
            <a:r>
              <a:rPr lang="nl-NL" sz="2000" dirty="0"/>
              <a:t>Afname concurrentie bij overheidsopdrachten in afgelopen 10 jaar </a:t>
            </a:r>
          </a:p>
          <a:p>
            <a:pPr lvl="1">
              <a:buFont typeface="Courier New" panose="02070309020205020404" pitchFamily="49" charset="0"/>
              <a:buChar char="o"/>
            </a:pPr>
            <a:r>
              <a:rPr lang="nl-NL" sz="1600" dirty="0"/>
              <a:t> Speciaal verslag Europese Rekenkamer 28/2023 </a:t>
            </a:r>
          </a:p>
          <a:p>
            <a:pPr lvl="1">
              <a:buFont typeface="Courier New" panose="02070309020205020404" pitchFamily="49" charset="0"/>
              <a:buChar char="o"/>
            </a:pPr>
            <a:r>
              <a:rPr lang="nl-NL" sz="1600" dirty="0"/>
              <a:t> Conclusies van de Raad C/2024/3521</a:t>
            </a:r>
          </a:p>
          <a:p>
            <a:pPr lvl="0"/>
            <a:r>
              <a:rPr lang="nl-NL" sz="2000" dirty="0"/>
              <a:t>Overheidsopdrachten sleutelinstrument voor bevorderen EU-doelen </a:t>
            </a:r>
          </a:p>
          <a:p>
            <a:pPr lvl="1">
              <a:buFont typeface="Courier New" panose="02070309020205020404" pitchFamily="49" charset="0"/>
              <a:buChar char="o"/>
            </a:pPr>
            <a:r>
              <a:rPr lang="nl-NL" sz="1600" dirty="0"/>
              <a:t> Rapport ‘</a:t>
            </a:r>
            <a:r>
              <a:rPr lang="nl-NL" sz="1600" dirty="0" err="1"/>
              <a:t>Much</a:t>
            </a:r>
            <a:r>
              <a:rPr lang="nl-NL" sz="1600" dirty="0"/>
              <a:t> more </a:t>
            </a:r>
            <a:r>
              <a:rPr lang="nl-NL" sz="1600" dirty="0" err="1"/>
              <a:t>than</a:t>
            </a:r>
            <a:r>
              <a:rPr lang="nl-NL" sz="1600" dirty="0"/>
              <a:t> a market’, E. </a:t>
            </a:r>
            <a:r>
              <a:rPr lang="nl-NL" sz="1600" dirty="0" err="1"/>
              <a:t>Letta</a:t>
            </a:r>
            <a:endParaRPr lang="nl-NL" sz="1600" dirty="0"/>
          </a:p>
          <a:p>
            <a:pPr lvl="1">
              <a:buFont typeface="Courier New" panose="02070309020205020404" pitchFamily="49" charset="0"/>
              <a:buChar char="o"/>
            </a:pPr>
            <a:r>
              <a:rPr lang="nl-NL" sz="1600" dirty="0"/>
              <a:t> Rapport ‘The </a:t>
            </a:r>
            <a:r>
              <a:rPr lang="nl-NL" sz="1600" dirty="0" err="1"/>
              <a:t>future</a:t>
            </a:r>
            <a:r>
              <a:rPr lang="nl-NL" sz="1600" dirty="0"/>
              <a:t> of European </a:t>
            </a:r>
            <a:r>
              <a:rPr lang="nl-NL" sz="1600" dirty="0" err="1"/>
              <a:t>competitiveness</a:t>
            </a:r>
            <a:r>
              <a:rPr lang="nl-NL" sz="1600" dirty="0"/>
              <a:t>’, M. </a:t>
            </a:r>
            <a:r>
              <a:rPr lang="nl-NL" sz="1600" dirty="0" err="1"/>
              <a:t>Draghi</a:t>
            </a:r>
            <a:endParaRPr lang="nl-NL" sz="1600" dirty="0"/>
          </a:p>
          <a:p>
            <a:pPr lvl="0"/>
            <a:r>
              <a:rPr lang="nl-NL" sz="2000" dirty="0"/>
              <a:t>In strategische sectoren voorkeur voor Europese producten; voorzieningszekerheid van vitale technologieën, producten en diensten; regels moderniseren en vereenvoudigen, vooral met het oog op </a:t>
            </a:r>
            <a:r>
              <a:rPr lang="nl-NL" sz="2000" dirty="0" err="1"/>
              <a:t>start-ups</a:t>
            </a:r>
            <a:r>
              <a:rPr lang="nl-NL" sz="2000" dirty="0"/>
              <a:t> en </a:t>
            </a:r>
            <a:r>
              <a:rPr lang="nl-NL" sz="2000" dirty="0" err="1"/>
              <a:t>innovatoren</a:t>
            </a:r>
            <a:r>
              <a:rPr lang="nl-NL" sz="2000" dirty="0"/>
              <a:t> </a:t>
            </a:r>
          </a:p>
          <a:p>
            <a:pPr marL="742950" lvl="1" indent="-285750">
              <a:buFont typeface="Courier New" panose="02070309020205020404" pitchFamily="49" charset="0"/>
              <a:buChar char="o"/>
            </a:pPr>
            <a:r>
              <a:rPr lang="nl-NL" sz="1600" dirty="0"/>
              <a:t>‘</a:t>
            </a:r>
            <a:r>
              <a:rPr lang="nl-NL" sz="1600" dirty="0" err="1"/>
              <a:t>Political</a:t>
            </a:r>
            <a:r>
              <a:rPr lang="nl-NL" sz="1600" dirty="0"/>
              <a:t> </a:t>
            </a:r>
            <a:r>
              <a:rPr lang="nl-NL" sz="1600" dirty="0" err="1"/>
              <a:t>guidelines</a:t>
            </a:r>
            <a:r>
              <a:rPr lang="nl-NL" sz="1600" dirty="0"/>
              <a:t> </a:t>
            </a:r>
            <a:r>
              <a:rPr lang="nl-NL" sz="1600" dirty="0" err="1"/>
              <a:t>for</a:t>
            </a:r>
            <a:r>
              <a:rPr lang="nl-NL" sz="1600" dirty="0"/>
              <a:t> the next European </a:t>
            </a:r>
            <a:r>
              <a:rPr lang="nl-NL" sz="1600" dirty="0" err="1"/>
              <a:t>Commission</a:t>
            </a:r>
            <a:r>
              <a:rPr lang="nl-NL" sz="1600" dirty="0"/>
              <a:t> 2024 – 2029’, U. </a:t>
            </a:r>
            <a:r>
              <a:rPr lang="nl-NL" sz="1600" dirty="0" err="1"/>
              <a:t>von</a:t>
            </a:r>
            <a:r>
              <a:rPr lang="nl-NL" sz="1600" dirty="0"/>
              <a:t> der Leyen</a:t>
            </a:r>
          </a:p>
          <a:p>
            <a:endParaRPr lang="nl-NL" sz="2000" dirty="0"/>
          </a:p>
        </p:txBody>
      </p:sp>
      <p:pic>
        <p:nvPicPr>
          <p:cNvPr id="8" name="Afbeelding 7">
            <a:extLst>
              <a:ext uri="{FF2B5EF4-FFF2-40B4-BE49-F238E27FC236}">
                <a16:creationId xmlns:a16="http://schemas.microsoft.com/office/drawing/2014/main" id="{B0CEF581-60E0-7593-2379-76623E40A229}"/>
              </a:ext>
            </a:extLst>
          </p:cNvPr>
          <p:cNvPicPr>
            <a:picLocks noChangeAspect="1"/>
          </p:cNvPicPr>
          <p:nvPr/>
        </p:nvPicPr>
        <p:blipFill>
          <a:blip r:embed="rId2"/>
          <a:stretch>
            <a:fillRect/>
          </a:stretch>
        </p:blipFill>
        <p:spPr>
          <a:xfrm>
            <a:off x="10424160" y="365143"/>
            <a:ext cx="1522850" cy="2154573"/>
          </a:xfrm>
          <a:prstGeom prst="rect">
            <a:avLst/>
          </a:prstGeom>
        </p:spPr>
      </p:pic>
      <p:pic>
        <p:nvPicPr>
          <p:cNvPr id="10" name="Afbeelding 9">
            <a:extLst>
              <a:ext uri="{FF2B5EF4-FFF2-40B4-BE49-F238E27FC236}">
                <a16:creationId xmlns:a16="http://schemas.microsoft.com/office/drawing/2014/main" id="{3CD53D90-86CF-6615-41E4-ACC3D176A827}"/>
              </a:ext>
            </a:extLst>
          </p:cNvPr>
          <p:cNvPicPr>
            <a:picLocks noChangeAspect="1"/>
          </p:cNvPicPr>
          <p:nvPr/>
        </p:nvPicPr>
        <p:blipFill>
          <a:blip r:embed="rId3"/>
          <a:stretch>
            <a:fillRect/>
          </a:stretch>
        </p:blipFill>
        <p:spPr>
          <a:xfrm>
            <a:off x="9211069" y="1919173"/>
            <a:ext cx="1562653" cy="2136688"/>
          </a:xfrm>
          <a:prstGeom prst="rect">
            <a:avLst/>
          </a:prstGeom>
        </p:spPr>
      </p:pic>
      <p:pic>
        <p:nvPicPr>
          <p:cNvPr id="12" name="Afbeelding 11">
            <a:extLst>
              <a:ext uri="{FF2B5EF4-FFF2-40B4-BE49-F238E27FC236}">
                <a16:creationId xmlns:a16="http://schemas.microsoft.com/office/drawing/2014/main" id="{661F2A27-3A59-A0F8-03FC-A469194CE202}"/>
              </a:ext>
            </a:extLst>
          </p:cNvPr>
          <p:cNvPicPr>
            <a:picLocks noChangeAspect="1"/>
          </p:cNvPicPr>
          <p:nvPr/>
        </p:nvPicPr>
        <p:blipFill>
          <a:blip r:embed="rId4"/>
          <a:stretch>
            <a:fillRect/>
          </a:stretch>
        </p:blipFill>
        <p:spPr>
          <a:xfrm>
            <a:off x="10424160" y="3657797"/>
            <a:ext cx="1479255" cy="2039504"/>
          </a:xfrm>
          <a:prstGeom prst="rect">
            <a:avLst/>
          </a:prstGeom>
        </p:spPr>
      </p:pic>
      <p:pic>
        <p:nvPicPr>
          <p:cNvPr id="14" name="Afbeelding 13">
            <a:extLst>
              <a:ext uri="{FF2B5EF4-FFF2-40B4-BE49-F238E27FC236}">
                <a16:creationId xmlns:a16="http://schemas.microsoft.com/office/drawing/2014/main" id="{24906EBC-01B6-C5B0-2213-EDAE64C48A1F}"/>
              </a:ext>
            </a:extLst>
          </p:cNvPr>
          <p:cNvPicPr>
            <a:picLocks noChangeAspect="1"/>
          </p:cNvPicPr>
          <p:nvPr/>
        </p:nvPicPr>
        <p:blipFill>
          <a:blip r:embed="rId5"/>
          <a:stretch>
            <a:fillRect/>
          </a:stretch>
        </p:blipFill>
        <p:spPr>
          <a:xfrm>
            <a:off x="9537831" y="4723377"/>
            <a:ext cx="1415198" cy="1986899"/>
          </a:xfrm>
          <a:prstGeom prst="rect">
            <a:avLst/>
          </a:prstGeom>
        </p:spPr>
      </p:pic>
    </p:spTree>
    <p:extLst>
      <p:ext uri="{BB962C8B-B14F-4D97-AF65-F5344CB8AC3E}">
        <p14:creationId xmlns:p14="http://schemas.microsoft.com/office/powerpoint/2010/main" val="1210580190"/>
      </p:ext>
    </p:extLst>
  </p:cSld>
  <p:clrMapOvr>
    <a:masterClrMapping/>
  </p:clrMapOvr>
  <p:transition spd="slow">
    <p:wip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1270D7-5E07-8B15-02DF-DCD4F97A046A}"/>
            </a:ext>
          </a:extLst>
        </p:cNvPr>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8B5622ED-9E67-4A92-0C7A-12B8BF30BCC8}"/>
              </a:ext>
            </a:extLst>
          </p:cNvPr>
          <p:cNvSpPr>
            <a:spLocks noGrp="1"/>
          </p:cNvSpPr>
          <p:nvPr>
            <p:ph type="dt" sz="half" idx="10"/>
          </p:nvPr>
        </p:nvSpPr>
        <p:spPr/>
        <p:txBody>
          <a:bodyPr/>
          <a:lstStyle/>
          <a:p>
            <a:r>
              <a:rPr lang="nl-NL" dirty="0"/>
              <a:t>/45</a:t>
            </a:r>
          </a:p>
        </p:txBody>
      </p:sp>
      <p:sp>
        <p:nvSpPr>
          <p:cNvPr id="3" name="Tijdelijke aanduiding voor voettekst 2">
            <a:extLst>
              <a:ext uri="{FF2B5EF4-FFF2-40B4-BE49-F238E27FC236}">
                <a16:creationId xmlns:a16="http://schemas.microsoft.com/office/drawing/2014/main" id="{2774F5ED-1250-00CB-A11B-037CFC3F717E}"/>
              </a:ext>
            </a:extLst>
          </p:cNvPr>
          <p:cNvSpPr>
            <a:spLocks noGrp="1"/>
          </p:cNvSpPr>
          <p:nvPr>
            <p:ph type="ftr" sz="quarter" idx="11"/>
          </p:nvPr>
        </p:nvSpPr>
        <p:spPr>
          <a:xfrm>
            <a:off x="1715228" y="6385024"/>
            <a:ext cx="8928000" cy="307777"/>
          </a:xfrm>
        </p:spPr>
        <p:txBody>
          <a:bodyPr/>
          <a:lstStyle/>
          <a:p>
            <a:r>
              <a:rPr lang="nl-NL" dirty="0"/>
              <a:t>Presentatie SIX advocaten: Herziening Europese aanbestedingsrichtlijnen / Erik Verweij</a:t>
            </a:r>
          </a:p>
          <a:p>
            <a:endParaRPr lang="nl-NL" dirty="0"/>
          </a:p>
        </p:txBody>
      </p:sp>
      <p:sp>
        <p:nvSpPr>
          <p:cNvPr id="4" name="Tijdelijke aanduiding voor dianummer 3">
            <a:extLst>
              <a:ext uri="{FF2B5EF4-FFF2-40B4-BE49-F238E27FC236}">
                <a16:creationId xmlns:a16="http://schemas.microsoft.com/office/drawing/2014/main" id="{BAF4B18D-C910-5CEA-C692-E1BA662BA5B1}"/>
              </a:ext>
            </a:extLst>
          </p:cNvPr>
          <p:cNvSpPr>
            <a:spLocks noGrp="1"/>
          </p:cNvSpPr>
          <p:nvPr>
            <p:ph type="sldNum" sz="quarter" idx="12"/>
          </p:nvPr>
        </p:nvSpPr>
        <p:spPr/>
        <p:txBody>
          <a:bodyPr/>
          <a:lstStyle/>
          <a:p>
            <a:fld id="{56C7A452-3DD0-4245-A17E-69695996C3E8}" type="slidenum">
              <a:rPr lang="nl-NL"/>
              <a:t>30</a:t>
            </a:fld>
            <a:endParaRPr lang="nl-NL"/>
          </a:p>
        </p:txBody>
      </p:sp>
      <p:sp>
        <p:nvSpPr>
          <p:cNvPr id="9" name="Titel 4">
            <a:extLst>
              <a:ext uri="{FF2B5EF4-FFF2-40B4-BE49-F238E27FC236}">
                <a16:creationId xmlns:a16="http://schemas.microsoft.com/office/drawing/2014/main" id="{CA1522B5-44B3-E7A3-9F17-DBC3FEB5529B}"/>
              </a:ext>
            </a:extLst>
          </p:cNvPr>
          <p:cNvSpPr>
            <a:spLocks noGrp="1"/>
          </p:cNvSpPr>
          <p:nvPr>
            <p:ph type="title"/>
          </p:nvPr>
        </p:nvSpPr>
        <p:spPr>
          <a:xfrm>
            <a:off x="1715228" y="1369087"/>
            <a:ext cx="8894451" cy="325602"/>
          </a:xfrm>
        </p:spPr>
        <p:txBody>
          <a:bodyPr/>
          <a:lstStyle/>
          <a:p>
            <a:r>
              <a:rPr lang="nl-NL" sz="2800" b="1" dirty="0"/>
              <a:t>Innovatiepartnerschap</a:t>
            </a:r>
          </a:p>
        </p:txBody>
      </p:sp>
      <p:sp>
        <p:nvSpPr>
          <p:cNvPr id="10" name="Tijdelijke aanduiding voor tekst 5">
            <a:extLst>
              <a:ext uri="{FF2B5EF4-FFF2-40B4-BE49-F238E27FC236}">
                <a16:creationId xmlns:a16="http://schemas.microsoft.com/office/drawing/2014/main" id="{3D3BBB43-B895-B9EA-2DC4-04B631AD8582}"/>
              </a:ext>
            </a:extLst>
          </p:cNvPr>
          <p:cNvSpPr txBox="1">
            <a:spLocks/>
          </p:cNvSpPr>
          <p:nvPr/>
        </p:nvSpPr>
        <p:spPr>
          <a:xfrm>
            <a:off x="1698453" y="2153880"/>
            <a:ext cx="8961550" cy="3780809"/>
          </a:xfrm>
          <a:prstGeom prst="rect">
            <a:avLst/>
          </a:prstGeom>
        </p:spPr>
        <p:txBody>
          <a:bodyPr vert="horz" lIns="0" tIns="0" rIns="0" bIns="0" rtlCol="0">
            <a:normAutofit/>
          </a:bodyPr>
          <a:lstStyle>
            <a:lvl1pPr marL="0" indent="0" algn="l" defTabSz="914400" rtl="0" eaLnBrk="1" latinLnBrk="0" hangingPunct="1">
              <a:lnSpc>
                <a:spcPts val="2200"/>
              </a:lnSpc>
              <a:spcBef>
                <a:spcPts val="1000"/>
              </a:spcBef>
              <a:buFont typeface="Arial" panose="020B0604020202020204" pitchFamily="34" charset="0"/>
              <a:buNone/>
              <a:defRPr sz="1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342900" indent="-342900">
              <a:buFont typeface="Arial" panose="020B0604020202020204" pitchFamily="34" charset="0"/>
              <a:buChar char="•"/>
            </a:pPr>
            <a:endParaRPr lang="nl-NL" sz="2000" dirty="0"/>
          </a:p>
        </p:txBody>
      </p:sp>
      <p:sp>
        <p:nvSpPr>
          <p:cNvPr id="7" name="Tekstvak 6">
            <a:extLst>
              <a:ext uri="{FF2B5EF4-FFF2-40B4-BE49-F238E27FC236}">
                <a16:creationId xmlns:a16="http://schemas.microsoft.com/office/drawing/2014/main" id="{AC00A386-D4EF-8B74-1269-E4609B2BC2FB}"/>
              </a:ext>
            </a:extLst>
          </p:cNvPr>
          <p:cNvSpPr txBox="1"/>
          <p:nvPr/>
        </p:nvSpPr>
        <p:spPr>
          <a:xfrm>
            <a:off x="1698453" y="2153880"/>
            <a:ext cx="9239363" cy="2246769"/>
          </a:xfrm>
          <a:prstGeom prst="rect">
            <a:avLst/>
          </a:prstGeom>
          <a:noFill/>
        </p:spPr>
        <p:txBody>
          <a:bodyPr wrap="square">
            <a:spAutoFit/>
          </a:bodyPr>
          <a:lstStyle/>
          <a:p>
            <a:pPr marL="342900" lvl="0" indent="-342900">
              <a:buFont typeface="Arial" panose="020B0604020202020204" pitchFamily="34" charset="0"/>
              <a:buChar char="•"/>
            </a:pPr>
            <a:r>
              <a:rPr lang="nl-NL" sz="2000" dirty="0"/>
              <a:t>Complex en nauwelijks gebruikt </a:t>
            </a:r>
          </a:p>
          <a:p>
            <a:pPr marL="800100" lvl="1" indent="-342900">
              <a:buFont typeface="Courier New" panose="02070309020205020404" pitchFamily="49" charset="0"/>
              <a:buChar char="o"/>
            </a:pPr>
            <a:r>
              <a:rPr lang="nl-NL" sz="2000" dirty="0"/>
              <a:t>in 2024: 20 gunningen in hele EU, bron: TED.europa.eu</a:t>
            </a:r>
          </a:p>
          <a:p>
            <a:pPr marL="342900" lvl="0" indent="-342900">
              <a:buFont typeface="Arial" panose="020B0604020202020204" pitchFamily="34" charset="0"/>
              <a:buChar char="•"/>
            </a:pPr>
            <a:endParaRPr lang="nl-NL" sz="2000" dirty="0"/>
          </a:p>
          <a:p>
            <a:pPr marL="342900" lvl="0" indent="-342900">
              <a:buFont typeface="Arial" panose="020B0604020202020204" pitchFamily="34" charset="0"/>
              <a:buChar char="•"/>
            </a:pPr>
            <a:r>
              <a:rPr lang="nl-NL" sz="2000" dirty="0"/>
              <a:t>Voorstel herdefiniëren ‘innovatie’, bijv. linken aan R&amp;D</a:t>
            </a:r>
          </a:p>
          <a:p>
            <a:pPr marL="342900" lvl="0" indent="-342900">
              <a:buFont typeface="Arial" panose="020B0604020202020204" pitchFamily="34" charset="0"/>
              <a:buChar char="•"/>
            </a:pPr>
            <a:endParaRPr lang="nl-NL" sz="2000" dirty="0"/>
          </a:p>
          <a:p>
            <a:pPr marL="342900" lvl="0" indent="-342900">
              <a:buFont typeface="Arial" panose="020B0604020202020204" pitchFamily="34" charset="0"/>
              <a:buChar char="•"/>
            </a:pPr>
            <a:r>
              <a:rPr lang="nl-NL" sz="2000" dirty="0"/>
              <a:t>Verlichting minimumeisen aan gegadigden (bijv. faciliteren startups)</a:t>
            </a:r>
          </a:p>
          <a:p>
            <a:pPr marL="285750" lvl="0" indent="-285750">
              <a:buFont typeface="Arial" panose="020B0604020202020204" pitchFamily="34" charset="0"/>
              <a:buChar char="•"/>
            </a:pPr>
            <a:endParaRPr lang="nl-NL" sz="2000" dirty="0"/>
          </a:p>
        </p:txBody>
      </p:sp>
    </p:spTree>
    <p:extLst>
      <p:ext uri="{BB962C8B-B14F-4D97-AF65-F5344CB8AC3E}">
        <p14:creationId xmlns:p14="http://schemas.microsoft.com/office/powerpoint/2010/main" val="2126965947"/>
      </p:ext>
    </p:extLst>
  </p:cSld>
  <p:clrMapOvr>
    <a:masterClrMapping/>
  </p:clrMapOvr>
  <p:transition spd="slow">
    <p:wip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07F444-E6D2-AF26-67C8-B1C814F5D8C6}"/>
            </a:ext>
          </a:extLst>
        </p:cNvPr>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8F664B52-E072-1527-1AED-D763B9D12267}"/>
              </a:ext>
            </a:extLst>
          </p:cNvPr>
          <p:cNvSpPr>
            <a:spLocks noGrp="1"/>
          </p:cNvSpPr>
          <p:nvPr>
            <p:ph type="dt" sz="half" idx="10"/>
          </p:nvPr>
        </p:nvSpPr>
        <p:spPr/>
        <p:txBody>
          <a:bodyPr/>
          <a:lstStyle/>
          <a:p>
            <a:r>
              <a:rPr lang="nl-NL" dirty="0"/>
              <a:t>/45</a:t>
            </a:r>
          </a:p>
        </p:txBody>
      </p:sp>
      <p:sp>
        <p:nvSpPr>
          <p:cNvPr id="3" name="Tijdelijke aanduiding voor voettekst 2">
            <a:extLst>
              <a:ext uri="{FF2B5EF4-FFF2-40B4-BE49-F238E27FC236}">
                <a16:creationId xmlns:a16="http://schemas.microsoft.com/office/drawing/2014/main" id="{B579E52E-3CFB-88D7-448D-78CE7F998970}"/>
              </a:ext>
            </a:extLst>
          </p:cNvPr>
          <p:cNvSpPr>
            <a:spLocks noGrp="1"/>
          </p:cNvSpPr>
          <p:nvPr>
            <p:ph type="ftr" sz="quarter" idx="11"/>
          </p:nvPr>
        </p:nvSpPr>
        <p:spPr>
          <a:xfrm>
            <a:off x="1715228" y="6385024"/>
            <a:ext cx="8928000" cy="307777"/>
          </a:xfrm>
        </p:spPr>
        <p:txBody>
          <a:bodyPr/>
          <a:lstStyle/>
          <a:p>
            <a:r>
              <a:rPr lang="nl-NL" dirty="0"/>
              <a:t>Presentatie SIX advocaten: Herziening Europese aanbestedingsrichtlijnen / Erik Verweij</a:t>
            </a:r>
          </a:p>
          <a:p>
            <a:endParaRPr lang="nl-NL" dirty="0"/>
          </a:p>
        </p:txBody>
      </p:sp>
      <p:sp>
        <p:nvSpPr>
          <p:cNvPr id="4" name="Tijdelijke aanduiding voor dianummer 3">
            <a:extLst>
              <a:ext uri="{FF2B5EF4-FFF2-40B4-BE49-F238E27FC236}">
                <a16:creationId xmlns:a16="http://schemas.microsoft.com/office/drawing/2014/main" id="{037420C5-521B-A89F-80C6-21075B7F18B4}"/>
              </a:ext>
            </a:extLst>
          </p:cNvPr>
          <p:cNvSpPr>
            <a:spLocks noGrp="1"/>
          </p:cNvSpPr>
          <p:nvPr>
            <p:ph type="sldNum" sz="quarter" idx="12"/>
          </p:nvPr>
        </p:nvSpPr>
        <p:spPr/>
        <p:txBody>
          <a:bodyPr/>
          <a:lstStyle/>
          <a:p>
            <a:fld id="{56C7A452-3DD0-4245-A17E-69695996C3E8}" type="slidenum">
              <a:rPr lang="nl-NL"/>
              <a:t>31</a:t>
            </a:fld>
            <a:endParaRPr lang="nl-NL"/>
          </a:p>
        </p:txBody>
      </p:sp>
      <p:sp>
        <p:nvSpPr>
          <p:cNvPr id="9" name="Titel 4">
            <a:extLst>
              <a:ext uri="{FF2B5EF4-FFF2-40B4-BE49-F238E27FC236}">
                <a16:creationId xmlns:a16="http://schemas.microsoft.com/office/drawing/2014/main" id="{87CCB5C0-41E9-490E-0F0F-8C51DAA8BEB4}"/>
              </a:ext>
            </a:extLst>
          </p:cNvPr>
          <p:cNvSpPr>
            <a:spLocks noGrp="1"/>
          </p:cNvSpPr>
          <p:nvPr>
            <p:ph type="title"/>
          </p:nvPr>
        </p:nvSpPr>
        <p:spPr>
          <a:xfrm>
            <a:off x="1715228" y="1369087"/>
            <a:ext cx="8894451" cy="633379"/>
          </a:xfrm>
        </p:spPr>
        <p:txBody>
          <a:bodyPr/>
          <a:lstStyle/>
          <a:p>
            <a:r>
              <a:rPr lang="nl-NL" sz="2800" b="1" dirty="0"/>
              <a:t>Termijnen</a:t>
            </a:r>
            <a:br>
              <a:rPr lang="nl-NL" dirty="0"/>
            </a:br>
            <a:endParaRPr lang="nl-NL" sz="2800" b="1" dirty="0"/>
          </a:p>
        </p:txBody>
      </p:sp>
      <p:sp>
        <p:nvSpPr>
          <p:cNvPr id="10" name="Tijdelijke aanduiding voor tekst 5">
            <a:extLst>
              <a:ext uri="{FF2B5EF4-FFF2-40B4-BE49-F238E27FC236}">
                <a16:creationId xmlns:a16="http://schemas.microsoft.com/office/drawing/2014/main" id="{9EE32F84-559A-0F98-2BED-C1030E1F971D}"/>
              </a:ext>
            </a:extLst>
          </p:cNvPr>
          <p:cNvSpPr txBox="1">
            <a:spLocks/>
          </p:cNvSpPr>
          <p:nvPr/>
        </p:nvSpPr>
        <p:spPr>
          <a:xfrm>
            <a:off x="1698453" y="2153880"/>
            <a:ext cx="8961550" cy="3780809"/>
          </a:xfrm>
          <a:prstGeom prst="rect">
            <a:avLst/>
          </a:prstGeom>
        </p:spPr>
        <p:txBody>
          <a:bodyPr vert="horz" lIns="0" tIns="0" rIns="0" bIns="0" rtlCol="0">
            <a:normAutofit/>
          </a:bodyPr>
          <a:lstStyle>
            <a:lvl1pPr marL="0" indent="0" algn="l" defTabSz="914400" rtl="0" eaLnBrk="1" latinLnBrk="0" hangingPunct="1">
              <a:lnSpc>
                <a:spcPts val="2200"/>
              </a:lnSpc>
              <a:spcBef>
                <a:spcPts val="1000"/>
              </a:spcBef>
              <a:buFont typeface="Arial" panose="020B0604020202020204" pitchFamily="34" charset="0"/>
              <a:buNone/>
              <a:defRPr sz="1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342900" indent="-342900">
              <a:buFont typeface="Arial" panose="020B0604020202020204" pitchFamily="34" charset="0"/>
              <a:buChar char="•"/>
            </a:pPr>
            <a:endParaRPr lang="nl-NL" sz="2000" dirty="0"/>
          </a:p>
        </p:txBody>
      </p:sp>
      <p:sp>
        <p:nvSpPr>
          <p:cNvPr id="7" name="Tekstvak 6">
            <a:extLst>
              <a:ext uri="{FF2B5EF4-FFF2-40B4-BE49-F238E27FC236}">
                <a16:creationId xmlns:a16="http://schemas.microsoft.com/office/drawing/2014/main" id="{F01CFA7D-A0F3-A2C8-2865-8EE24E1E99D1}"/>
              </a:ext>
            </a:extLst>
          </p:cNvPr>
          <p:cNvSpPr txBox="1"/>
          <p:nvPr/>
        </p:nvSpPr>
        <p:spPr>
          <a:xfrm>
            <a:off x="1681679" y="2002466"/>
            <a:ext cx="9239363" cy="1015663"/>
          </a:xfrm>
          <a:prstGeom prst="rect">
            <a:avLst/>
          </a:prstGeom>
          <a:noFill/>
        </p:spPr>
        <p:txBody>
          <a:bodyPr wrap="square">
            <a:spAutoFit/>
          </a:bodyPr>
          <a:lstStyle/>
          <a:p>
            <a:pPr marL="285750" lvl="0" indent="-285750">
              <a:buFont typeface="Arial" panose="020B0604020202020204" pitchFamily="34" charset="0"/>
              <a:buChar char="•"/>
            </a:pPr>
            <a:r>
              <a:rPr lang="nl-NL" sz="2000" dirty="0"/>
              <a:t>Meer flexibiliteit gewenst, bijv. in tijden van crises</a:t>
            </a:r>
          </a:p>
          <a:p>
            <a:pPr marL="285750" lvl="0" indent="-285750">
              <a:buFont typeface="Arial" panose="020B0604020202020204" pitchFamily="34" charset="0"/>
              <a:buChar char="•"/>
            </a:pPr>
            <a:endParaRPr lang="nl-NL" sz="2000" dirty="0"/>
          </a:p>
          <a:p>
            <a:pPr marL="285750" lvl="0" indent="-285750">
              <a:buFont typeface="Arial" panose="020B0604020202020204" pitchFamily="34" charset="0"/>
              <a:buChar char="•"/>
            </a:pPr>
            <a:r>
              <a:rPr lang="nl-NL" sz="2000" dirty="0"/>
              <a:t>Korte termijnen gewenst, baseren op wat ‘redelijk’ is</a:t>
            </a:r>
          </a:p>
        </p:txBody>
      </p:sp>
    </p:spTree>
    <p:extLst>
      <p:ext uri="{BB962C8B-B14F-4D97-AF65-F5344CB8AC3E}">
        <p14:creationId xmlns:p14="http://schemas.microsoft.com/office/powerpoint/2010/main" val="1904864166"/>
      </p:ext>
    </p:extLst>
  </p:cSld>
  <p:clrMapOvr>
    <a:masterClrMapping/>
  </p:clrMapOvr>
  <p:transition spd="slow">
    <p:wip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939FE6-E4B6-3315-30F1-CED8E99B938C}"/>
            </a:ext>
          </a:extLst>
        </p:cNvPr>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E3945E97-3C72-2ED7-1529-EA05ABE78AA7}"/>
              </a:ext>
            </a:extLst>
          </p:cNvPr>
          <p:cNvSpPr>
            <a:spLocks noGrp="1"/>
          </p:cNvSpPr>
          <p:nvPr>
            <p:ph type="dt" sz="half" idx="10"/>
          </p:nvPr>
        </p:nvSpPr>
        <p:spPr/>
        <p:txBody>
          <a:bodyPr/>
          <a:lstStyle/>
          <a:p>
            <a:r>
              <a:rPr lang="nl-NL" dirty="0"/>
              <a:t>/45</a:t>
            </a:r>
          </a:p>
        </p:txBody>
      </p:sp>
      <p:sp>
        <p:nvSpPr>
          <p:cNvPr id="3" name="Tijdelijke aanduiding voor voettekst 2">
            <a:extLst>
              <a:ext uri="{FF2B5EF4-FFF2-40B4-BE49-F238E27FC236}">
                <a16:creationId xmlns:a16="http://schemas.microsoft.com/office/drawing/2014/main" id="{ED5CC90F-71FC-AD5E-0ED0-1CC404ED25DB}"/>
              </a:ext>
            </a:extLst>
          </p:cNvPr>
          <p:cNvSpPr>
            <a:spLocks noGrp="1"/>
          </p:cNvSpPr>
          <p:nvPr>
            <p:ph type="ftr" sz="quarter" idx="11"/>
          </p:nvPr>
        </p:nvSpPr>
        <p:spPr>
          <a:xfrm>
            <a:off x="1715228" y="6385024"/>
            <a:ext cx="8928000" cy="307777"/>
          </a:xfrm>
        </p:spPr>
        <p:txBody>
          <a:bodyPr/>
          <a:lstStyle/>
          <a:p>
            <a:r>
              <a:rPr lang="nl-NL" dirty="0"/>
              <a:t>Presentatie SIX advocaten: Herziening Europese aanbestedingsrichtlijnen / Erik Verweij</a:t>
            </a:r>
          </a:p>
          <a:p>
            <a:endParaRPr lang="nl-NL" dirty="0"/>
          </a:p>
        </p:txBody>
      </p:sp>
      <p:sp>
        <p:nvSpPr>
          <p:cNvPr id="4" name="Tijdelijke aanduiding voor dianummer 3">
            <a:extLst>
              <a:ext uri="{FF2B5EF4-FFF2-40B4-BE49-F238E27FC236}">
                <a16:creationId xmlns:a16="http://schemas.microsoft.com/office/drawing/2014/main" id="{3C8366D4-5B92-6F96-79DF-A915B0EFD2F5}"/>
              </a:ext>
            </a:extLst>
          </p:cNvPr>
          <p:cNvSpPr>
            <a:spLocks noGrp="1"/>
          </p:cNvSpPr>
          <p:nvPr>
            <p:ph type="sldNum" sz="quarter" idx="12"/>
          </p:nvPr>
        </p:nvSpPr>
        <p:spPr/>
        <p:txBody>
          <a:bodyPr/>
          <a:lstStyle/>
          <a:p>
            <a:fld id="{56C7A452-3DD0-4245-A17E-69695996C3E8}" type="slidenum">
              <a:rPr lang="nl-NL"/>
              <a:t>32</a:t>
            </a:fld>
            <a:endParaRPr lang="nl-NL"/>
          </a:p>
        </p:txBody>
      </p:sp>
      <p:sp>
        <p:nvSpPr>
          <p:cNvPr id="9" name="Titel 4">
            <a:extLst>
              <a:ext uri="{FF2B5EF4-FFF2-40B4-BE49-F238E27FC236}">
                <a16:creationId xmlns:a16="http://schemas.microsoft.com/office/drawing/2014/main" id="{090BC2F4-5D89-6CB4-62D8-417DBA28EB1B}"/>
              </a:ext>
            </a:extLst>
          </p:cNvPr>
          <p:cNvSpPr>
            <a:spLocks noGrp="1"/>
          </p:cNvSpPr>
          <p:nvPr>
            <p:ph type="title"/>
          </p:nvPr>
        </p:nvSpPr>
        <p:spPr>
          <a:xfrm>
            <a:off x="1715228" y="1369087"/>
            <a:ext cx="8894451" cy="633379"/>
          </a:xfrm>
        </p:spPr>
        <p:txBody>
          <a:bodyPr/>
          <a:lstStyle/>
          <a:p>
            <a:r>
              <a:rPr lang="nl-NL" sz="2800" b="1" dirty="0"/>
              <a:t>Raamovereenkomsten</a:t>
            </a:r>
            <a:br>
              <a:rPr lang="nl-NL" dirty="0"/>
            </a:br>
            <a:endParaRPr lang="nl-NL" sz="2800" b="1" dirty="0"/>
          </a:p>
        </p:txBody>
      </p:sp>
      <p:sp>
        <p:nvSpPr>
          <p:cNvPr id="10" name="Tijdelijke aanduiding voor tekst 5">
            <a:extLst>
              <a:ext uri="{FF2B5EF4-FFF2-40B4-BE49-F238E27FC236}">
                <a16:creationId xmlns:a16="http://schemas.microsoft.com/office/drawing/2014/main" id="{2FB46EA9-25A2-6255-8FDC-1FC23EA19485}"/>
              </a:ext>
            </a:extLst>
          </p:cNvPr>
          <p:cNvSpPr txBox="1">
            <a:spLocks/>
          </p:cNvSpPr>
          <p:nvPr/>
        </p:nvSpPr>
        <p:spPr>
          <a:xfrm>
            <a:off x="1681679" y="2119090"/>
            <a:ext cx="8961550" cy="3780809"/>
          </a:xfrm>
          <a:prstGeom prst="rect">
            <a:avLst/>
          </a:prstGeom>
        </p:spPr>
        <p:txBody>
          <a:bodyPr vert="horz" lIns="0" tIns="0" rIns="0" bIns="0" rtlCol="0">
            <a:normAutofit/>
          </a:bodyPr>
          <a:lstStyle>
            <a:lvl1pPr marL="0" indent="0" algn="l" defTabSz="914400" rtl="0" eaLnBrk="1" latinLnBrk="0" hangingPunct="1">
              <a:lnSpc>
                <a:spcPts val="2200"/>
              </a:lnSpc>
              <a:spcBef>
                <a:spcPts val="1000"/>
              </a:spcBef>
              <a:buFont typeface="Arial" panose="020B0604020202020204" pitchFamily="34" charset="0"/>
              <a:buNone/>
              <a:defRPr sz="1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342900" indent="-342900">
              <a:buFont typeface="Arial" panose="020B0604020202020204" pitchFamily="34" charset="0"/>
              <a:buChar char="•"/>
            </a:pPr>
            <a:endParaRPr lang="nl-NL" sz="2000" dirty="0"/>
          </a:p>
        </p:txBody>
      </p:sp>
      <p:sp>
        <p:nvSpPr>
          <p:cNvPr id="7" name="Tekstvak 6">
            <a:extLst>
              <a:ext uri="{FF2B5EF4-FFF2-40B4-BE49-F238E27FC236}">
                <a16:creationId xmlns:a16="http://schemas.microsoft.com/office/drawing/2014/main" id="{AD9542E8-03EF-B077-6B94-9BEB00F27152}"/>
              </a:ext>
            </a:extLst>
          </p:cNvPr>
          <p:cNvSpPr txBox="1"/>
          <p:nvPr/>
        </p:nvSpPr>
        <p:spPr>
          <a:xfrm>
            <a:off x="1681679" y="2041597"/>
            <a:ext cx="9239363" cy="2246769"/>
          </a:xfrm>
          <a:prstGeom prst="rect">
            <a:avLst/>
          </a:prstGeom>
          <a:noFill/>
        </p:spPr>
        <p:txBody>
          <a:bodyPr wrap="square">
            <a:spAutoFit/>
          </a:bodyPr>
          <a:lstStyle/>
          <a:p>
            <a:pPr marL="342900" lvl="0" indent="-342900">
              <a:buFont typeface="Arial" panose="020B0604020202020204" pitchFamily="34" charset="0"/>
              <a:buChar char="•"/>
            </a:pPr>
            <a:r>
              <a:rPr lang="nl-NL" sz="2000" dirty="0"/>
              <a:t>Verzet tegen plicht tot opnemen maximum afname </a:t>
            </a:r>
          </a:p>
          <a:p>
            <a:pPr marL="800100" lvl="1" indent="-342900">
              <a:buFont typeface="Arial" panose="020B0604020202020204" pitchFamily="34" charset="0"/>
              <a:buChar char="•"/>
            </a:pPr>
            <a:r>
              <a:rPr lang="nl-NL" sz="2000" dirty="0" err="1"/>
              <a:t>HvJEU</a:t>
            </a:r>
            <a:r>
              <a:rPr lang="nl-NL" sz="2000" dirty="0"/>
              <a:t> 17 juni 2021, C-23/20 (</a:t>
            </a:r>
            <a:r>
              <a:rPr lang="nl-NL" sz="2000" i="1" dirty="0" err="1"/>
              <a:t>Simonsen</a:t>
            </a:r>
            <a:r>
              <a:rPr lang="nl-NL" sz="2000" i="1" dirty="0"/>
              <a:t> &amp; Weel</a:t>
            </a:r>
            <a:r>
              <a:rPr lang="nl-NL" sz="2000" dirty="0"/>
              <a:t>)</a:t>
            </a:r>
          </a:p>
          <a:p>
            <a:pPr marL="342900" lvl="0" indent="-342900">
              <a:buFont typeface="Arial" panose="020B0604020202020204" pitchFamily="34" charset="0"/>
              <a:buChar char="•"/>
            </a:pPr>
            <a:endParaRPr lang="nl-NL" sz="2000" dirty="0"/>
          </a:p>
          <a:p>
            <a:pPr marL="342900" lvl="0" indent="-342900">
              <a:buFont typeface="Arial" panose="020B0604020202020204" pitchFamily="34" charset="0"/>
              <a:buChar char="•"/>
            </a:pPr>
            <a:r>
              <a:rPr lang="nl-NL" sz="2000" dirty="0"/>
              <a:t>Verlenging of schrap maximumduur (art. 33 lid 1 richtlijn 2014/24/EU)</a:t>
            </a:r>
          </a:p>
          <a:p>
            <a:pPr marL="342900" lvl="0" indent="-342900">
              <a:buFont typeface="Arial" panose="020B0604020202020204" pitchFamily="34" charset="0"/>
              <a:buChar char="•"/>
            </a:pPr>
            <a:endParaRPr lang="nl-NL" sz="2000" dirty="0"/>
          </a:p>
          <a:p>
            <a:pPr marL="342900" lvl="0" indent="-342900">
              <a:buFont typeface="Arial" panose="020B0604020202020204" pitchFamily="34" charset="0"/>
              <a:buChar char="•"/>
            </a:pPr>
            <a:r>
              <a:rPr lang="nl-NL" sz="2000" dirty="0"/>
              <a:t>Voorstel codificatie rechtspraak over ‘aanhaken’ andere aanbestedende diensten</a:t>
            </a:r>
          </a:p>
          <a:p>
            <a:pPr marL="800100" lvl="1" indent="-342900">
              <a:buFont typeface="Arial" panose="020B0604020202020204" pitchFamily="34" charset="0"/>
              <a:buChar char="•"/>
            </a:pPr>
            <a:r>
              <a:rPr lang="nl-NL" sz="2000" dirty="0" err="1"/>
              <a:t>HvJEU</a:t>
            </a:r>
            <a:r>
              <a:rPr lang="nl-NL" sz="2000" dirty="0"/>
              <a:t> 19 december 2018, C-216/17 (</a:t>
            </a:r>
            <a:r>
              <a:rPr lang="nl-NL" sz="2000" i="1" dirty="0"/>
              <a:t>ASST</a:t>
            </a:r>
            <a:r>
              <a:rPr lang="nl-NL" sz="2000" dirty="0"/>
              <a:t>)</a:t>
            </a:r>
          </a:p>
        </p:txBody>
      </p:sp>
    </p:spTree>
    <p:extLst>
      <p:ext uri="{BB962C8B-B14F-4D97-AF65-F5344CB8AC3E}">
        <p14:creationId xmlns:p14="http://schemas.microsoft.com/office/powerpoint/2010/main" val="361553342"/>
      </p:ext>
    </p:extLst>
  </p:cSld>
  <p:clrMapOvr>
    <a:masterClrMapping/>
  </p:clrMapOvr>
  <p:transition spd="slow">
    <p:wip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7A8A1E-C627-82D4-BF2E-545B92215142}"/>
            </a:ext>
          </a:extLst>
        </p:cNvPr>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DBA59BBA-D3B2-6DE7-714A-058F9F7EEC8E}"/>
              </a:ext>
            </a:extLst>
          </p:cNvPr>
          <p:cNvSpPr>
            <a:spLocks noGrp="1"/>
          </p:cNvSpPr>
          <p:nvPr>
            <p:ph type="dt" sz="half" idx="10"/>
          </p:nvPr>
        </p:nvSpPr>
        <p:spPr/>
        <p:txBody>
          <a:bodyPr/>
          <a:lstStyle/>
          <a:p>
            <a:r>
              <a:rPr lang="nl-NL" dirty="0"/>
              <a:t>/45</a:t>
            </a:r>
          </a:p>
        </p:txBody>
      </p:sp>
      <p:sp>
        <p:nvSpPr>
          <p:cNvPr id="3" name="Tijdelijke aanduiding voor voettekst 2">
            <a:extLst>
              <a:ext uri="{FF2B5EF4-FFF2-40B4-BE49-F238E27FC236}">
                <a16:creationId xmlns:a16="http://schemas.microsoft.com/office/drawing/2014/main" id="{08DAB99A-36A8-5E90-8126-09175DDB7AD8}"/>
              </a:ext>
            </a:extLst>
          </p:cNvPr>
          <p:cNvSpPr>
            <a:spLocks noGrp="1"/>
          </p:cNvSpPr>
          <p:nvPr>
            <p:ph type="ftr" sz="quarter" idx="11"/>
          </p:nvPr>
        </p:nvSpPr>
        <p:spPr>
          <a:xfrm>
            <a:off x="1715228" y="6385024"/>
            <a:ext cx="8928000" cy="307777"/>
          </a:xfrm>
        </p:spPr>
        <p:txBody>
          <a:bodyPr/>
          <a:lstStyle/>
          <a:p>
            <a:r>
              <a:rPr lang="nl-NL" dirty="0"/>
              <a:t>Presentatie SIX advocaten: Herziening Europese aanbestedingsrichtlijnen / Erik Verweij</a:t>
            </a:r>
          </a:p>
          <a:p>
            <a:endParaRPr lang="nl-NL" dirty="0"/>
          </a:p>
        </p:txBody>
      </p:sp>
      <p:sp>
        <p:nvSpPr>
          <p:cNvPr id="4" name="Tijdelijke aanduiding voor dianummer 3">
            <a:extLst>
              <a:ext uri="{FF2B5EF4-FFF2-40B4-BE49-F238E27FC236}">
                <a16:creationId xmlns:a16="http://schemas.microsoft.com/office/drawing/2014/main" id="{098FCDBC-578F-24E4-1134-D1D1A5D488B9}"/>
              </a:ext>
            </a:extLst>
          </p:cNvPr>
          <p:cNvSpPr>
            <a:spLocks noGrp="1"/>
          </p:cNvSpPr>
          <p:nvPr>
            <p:ph type="sldNum" sz="quarter" idx="12"/>
          </p:nvPr>
        </p:nvSpPr>
        <p:spPr/>
        <p:txBody>
          <a:bodyPr/>
          <a:lstStyle/>
          <a:p>
            <a:fld id="{56C7A452-3DD0-4245-A17E-69695996C3E8}" type="slidenum">
              <a:rPr lang="nl-NL"/>
              <a:t>33</a:t>
            </a:fld>
            <a:endParaRPr lang="nl-NL"/>
          </a:p>
        </p:txBody>
      </p:sp>
      <p:sp>
        <p:nvSpPr>
          <p:cNvPr id="9" name="Titel 4">
            <a:extLst>
              <a:ext uri="{FF2B5EF4-FFF2-40B4-BE49-F238E27FC236}">
                <a16:creationId xmlns:a16="http://schemas.microsoft.com/office/drawing/2014/main" id="{06BBDEF3-21A4-C5EC-D35C-ABBEDBC6D127}"/>
              </a:ext>
            </a:extLst>
          </p:cNvPr>
          <p:cNvSpPr>
            <a:spLocks noGrp="1"/>
          </p:cNvSpPr>
          <p:nvPr>
            <p:ph type="title"/>
          </p:nvPr>
        </p:nvSpPr>
        <p:spPr>
          <a:xfrm>
            <a:off x="1715228" y="1369087"/>
            <a:ext cx="8894451" cy="633379"/>
          </a:xfrm>
        </p:spPr>
        <p:txBody>
          <a:bodyPr/>
          <a:lstStyle/>
          <a:p>
            <a:r>
              <a:rPr lang="nl-NL" sz="2800" b="1" dirty="0"/>
              <a:t>Technische specificaties en uitvoeringsvoorwaarden</a:t>
            </a:r>
            <a:br>
              <a:rPr lang="nl-NL" dirty="0"/>
            </a:br>
            <a:endParaRPr lang="nl-NL" sz="2800" b="1" dirty="0"/>
          </a:p>
        </p:txBody>
      </p:sp>
      <p:sp>
        <p:nvSpPr>
          <p:cNvPr id="10" name="Tijdelijke aanduiding voor tekst 5">
            <a:extLst>
              <a:ext uri="{FF2B5EF4-FFF2-40B4-BE49-F238E27FC236}">
                <a16:creationId xmlns:a16="http://schemas.microsoft.com/office/drawing/2014/main" id="{9CAF6B43-694E-A8B9-B464-088CED414EEF}"/>
              </a:ext>
            </a:extLst>
          </p:cNvPr>
          <p:cNvSpPr txBox="1">
            <a:spLocks/>
          </p:cNvSpPr>
          <p:nvPr/>
        </p:nvSpPr>
        <p:spPr>
          <a:xfrm>
            <a:off x="1681679" y="2119090"/>
            <a:ext cx="8961550" cy="3780809"/>
          </a:xfrm>
          <a:prstGeom prst="rect">
            <a:avLst/>
          </a:prstGeom>
        </p:spPr>
        <p:txBody>
          <a:bodyPr vert="horz" lIns="0" tIns="0" rIns="0" bIns="0" rtlCol="0">
            <a:normAutofit/>
          </a:bodyPr>
          <a:lstStyle>
            <a:lvl1pPr marL="0" indent="0" algn="l" defTabSz="914400" rtl="0" eaLnBrk="1" latinLnBrk="0" hangingPunct="1">
              <a:lnSpc>
                <a:spcPts val="2200"/>
              </a:lnSpc>
              <a:spcBef>
                <a:spcPts val="1000"/>
              </a:spcBef>
              <a:buFont typeface="Arial" panose="020B0604020202020204" pitchFamily="34" charset="0"/>
              <a:buNone/>
              <a:defRPr sz="1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342900" indent="-342900">
              <a:buFont typeface="Arial" panose="020B0604020202020204" pitchFamily="34" charset="0"/>
              <a:buChar char="•"/>
            </a:pPr>
            <a:endParaRPr lang="nl-NL" sz="2000" dirty="0"/>
          </a:p>
        </p:txBody>
      </p:sp>
      <p:sp>
        <p:nvSpPr>
          <p:cNvPr id="7" name="Tekstvak 6">
            <a:extLst>
              <a:ext uri="{FF2B5EF4-FFF2-40B4-BE49-F238E27FC236}">
                <a16:creationId xmlns:a16="http://schemas.microsoft.com/office/drawing/2014/main" id="{4A84C13D-BC9F-3FE3-853C-D6240A831EB5}"/>
              </a:ext>
            </a:extLst>
          </p:cNvPr>
          <p:cNvSpPr txBox="1"/>
          <p:nvPr/>
        </p:nvSpPr>
        <p:spPr>
          <a:xfrm>
            <a:off x="1681679" y="2041597"/>
            <a:ext cx="9239363" cy="3139321"/>
          </a:xfrm>
          <a:prstGeom prst="rect">
            <a:avLst/>
          </a:prstGeom>
          <a:noFill/>
        </p:spPr>
        <p:txBody>
          <a:bodyPr wrap="square">
            <a:spAutoFit/>
          </a:bodyPr>
          <a:lstStyle/>
          <a:p>
            <a:pPr marL="342900" lvl="0" indent="-342900">
              <a:buFont typeface="Arial" panose="020B0604020202020204" pitchFamily="34" charset="0"/>
              <a:buChar char="•"/>
            </a:pPr>
            <a:r>
              <a:rPr lang="nl-NL" sz="2000" dirty="0"/>
              <a:t>Veel feedback op aspecten van duurzaamheid, milieu- en sociale criteria</a:t>
            </a:r>
          </a:p>
          <a:p>
            <a:pPr marL="800100" lvl="1" indent="-342900">
              <a:buFont typeface="Courier New" panose="02070309020205020404" pitchFamily="49" charset="0"/>
              <a:buChar char="o"/>
            </a:pPr>
            <a:r>
              <a:rPr lang="nl-NL" sz="2000" dirty="0"/>
              <a:t>Diverse respondenten willen verplichtingen voor AD om dergelijke criteria te hanteren, bijv. verplicht gebruik relevante keurmerken (art. 43 richtlijn 2014/24/EU)</a:t>
            </a:r>
          </a:p>
          <a:p>
            <a:pPr marL="800100" lvl="1" indent="-342900">
              <a:buFont typeface="Courier New" panose="02070309020205020404" pitchFamily="49" charset="0"/>
              <a:buChar char="o"/>
            </a:pPr>
            <a:r>
              <a:rPr lang="nl-NL" sz="2000" dirty="0"/>
              <a:t>Andere respondenten willen juist vrijheid laten aan AD</a:t>
            </a:r>
          </a:p>
          <a:p>
            <a:pPr marL="342900" lvl="0" indent="-342900">
              <a:buFont typeface="Arial" panose="020B0604020202020204" pitchFamily="34" charset="0"/>
              <a:buChar char="•"/>
            </a:pPr>
            <a:endParaRPr lang="nl-NL" sz="2000" dirty="0"/>
          </a:p>
          <a:p>
            <a:pPr marL="342900" lvl="0" indent="-342900">
              <a:buFont typeface="Arial" panose="020B0604020202020204" pitchFamily="34" charset="0"/>
              <a:buChar char="•"/>
            </a:pPr>
            <a:r>
              <a:rPr lang="nl-NL" sz="2000" dirty="0"/>
              <a:t>Proportionaliteit: voorstel tot opnemen redelijke risico-allocatie en contractuele boetes, hardheidclausules en prijsherziening</a:t>
            </a:r>
          </a:p>
          <a:p>
            <a:r>
              <a:rPr lang="nl-NL" dirty="0"/>
              <a:t> </a:t>
            </a:r>
          </a:p>
          <a:p>
            <a:pPr marL="285750" lvl="0" indent="-285750">
              <a:buFont typeface="Arial" panose="020B0604020202020204" pitchFamily="34" charset="0"/>
              <a:buChar char="•"/>
            </a:pPr>
            <a:endParaRPr lang="nl-NL" sz="2000" dirty="0"/>
          </a:p>
        </p:txBody>
      </p:sp>
    </p:spTree>
    <p:extLst>
      <p:ext uri="{BB962C8B-B14F-4D97-AF65-F5344CB8AC3E}">
        <p14:creationId xmlns:p14="http://schemas.microsoft.com/office/powerpoint/2010/main" val="1966921860"/>
      </p:ext>
    </p:extLst>
  </p:cSld>
  <p:clrMapOvr>
    <a:masterClrMapping/>
  </p:clrMapOvr>
  <p:transition spd="slow">
    <p:wip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2DA3B2-B429-27D2-EF5F-DC1646FCC63F}"/>
            </a:ext>
          </a:extLst>
        </p:cNvPr>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F5A47BAA-7372-BCAF-98E9-6BD021EB14AA}"/>
              </a:ext>
            </a:extLst>
          </p:cNvPr>
          <p:cNvSpPr>
            <a:spLocks noGrp="1"/>
          </p:cNvSpPr>
          <p:nvPr>
            <p:ph type="dt" sz="half" idx="10"/>
          </p:nvPr>
        </p:nvSpPr>
        <p:spPr/>
        <p:txBody>
          <a:bodyPr/>
          <a:lstStyle/>
          <a:p>
            <a:r>
              <a:rPr lang="nl-NL" dirty="0"/>
              <a:t>/45</a:t>
            </a:r>
          </a:p>
        </p:txBody>
      </p:sp>
      <p:sp>
        <p:nvSpPr>
          <p:cNvPr id="3" name="Tijdelijke aanduiding voor voettekst 2">
            <a:extLst>
              <a:ext uri="{FF2B5EF4-FFF2-40B4-BE49-F238E27FC236}">
                <a16:creationId xmlns:a16="http://schemas.microsoft.com/office/drawing/2014/main" id="{45332A29-880E-58BD-0ED5-63157A5DD6BC}"/>
              </a:ext>
            </a:extLst>
          </p:cNvPr>
          <p:cNvSpPr>
            <a:spLocks noGrp="1"/>
          </p:cNvSpPr>
          <p:nvPr>
            <p:ph type="ftr" sz="quarter" idx="11"/>
          </p:nvPr>
        </p:nvSpPr>
        <p:spPr>
          <a:xfrm>
            <a:off x="1748778" y="6385023"/>
            <a:ext cx="8928000" cy="307777"/>
          </a:xfrm>
        </p:spPr>
        <p:txBody>
          <a:bodyPr/>
          <a:lstStyle/>
          <a:p>
            <a:r>
              <a:rPr lang="nl-NL" dirty="0"/>
              <a:t>Presentatie SIX advocaten: Herziening Europese aanbestedingsrichtlijnen / Erik Verweij</a:t>
            </a:r>
          </a:p>
          <a:p>
            <a:endParaRPr lang="nl-NL" dirty="0"/>
          </a:p>
        </p:txBody>
      </p:sp>
      <p:sp>
        <p:nvSpPr>
          <p:cNvPr id="4" name="Tijdelijke aanduiding voor dianummer 3">
            <a:extLst>
              <a:ext uri="{FF2B5EF4-FFF2-40B4-BE49-F238E27FC236}">
                <a16:creationId xmlns:a16="http://schemas.microsoft.com/office/drawing/2014/main" id="{FFFB8817-B79D-B775-925D-94CA4B97180F}"/>
              </a:ext>
            </a:extLst>
          </p:cNvPr>
          <p:cNvSpPr>
            <a:spLocks noGrp="1"/>
          </p:cNvSpPr>
          <p:nvPr>
            <p:ph type="sldNum" sz="quarter" idx="12"/>
          </p:nvPr>
        </p:nvSpPr>
        <p:spPr/>
        <p:txBody>
          <a:bodyPr/>
          <a:lstStyle/>
          <a:p>
            <a:fld id="{56C7A452-3DD0-4245-A17E-69695996C3E8}" type="slidenum">
              <a:rPr lang="nl-NL"/>
              <a:t>34</a:t>
            </a:fld>
            <a:endParaRPr lang="nl-NL"/>
          </a:p>
        </p:txBody>
      </p:sp>
      <p:sp>
        <p:nvSpPr>
          <p:cNvPr id="9" name="Titel 4">
            <a:extLst>
              <a:ext uri="{FF2B5EF4-FFF2-40B4-BE49-F238E27FC236}">
                <a16:creationId xmlns:a16="http://schemas.microsoft.com/office/drawing/2014/main" id="{F5E1F5D4-8D0C-28B4-0A16-CCBF5753DF43}"/>
              </a:ext>
            </a:extLst>
          </p:cNvPr>
          <p:cNvSpPr>
            <a:spLocks noGrp="1"/>
          </p:cNvSpPr>
          <p:nvPr>
            <p:ph type="title"/>
          </p:nvPr>
        </p:nvSpPr>
        <p:spPr>
          <a:xfrm>
            <a:off x="1715228" y="1369087"/>
            <a:ext cx="8894451" cy="633379"/>
          </a:xfrm>
        </p:spPr>
        <p:txBody>
          <a:bodyPr/>
          <a:lstStyle/>
          <a:p>
            <a:r>
              <a:rPr lang="nl-NL" sz="2800" b="1" dirty="0"/>
              <a:t>Technische specificaties en uitvoeringsvoorwaarden</a:t>
            </a:r>
            <a:br>
              <a:rPr lang="nl-NL" dirty="0"/>
            </a:br>
            <a:endParaRPr lang="nl-NL" sz="2800" b="1" dirty="0"/>
          </a:p>
        </p:txBody>
      </p:sp>
      <p:sp>
        <p:nvSpPr>
          <p:cNvPr id="10" name="Tijdelijke aanduiding voor tekst 5">
            <a:extLst>
              <a:ext uri="{FF2B5EF4-FFF2-40B4-BE49-F238E27FC236}">
                <a16:creationId xmlns:a16="http://schemas.microsoft.com/office/drawing/2014/main" id="{4E48F5CB-9B76-D197-90E3-BA2BCAE1ADBE}"/>
              </a:ext>
            </a:extLst>
          </p:cNvPr>
          <p:cNvSpPr txBox="1">
            <a:spLocks/>
          </p:cNvSpPr>
          <p:nvPr/>
        </p:nvSpPr>
        <p:spPr>
          <a:xfrm>
            <a:off x="1681679" y="2119090"/>
            <a:ext cx="8961550" cy="3780809"/>
          </a:xfrm>
          <a:prstGeom prst="rect">
            <a:avLst/>
          </a:prstGeom>
        </p:spPr>
        <p:txBody>
          <a:bodyPr vert="horz" lIns="0" tIns="0" rIns="0" bIns="0" rtlCol="0">
            <a:normAutofit/>
          </a:bodyPr>
          <a:lstStyle>
            <a:lvl1pPr marL="0" indent="0" algn="l" defTabSz="914400" rtl="0" eaLnBrk="1" latinLnBrk="0" hangingPunct="1">
              <a:lnSpc>
                <a:spcPts val="2200"/>
              </a:lnSpc>
              <a:spcBef>
                <a:spcPts val="1000"/>
              </a:spcBef>
              <a:buFont typeface="Arial" panose="020B0604020202020204" pitchFamily="34" charset="0"/>
              <a:buNone/>
              <a:defRPr sz="1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342900" indent="-342900">
              <a:buFont typeface="Arial" panose="020B0604020202020204" pitchFamily="34" charset="0"/>
              <a:buChar char="•"/>
            </a:pPr>
            <a:endParaRPr lang="nl-NL" sz="2000" dirty="0"/>
          </a:p>
        </p:txBody>
      </p:sp>
      <p:sp>
        <p:nvSpPr>
          <p:cNvPr id="7" name="Tekstvak 6">
            <a:extLst>
              <a:ext uri="{FF2B5EF4-FFF2-40B4-BE49-F238E27FC236}">
                <a16:creationId xmlns:a16="http://schemas.microsoft.com/office/drawing/2014/main" id="{F82B37E5-F9F4-AD8C-2030-02DC628722B6}"/>
              </a:ext>
            </a:extLst>
          </p:cNvPr>
          <p:cNvSpPr txBox="1"/>
          <p:nvPr/>
        </p:nvSpPr>
        <p:spPr>
          <a:xfrm>
            <a:off x="1681679" y="2041597"/>
            <a:ext cx="6323477" cy="3987502"/>
          </a:xfrm>
          <a:prstGeom prst="rect">
            <a:avLst/>
          </a:prstGeom>
          <a:noFill/>
        </p:spPr>
        <p:txBody>
          <a:bodyPr wrap="square">
            <a:spAutoFit/>
          </a:bodyPr>
          <a:lstStyle/>
          <a:p>
            <a:pPr marL="342900" lvl="0" indent="-342900">
              <a:buFont typeface="Arial" panose="020B0604020202020204" pitchFamily="34" charset="0"/>
              <a:buChar char="•"/>
            </a:pPr>
            <a:r>
              <a:rPr lang="nl-NL" sz="2000" dirty="0"/>
              <a:t>‘</a:t>
            </a:r>
            <a:r>
              <a:rPr lang="nl-NL" sz="2000" dirty="0" err="1"/>
              <a:t>Buy</a:t>
            </a:r>
            <a:r>
              <a:rPr lang="nl-NL" sz="2000" dirty="0"/>
              <a:t> European’</a:t>
            </a:r>
          </a:p>
          <a:p>
            <a:pPr marL="800100" lvl="1" indent="-342900">
              <a:buFont typeface="Courier New" panose="02070309020205020404" pitchFamily="49" charset="0"/>
              <a:buChar char="o"/>
            </a:pPr>
            <a:r>
              <a:rPr lang="nl-NL" sz="2000" dirty="0"/>
              <a:t>Gelet op geopolitieke situatie: voorstel tot opnemen ‘</a:t>
            </a:r>
            <a:r>
              <a:rPr lang="nl-NL" sz="2000" dirty="0" err="1"/>
              <a:t>buy</a:t>
            </a:r>
            <a:r>
              <a:rPr lang="nl-NL" sz="2000" dirty="0"/>
              <a:t> European’-model voor recyclebare restproducten en bepaalde kritische medicijnen</a:t>
            </a:r>
          </a:p>
          <a:p>
            <a:pPr marL="800100" lvl="1" indent="-342900">
              <a:buFont typeface="Courier New" panose="02070309020205020404" pitchFamily="49" charset="0"/>
              <a:buChar char="o"/>
            </a:pPr>
            <a:r>
              <a:rPr lang="nl-NL" sz="2000" dirty="0"/>
              <a:t>Andere respondenten verzetten zich tegen zo’n verplichting, zou protectionisme inhouden wat kan leiden tot tegenmaatregelen van buiten de EU en zorgen voor extra lasten/hogere kosten</a:t>
            </a:r>
          </a:p>
          <a:p>
            <a:pPr marL="342900" lvl="0" indent="-342900">
              <a:buFont typeface="Arial" panose="020B0604020202020204" pitchFamily="34" charset="0"/>
              <a:buChar char="•"/>
            </a:pPr>
            <a:r>
              <a:rPr lang="nl-NL" sz="2000" dirty="0"/>
              <a:t>Lokaal inkopen</a:t>
            </a:r>
          </a:p>
          <a:p>
            <a:pPr marL="800100" lvl="1" indent="-342900">
              <a:buFont typeface="Courier New" panose="02070309020205020404" pitchFamily="49" charset="0"/>
              <a:buChar char="o"/>
            </a:pPr>
            <a:r>
              <a:rPr lang="nl-NL" sz="2000" dirty="0"/>
              <a:t>Gemengde reacties, opnemen van verplichtingen bezwaarlijk als geen goede lokale producten beschikbaar zijn</a:t>
            </a:r>
          </a:p>
          <a:p>
            <a:pPr marL="342900" lvl="0" indent="-342900">
              <a:lnSpc>
                <a:spcPct val="115000"/>
              </a:lnSpc>
              <a:buFont typeface="Aptos" panose="020B0004020202020204" pitchFamily="34" charset="0"/>
              <a:buChar char="-"/>
              <a:tabLst>
                <a:tab pos="1530350" algn="l"/>
              </a:tabLst>
            </a:pPr>
            <a:endParaRPr lang="nl-NL" sz="12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1028" name="Picture 4" descr="Items Made In Europe">
            <a:extLst>
              <a:ext uri="{FF2B5EF4-FFF2-40B4-BE49-F238E27FC236}">
                <a16:creationId xmlns:a16="http://schemas.microsoft.com/office/drawing/2014/main" id="{B4B83169-C4ED-892D-1AC0-3ED5BAA871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38553" y="3420778"/>
            <a:ext cx="2853447" cy="28534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2804682"/>
      </p:ext>
    </p:extLst>
  </p:cSld>
  <p:clrMapOvr>
    <a:masterClrMapping/>
  </p:clrMapOvr>
  <p:transition spd="slow">
    <p:wip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7E2887-8752-D4C3-EF7B-EF832FBCEFDD}"/>
            </a:ext>
          </a:extLst>
        </p:cNvPr>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F788A441-5A84-CE05-56F6-8F4E8D233108}"/>
              </a:ext>
            </a:extLst>
          </p:cNvPr>
          <p:cNvSpPr>
            <a:spLocks noGrp="1"/>
          </p:cNvSpPr>
          <p:nvPr>
            <p:ph type="dt" sz="half" idx="10"/>
          </p:nvPr>
        </p:nvSpPr>
        <p:spPr/>
        <p:txBody>
          <a:bodyPr/>
          <a:lstStyle/>
          <a:p>
            <a:r>
              <a:rPr lang="nl-NL" dirty="0"/>
              <a:t>/45</a:t>
            </a:r>
          </a:p>
        </p:txBody>
      </p:sp>
      <p:sp>
        <p:nvSpPr>
          <p:cNvPr id="3" name="Tijdelijke aanduiding voor voettekst 2">
            <a:extLst>
              <a:ext uri="{FF2B5EF4-FFF2-40B4-BE49-F238E27FC236}">
                <a16:creationId xmlns:a16="http://schemas.microsoft.com/office/drawing/2014/main" id="{5E5ACB10-6125-FCBF-3C1F-D92E9BDB8715}"/>
              </a:ext>
            </a:extLst>
          </p:cNvPr>
          <p:cNvSpPr>
            <a:spLocks noGrp="1"/>
          </p:cNvSpPr>
          <p:nvPr>
            <p:ph type="ftr" sz="quarter" idx="11"/>
          </p:nvPr>
        </p:nvSpPr>
        <p:spPr>
          <a:xfrm>
            <a:off x="1715228" y="6385024"/>
            <a:ext cx="8928000" cy="307777"/>
          </a:xfrm>
        </p:spPr>
        <p:txBody>
          <a:bodyPr/>
          <a:lstStyle/>
          <a:p>
            <a:r>
              <a:rPr lang="nl-NL" dirty="0"/>
              <a:t>Presentatie SIX advocaten: Herziening Europese aanbestedingsrichtlijnen / Erik Verweij</a:t>
            </a:r>
          </a:p>
          <a:p>
            <a:endParaRPr lang="nl-NL" dirty="0"/>
          </a:p>
        </p:txBody>
      </p:sp>
      <p:sp>
        <p:nvSpPr>
          <p:cNvPr id="4" name="Tijdelijke aanduiding voor dianummer 3">
            <a:extLst>
              <a:ext uri="{FF2B5EF4-FFF2-40B4-BE49-F238E27FC236}">
                <a16:creationId xmlns:a16="http://schemas.microsoft.com/office/drawing/2014/main" id="{5CE71C9C-BEBD-6581-C54E-1CB23344EA01}"/>
              </a:ext>
            </a:extLst>
          </p:cNvPr>
          <p:cNvSpPr>
            <a:spLocks noGrp="1"/>
          </p:cNvSpPr>
          <p:nvPr>
            <p:ph type="sldNum" sz="quarter" idx="12"/>
          </p:nvPr>
        </p:nvSpPr>
        <p:spPr/>
        <p:txBody>
          <a:bodyPr/>
          <a:lstStyle/>
          <a:p>
            <a:fld id="{56C7A452-3DD0-4245-A17E-69695996C3E8}" type="slidenum">
              <a:rPr lang="nl-NL"/>
              <a:t>35</a:t>
            </a:fld>
            <a:endParaRPr lang="nl-NL"/>
          </a:p>
        </p:txBody>
      </p:sp>
      <p:sp>
        <p:nvSpPr>
          <p:cNvPr id="9" name="Titel 4">
            <a:extLst>
              <a:ext uri="{FF2B5EF4-FFF2-40B4-BE49-F238E27FC236}">
                <a16:creationId xmlns:a16="http://schemas.microsoft.com/office/drawing/2014/main" id="{400AC14A-D3F1-F269-3D2D-0CFB186A52AD}"/>
              </a:ext>
            </a:extLst>
          </p:cNvPr>
          <p:cNvSpPr>
            <a:spLocks noGrp="1"/>
          </p:cNvSpPr>
          <p:nvPr>
            <p:ph type="title"/>
          </p:nvPr>
        </p:nvSpPr>
        <p:spPr>
          <a:xfrm>
            <a:off x="1715228" y="1369087"/>
            <a:ext cx="8894451" cy="633379"/>
          </a:xfrm>
        </p:spPr>
        <p:txBody>
          <a:bodyPr/>
          <a:lstStyle/>
          <a:p>
            <a:r>
              <a:rPr lang="nl-NL" sz="2800" b="1" dirty="0"/>
              <a:t>Uitsluitingsgronden</a:t>
            </a:r>
            <a:br>
              <a:rPr lang="nl-NL" dirty="0"/>
            </a:br>
            <a:endParaRPr lang="nl-NL" sz="2800" b="1" dirty="0"/>
          </a:p>
        </p:txBody>
      </p:sp>
      <p:sp>
        <p:nvSpPr>
          <p:cNvPr id="10" name="Tijdelijke aanduiding voor tekst 5">
            <a:extLst>
              <a:ext uri="{FF2B5EF4-FFF2-40B4-BE49-F238E27FC236}">
                <a16:creationId xmlns:a16="http://schemas.microsoft.com/office/drawing/2014/main" id="{8EEEC945-D8DF-0E48-CAD6-0AEBBB3469C9}"/>
              </a:ext>
            </a:extLst>
          </p:cNvPr>
          <p:cNvSpPr txBox="1">
            <a:spLocks/>
          </p:cNvSpPr>
          <p:nvPr/>
        </p:nvSpPr>
        <p:spPr>
          <a:xfrm>
            <a:off x="1681679" y="2119090"/>
            <a:ext cx="8961550" cy="3780809"/>
          </a:xfrm>
          <a:prstGeom prst="rect">
            <a:avLst/>
          </a:prstGeom>
        </p:spPr>
        <p:txBody>
          <a:bodyPr vert="horz" lIns="0" tIns="0" rIns="0" bIns="0" rtlCol="0">
            <a:normAutofit/>
          </a:bodyPr>
          <a:lstStyle>
            <a:lvl1pPr marL="0" indent="0" algn="l" defTabSz="914400" rtl="0" eaLnBrk="1" latinLnBrk="0" hangingPunct="1">
              <a:lnSpc>
                <a:spcPts val="2200"/>
              </a:lnSpc>
              <a:spcBef>
                <a:spcPts val="1000"/>
              </a:spcBef>
              <a:buFont typeface="Arial" panose="020B0604020202020204" pitchFamily="34" charset="0"/>
              <a:buNone/>
              <a:defRPr sz="1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342900" indent="-342900">
              <a:buFont typeface="Arial" panose="020B0604020202020204" pitchFamily="34" charset="0"/>
              <a:buChar char="•"/>
            </a:pPr>
            <a:endParaRPr lang="nl-NL" sz="2000" dirty="0"/>
          </a:p>
        </p:txBody>
      </p:sp>
      <p:sp>
        <p:nvSpPr>
          <p:cNvPr id="7" name="Tekstvak 6">
            <a:extLst>
              <a:ext uri="{FF2B5EF4-FFF2-40B4-BE49-F238E27FC236}">
                <a16:creationId xmlns:a16="http://schemas.microsoft.com/office/drawing/2014/main" id="{1628B682-D5C8-C03E-020E-2BB4F2FD1B49}"/>
              </a:ext>
            </a:extLst>
          </p:cNvPr>
          <p:cNvSpPr txBox="1"/>
          <p:nvPr/>
        </p:nvSpPr>
        <p:spPr>
          <a:xfrm>
            <a:off x="1681679" y="2041597"/>
            <a:ext cx="9239363" cy="2862322"/>
          </a:xfrm>
          <a:prstGeom prst="rect">
            <a:avLst/>
          </a:prstGeom>
          <a:noFill/>
        </p:spPr>
        <p:txBody>
          <a:bodyPr wrap="square">
            <a:spAutoFit/>
          </a:bodyPr>
          <a:lstStyle/>
          <a:p>
            <a:pPr marL="342900" lvl="0" indent="-342900">
              <a:buFont typeface="Arial" panose="020B0604020202020204" pitchFamily="34" charset="0"/>
              <a:buChar char="•"/>
            </a:pPr>
            <a:r>
              <a:rPr lang="nl-NL" sz="2000" dirty="0"/>
              <a:t>Te ingewikkeld, onduidelijk en administratieve rompslomp</a:t>
            </a:r>
          </a:p>
          <a:p>
            <a:pPr marL="342900" lvl="0" indent="-342900">
              <a:buFont typeface="Arial" panose="020B0604020202020204" pitchFamily="34" charset="0"/>
              <a:buChar char="•"/>
            </a:pPr>
            <a:r>
              <a:rPr lang="nl-NL" sz="2000" dirty="0"/>
              <a:t>Voorstel: vraag slechts om eigen verklaring en bestraf valse verklaring met boete i.p.v. uitsluiting</a:t>
            </a:r>
          </a:p>
          <a:p>
            <a:pPr marL="342900" lvl="0" indent="-342900">
              <a:buFont typeface="Arial" panose="020B0604020202020204" pitchFamily="34" charset="0"/>
              <a:buChar char="•"/>
            </a:pPr>
            <a:r>
              <a:rPr lang="nl-NL" sz="2000" dirty="0"/>
              <a:t>Ook verzoeken om..</a:t>
            </a:r>
          </a:p>
          <a:p>
            <a:pPr marL="800100" lvl="1" indent="-342900">
              <a:buFont typeface="Courier New" panose="02070309020205020404" pitchFamily="49" charset="0"/>
              <a:buChar char="o"/>
            </a:pPr>
            <a:r>
              <a:rPr lang="nl-NL" sz="2000" dirty="0"/>
              <a:t>verruiming ‘past performance’ (ernstige/stelselmatige tekortkoming voldoende)</a:t>
            </a:r>
          </a:p>
          <a:p>
            <a:pPr marL="800100" lvl="1" indent="-342900">
              <a:buFont typeface="Courier New" panose="02070309020205020404" pitchFamily="49" charset="0"/>
              <a:buChar char="o"/>
            </a:pPr>
            <a:r>
              <a:rPr lang="nl-NL" sz="2000" dirty="0"/>
              <a:t>verlenging ‘terugkijktermijn’</a:t>
            </a:r>
          </a:p>
          <a:p>
            <a:pPr marL="800100" lvl="1" indent="-342900">
              <a:buFont typeface="Courier New" panose="02070309020205020404" pitchFamily="49" charset="0"/>
              <a:buChar char="o"/>
            </a:pPr>
            <a:r>
              <a:rPr lang="nl-NL" sz="2000" dirty="0"/>
              <a:t>toevoeging: schending mensenrechten</a:t>
            </a:r>
          </a:p>
          <a:p>
            <a:pPr marL="800100" lvl="1" indent="-342900">
              <a:buFont typeface="Courier New" panose="02070309020205020404" pitchFamily="49" charset="0"/>
              <a:buChar char="o"/>
            </a:pPr>
            <a:r>
              <a:rPr lang="nl-NL" sz="2000" dirty="0"/>
              <a:t>banden met onbetrouwbare verbonden ondernemingen</a:t>
            </a:r>
          </a:p>
          <a:p>
            <a:pPr marL="342900" lvl="0" indent="-342900">
              <a:buFont typeface="Arial" panose="020B0604020202020204" pitchFamily="34" charset="0"/>
              <a:buChar char="•"/>
            </a:pPr>
            <a:r>
              <a:rPr lang="nl-NL" sz="2000" dirty="0"/>
              <a:t>Zelfreiniging: verduidelijken en termijn opnemen</a:t>
            </a:r>
          </a:p>
        </p:txBody>
      </p:sp>
    </p:spTree>
    <p:extLst>
      <p:ext uri="{BB962C8B-B14F-4D97-AF65-F5344CB8AC3E}">
        <p14:creationId xmlns:p14="http://schemas.microsoft.com/office/powerpoint/2010/main" val="801139340"/>
      </p:ext>
    </p:extLst>
  </p:cSld>
  <p:clrMapOvr>
    <a:masterClrMapping/>
  </p:clrMapOvr>
  <p:transition spd="slow">
    <p:wip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B2F42F-7664-51E8-8591-B9689F6C99EF}"/>
            </a:ext>
          </a:extLst>
        </p:cNvPr>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C6BA9141-EA00-3196-1577-2C612AF1801B}"/>
              </a:ext>
            </a:extLst>
          </p:cNvPr>
          <p:cNvSpPr>
            <a:spLocks noGrp="1"/>
          </p:cNvSpPr>
          <p:nvPr>
            <p:ph type="dt" sz="half" idx="10"/>
          </p:nvPr>
        </p:nvSpPr>
        <p:spPr/>
        <p:txBody>
          <a:bodyPr/>
          <a:lstStyle/>
          <a:p>
            <a:r>
              <a:rPr lang="nl-NL" dirty="0"/>
              <a:t>/45</a:t>
            </a:r>
          </a:p>
        </p:txBody>
      </p:sp>
      <p:sp>
        <p:nvSpPr>
          <p:cNvPr id="3" name="Tijdelijke aanduiding voor voettekst 2">
            <a:extLst>
              <a:ext uri="{FF2B5EF4-FFF2-40B4-BE49-F238E27FC236}">
                <a16:creationId xmlns:a16="http://schemas.microsoft.com/office/drawing/2014/main" id="{778479A2-92A3-705D-A453-46C22B36B430}"/>
              </a:ext>
            </a:extLst>
          </p:cNvPr>
          <p:cNvSpPr>
            <a:spLocks noGrp="1"/>
          </p:cNvSpPr>
          <p:nvPr>
            <p:ph type="ftr" sz="quarter" idx="11"/>
          </p:nvPr>
        </p:nvSpPr>
        <p:spPr>
          <a:xfrm>
            <a:off x="1715228" y="6385024"/>
            <a:ext cx="8928000" cy="307777"/>
          </a:xfrm>
        </p:spPr>
        <p:txBody>
          <a:bodyPr/>
          <a:lstStyle/>
          <a:p>
            <a:r>
              <a:rPr lang="nl-NL" dirty="0"/>
              <a:t>Presentatie SIX advocaten: Herziening Europese aanbestedingsrichtlijnen / Erik Verweij</a:t>
            </a:r>
          </a:p>
          <a:p>
            <a:endParaRPr lang="nl-NL" dirty="0"/>
          </a:p>
        </p:txBody>
      </p:sp>
      <p:sp>
        <p:nvSpPr>
          <p:cNvPr id="4" name="Tijdelijke aanduiding voor dianummer 3">
            <a:extLst>
              <a:ext uri="{FF2B5EF4-FFF2-40B4-BE49-F238E27FC236}">
                <a16:creationId xmlns:a16="http://schemas.microsoft.com/office/drawing/2014/main" id="{7F28F40B-52D9-2455-B4A0-E57F42F38677}"/>
              </a:ext>
            </a:extLst>
          </p:cNvPr>
          <p:cNvSpPr>
            <a:spLocks noGrp="1"/>
          </p:cNvSpPr>
          <p:nvPr>
            <p:ph type="sldNum" sz="quarter" idx="12"/>
          </p:nvPr>
        </p:nvSpPr>
        <p:spPr/>
        <p:txBody>
          <a:bodyPr/>
          <a:lstStyle/>
          <a:p>
            <a:fld id="{56C7A452-3DD0-4245-A17E-69695996C3E8}" type="slidenum">
              <a:rPr lang="nl-NL"/>
              <a:t>36</a:t>
            </a:fld>
            <a:endParaRPr lang="nl-NL"/>
          </a:p>
        </p:txBody>
      </p:sp>
      <p:sp>
        <p:nvSpPr>
          <p:cNvPr id="9" name="Titel 4">
            <a:extLst>
              <a:ext uri="{FF2B5EF4-FFF2-40B4-BE49-F238E27FC236}">
                <a16:creationId xmlns:a16="http://schemas.microsoft.com/office/drawing/2014/main" id="{7ED82223-1905-8376-70B9-EF45F7840366}"/>
              </a:ext>
            </a:extLst>
          </p:cNvPr>
          <p:cNvSpPr>
            <a:spLocks noGrp="1"/>
          </p:cNvSpPr>
          <p:nvPr>
            <p:ph type="title"/>
          </p:nvPr>
        </p:nvSpPr>
        <p:spPr>
          <a:xfrm>
            <a:off x="1715228" y="1369087"/>
            <a:ext cx="8894451" cy="633379"/>
          </a:xfrm>
        </p:spPr>
        <p:txBody>
          <a:bodyPr/>
          <a:lstStyle/>
          <a:p>
            <a:r>
              <a:rPr lang="fr-FR" sz="2800" b="1" dirty="0" err="1"/>
              <a:t>European</a:t>
            </a:r>
            <a:r>
              <a:rPr lang="fr-FR" sz="2800" b="1" dirty="0"/>
              <a:t> Single </a:t>
            </a:r>
            <a:r>
              <a:rPr lang="fr-FR" sz="2800" b="1" dirty="0" err="1"/>
              <a:t>Procurement</a:t>
            </a:r>
            <a:r>
              <a:rPr lang="fr-FR" sz="2800" b="1" dirty="0"/>
              <a:t> Document (ESPD)</a:t>
            </a:r>
            <a:br>
              <a:rPr lang="nl-NL" dirty="0"/>
            </a:br>
            <a:endParaRPr lang="nl-NL" sz="2800" b="1" dirty="0"/>
          </a:p>
        </p:txBody>
      </p:sp>
      <p:sp>
        <p:nvSpPr>
          <p:cNvPr id="10" name="Tijdelijke aanduiding voor tekst 5">
            <a:extLst>
              <a:ext uri="{FF2B5EF4-FFF2-40B4-BE49-F238E27FC236}">
                <a16:creationId xmlns:a16="http://schemas.microsoft.com/office/drawing/2014/main" id="{DB1C2678-132C-9A01-91FD-71225631667E}"/>
              </a:ext>
            </a:extLst>
          </p:cNvPr>
          <p:cNvSpPr txBox="1">
            <a:spLocks/>
          </p:cNvSpPr>
          <p:nvPr/>
        </p:nvSpPr>
        <p:spPr>
          <a:xfrm>
            <a:off x="1681679" y="2119090"/>
            <a:ext cx="8961550" cy="3780809"/>
          </a:xfrm>
          <a:prstGeom prst="rect">
            <a:avLst/>
          </a:prstGeom>
        </p:spPr>
        <p:txBody>
          <a:bodyPr vert="horz" lIns="0" tIns="0" rIns="0" bIns="0" rtlCol="0">
            <a:normAutofit/>
          </a:bodyPr>
          <a:lstStyle>
            <a:lvl1pPr marL="0" indent="0" algn="l" defTabSz="914400" rtl="0" eaLnBrk="1" latinLnBrk="0" hangingPunct="1">
              <a:lnSpc>
                <a:spcPts val="2200"/>
              </a:lnSpc>
              <a:spcBef>
                <a:spcPts val="1000"/>
              </a:spcBef>
              <a:buFont typeface="Arial" panose="020B0604020202020204" pitchFamily="34" charset="0"/>
              <a:buNone/>
              <a:defRPr sz="1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342900" indent="-342900">
              <a:buFont typeface="Arial" panose="020B0604020202020204" pitchFamily="34" charset="0"/>
              <a:buChar char="•"/>
            </a:pPr>
            <a:endParaRPr lang="nl-NL" sz="2000" dirty="0"/>
          </a:p>
        </p:txBody>
      </p:sp>
      <p:sp>
        <p:nvSpPr>
          <p:cNvPr id="7" name="Tekstvak 6">
            <a:extLst>
              <a:ext uri="{FF2B5EF4-FFF2-40B4-BE49-F238E27FC236}">
                <a16:creationId xmlns:a16="http://schemas.microsoft.com/office/drawing/2014/main" id="{C7BA7DF9-023F-EAC8-EFFF-F5552CA446F2}"/>
              </a:ext>
            </a:extLst>
          </p:cNvPr>
          <p:cNvSpPr txBox="1"/>
          <p:nvPr/>
        </p:nvSpPr>
        <p:spPr>
          <a:xfrm>
            <a:off x="1681680" y="2008163"/>
            <a:ext cx="5711342" cy="2554545"/>
          </a:xfrm>
          <a:prstGeom prst="rect">
            <a:avLst/>
          </a:prstGeom>
          <a:noFill/>
        </p:spPr>
        <p:txBody>
          <a:bodyPr wrap="square">
            <a:spAutoFit/>
          </a:bodyPr>
          <a:lstStyle/>
          <a:p>
            <a:pPr marL="342900" lvl="0" indent="-342900">
              <a:buFont typeface="Arial" panose="020B0604020202020204" pitchFamily="34" charset="0"/>
              <a:buChar char="•"/>
            </a:pPr>
            <a:r>
              <a:rPr lang="nl-NL" sz="2000" dirty="0"/>
              <a:t>Model is ingewikkeld en te uitgebreid, moet simpeler en praktischer</a:t>
            </a:r>
          </a:p>
          <a:p>
            <a:pPr marL="342900" lvl="0" indent="-342900">
              <a:buFont typeface="Arial" panose="020B0604020202020204" pitchFamily="34" charset="0"/>
              <a:buChar char="•"/>
            </a:pPr>
            <a:endParaRPr lang="en-US" sz="2000" dirty="0"/>
          </a:p>
          <a:p>
            <a:pPr marL="342900" lvl="0" indent="-342900">
              <a:buFont typeface="Arial" panose="020B0604020202020204" pitchFamily="34" charset="0"/>
              <a:buChar char="•"/>
            </a:pPr>
            <a:r>
              <a:rPr lang="en-US" sz="2000" dirty="0" err="1"/>
              <a:t>Voorstel</a:t>
            </a:r>
            <a:r>
              <a:rPr lang="en-US" sz="2000" dirty="0"/>
              <a:t>: ‘Central register of business evidence’ op </a:t>
            </a:r>
            <a:r>
              <a:rPr lang="en-US" sz="2000" dirty="0" err="1"/>
              <a:t>nationaal</a:t>
            </a:r>
            <a:r>
              <a:rPr lang="en-US" sz="2000" dirty="0"/>
              <a:t> </a:t>
            </a:r>
            <a:r>
              <a:rPr lang="en-US" sz="2000" dirty="0" err="1"/>
              <a:t>niveau</a:t>
            </a:r>
            <a:endParaRPr lang="nl-NL" sz="2000" dirty="0"/>
          </a:p>
          <a:p>
            <a:pPr marL="342900" lvl="0" indent="-342900">
              <a:buFont typeface="Arial" panose="020B0604020202020204" pitchFamily="34" charset="0"/>
              <a:buChar char="•"/>
            </a:pPr>
            <a:endParaRPr lang="nl-NL" sz="2000" dirty="0"/>
          </a:p>
          <a:p>
            <a:pPr marL="342900" lvl="0" indent="-342900">
              <a:buFont typeface="Arial" panose="020B0604020202020204" pitchFamily="34" charset="0"/>
              <a:buChar char="•"/>
            </a:pPr>
            <a:r>
              <a:rPr lang="nl-NL" sz="2000" dirty="0"/>
              <a:t>Voorstel: Europees systeem dat bijhoudt of uitsluitingsgronden toepasselijk zijn</a:t>
            </a:r>
          </a:p>
        </p:txBody>
      </p:sp>
      <p:pic>
        <p:nvPicPr>
          <p:cNvPr id="6" name="Afbeelding 5">
            <a:extLst>
              <a:ext uri="{FF2B5EF4-FFF2-40B4-BE49-F238E27FC236}">
                <a16:creationId xmlns:a16="http://schemas.microsoft.com/office/drawing/2014/main" id="{D268A150-9051-0C4F-97F8-E2B8C22F4ED7}"/>
              </a:ext>
            </a:extLst>
          </p:cNvPr>
          <p:cNvPicPr>
            <a:picLocks noChangeAspect="1"/>
          </p:cNvPicPr>
          <p:nvPr/>
        </p:nvPicPr>
        <p:blipFill>
          <a:blip r:embed="rId2"/>
          <a:stretch>
            <a:fillRect/>
          </a:stretch>
        </p:blipFill>
        <p:spPr>
          <a:xfrm>
            <a:off x="8458008" y="3516073"/>
            <a:ext cx="3733992" cy="2705239"/>
          </a:xfrm>
          <a:prstGeom prst="rect">
            <a:avLst/>
          </a:prstGeom>
        </p:spPr>
      </p:pic>
    </p:spTree>
    <p:extLst>
      <p:ext uri="{BB962C8B-B14F-4D97-AF65-F5344CB8AC3E}">
        <p14:creationId xmlns:p14="http://schemas.microsoft.com/office/powerpoint/2010/main" val="1033379878"/>
      </p:ext>
    </p:extLst>
  </p:cSld>
  <p:clrMapOvr>
    <a:masterClrMapping/>
  </p:clrMapOvr>
  <p:transition spd="slow">
    <p:wip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6A4C4C-0CB4-21E7-3FDE-B8D08E4C4D45}"/>
            </a:ext>
          </a:extLst>
        </p:cNvPr>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0367A1F6-9E56-DF6F-3982-93768090B17E}"/>
              </a:ext>
            </a:extLst>
          </p:cNvPr>
          <p:cNvSpPr>
            <a:spLocks noGrp="1"/>
          </p:cNvSpPr>
          <p:nvPr>
            <p:ph type="dt" sz="half" idx="10"/>
          </p:nvPr>
        </p:nvSpPr>
        <p:spPr/>
        <p:txBody>
          <a:bodyPr/>
          <a:lstStyle/>
          <a:p>
            <a:r>
              <a:rPr lang="nl-NL" dirty="0"/>
              <a:t>/45</a:t>
            </a:r>
          </a:p>
        </p:txBody>
      </p:sp>
      <p:sp>
        <p:nvSpPr>
          <p:cNvPr id="3" name="Tijdelijke aanduiding voor voettekst 2">
            <a:extLst>
              <a:ext uri="{FF2B5EF4-FFF2-40B4-BE49-F238E27FC236}">
                <a16:creationId xmlns:a16="http://schemas.microsoft.com/office/drawing/2014/main" id="{6CA799DC-9ED9-1624-4F7C-5A8D22FF10D7}"/>
              </a:ext>
            </a:extLst>
          </p:cNvPr>
          <p:cNvSpPr>
            <a:spLocks noGrp="1"/>
          </p:cNvSpPr>
          <p:nvPr>
            <p:ph type="ftr" sz="quarter" idx="11"/>
          </p:nvPr>
        </p:nvSpPr>
        <p:spPr>
          <a:xfrm>
            <a:off x="1715228" y="6385024"/>
            <a:ext cx="8928000" cy="307777"/>
          </a:xfrm>
        </p:spPr>
        <p:txBody>
          <a:bodyPr/>
          <a:lstStyle/>
          <a:p>
            <a:r>
              <a:rPr lang="nl-NL" dirty="0"/>
              <a:t>Presentatie SIX advocaten: Herziening Europese aanbestedingsrichtlijnen / Erik Verweij</a:t>
            </a:r>
          </a:p>
          <a:p>
            <a:endParaRPr lang="nl-NL" dirty="0"/>
          </a:p>
        </p:txBody>
      </p:sp>
      <p:sp>
        <p:nvSpPr>
          <p:cNvPr id="4" name="Tijdelijke aanduiding voor dianummer 3">
            <a:extLst>
              <a:ext uri="{FF2B5EF4-FFF2-40B4-BE49-F238E27FC236}">
                <a16:creationId xmlns:a16="http://schemas.microsoft.com/office/drawing/2014/main" id="{48C98FB3-E647-6CCF-BA4E-A0CAF42360C0}"/>
              </a:ext>
            </a:extLst>
          </p:cNvPr>
          <p:cNvSpPr>
            <a:spLocks noGrp="1"/>
          </p:cNvSpPr>
          <p:nvPr>
            <p:ph type="sldNum" sz="quarter" idx="12"/>
          </p:nvPr>
        </p:nvSpPr>
        <p:spPr/>
        <p:txBody>
          <a:bodyPr/>
          <a:lstStyle/>
          <a:p>
            <a:fld id="{56C7A452-3DD0-4245-A17E-69695996C3E8}" type="slidenum">
              <a:rPr lang="nl-NL"/>
              <a:t>37</a:t>
            </a:fld>
            <a:endParaRPr lang="nl-NL"/>
          </a:p>
        </p:txBody>
      </p:sp>
      <p:sp>
        <p:nvSpPr>
          <p:cNvPr id="9" name="Titel 4">
            <a:extLst>
              <a:ext uri="{FF2B5EF4-FFF2-40B4-BE49-F238E27FC236}">
                <a16:creationId xmlns:a16="http://schemas.microsoft.com/office/drawing/2014/main" id="{B42B5067-3229-027D-1C77-FB3F52E0FA99}"/>
              </a:ext>
            </a:extLst>
          </p:cNvPr>
          <p:cNvSpPr>
            <a:spLocks noGrp="1"/>
          </p:cNvSpPr>
          <p:nvPr>
            <p:ph type="title"/>
          </p:nvPr>
        </p:nvSpPr>
        <p:spPr>
          <a:xfrm>
            <a:off x="1715228" y="1369087"/>
            <a:ext cx="8894451" cy="633379"/>
          </a:xfrm>
        </p:spPr>
        <p:txBody>
          <a:bodyPr/>
          <a:lstStyle/>
          <a:p>
            <a:r>
              <a:rPr lang="nl-NL" sz="2800" b="1" dirty="0"/>
              <a:t>Gunningcriteria</a:t>
            </a:r>
            <a:br>
              <a:rPr lang="nl-NL" dirty="0"/>
            </a:br>
            <a:endParaRPr lang="nl-NL" sz="2800" b="1" dirty="0"/>
          </a:p>
        </p:txBody>
      </p:sp>
      <p:sp>
        <p:nvSpPr>
          <p:cNvPr id="10" name="Tijdelijke aanduiding voor tekst 5">
            <a:extLst>
              <a:ext uri="{FF2B5EF4-FFF2-40B4-BE49-F238E27FC236}">
                <a16:creationId xmlns:a16="http://schemas.microsoft.com/office/drawing/2014/main" id="{226AD100-FC70-3B77-9F97-4F0BF642F523}"/>
              </a:ext>
            </a:extLst>
          </p:cNvPr>
          <p:cNvSpPr txBox="1">
            <a:spLocks/>
          </p:cNvSpPr>
          <p:nvPr/>
        </p:nvSpPr>
        <p:spPr>
          <a:xfrm>
            <a:off x="1681679" y="2119090"/>
            <a:ext cx="8961550" cy="3780809"/>
          </a:xfrm>
          <a:prstGeom prst="rect">
            <a:avLst/>
          </a:prstGeom>
        </p:spPr>
        <p:txBody>
          <a:bodyPr vert="horz" lIns="0" tIns="0" rIns="0" bIns="0" rtlCol="0">
            <a:normAutofit/>
          </a:bodyPr>
          <a:lstStyle>
            <a:lvl1pPr marL="0" indent="0" algn="l" defTabSz="914400" rtl="0" eaLnBrk="1" latinLnBrk="0" hangingPunct="1">
              <a:lnSpc>
                <a:spcPts val="2200"/>
              </a:lnSpc>
              <a:spcBef>
                <a:spcPts val="1000"/>
              </a:spcBef>
              <a:buFont typeface="Arial" panose="020B0604020202020204" pitchFamily="34" charset="0"/>
              <a:buNone/>
              <a:defRPr sz="1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342900" indent="-342900">
              <a:buFont typeface="Arial" panose="020B0604020202020204" pitchFamily="34" charset="0"/>
              <a:buChar char="•"/>
            </a:pPr>
            <a:endParaRPr lang="nl-NL" sz="2000" dirty="0"/>
          </a:p>
        </p:txBody>
      </p:sp>
      <p:sp>
        <p:nvSpPr>
          <p:cNvPr id="7" name="Tekstvak 6">
            <a:extLst>
              <a:ext uri="{FF2B5EF4-FFF2-40B4-BE49-F238E27FC236}">
                <a16:creationId xmlns:a16="http://schemas.microsoft.com/office/drawing/2014/main" id="{16660251-D33E-4B14-A3D3-DE194CF4AE39}"/>
              </a:ext>
            </a:extLst>
          </p:cNvPr>
          <p:cNvSpPr txBox="1"/>
          <p:nvPr/>
        </p:nvSpPr>
        <p:spPr>
          <a:xfrm>
            <a:off x="1681679" y="2041597"/>
            <a:ext cx="9239363" cy="1938992"/>
          </a:xfrm>
          <a:prstGeom prst="rect">
            <a:avLst/>
          </a:prstGeom>
          <a:noFill/>
        </p:spPr>
        <p:txBody>
          <a:bodyPr wrap="square">
            <a:spAutoFit/>
          </a:bodyPr>
          <a:lstStyle/>
          <a:p>
            <a:pPr marL="342900" lvl="0" indent="-342900">
              <a:buFont typeface="Arial" panose="020B0604020202020204" pitchFamily="34" charset="0"/>
              <a:buChar char="•"/>
            </a:pPr>
            <a:r>
              <a:rPr lang="nl-NL" sz="2000" dirty="0"/>
              <a:t>Discussie of duurzaamheid, milieu- en sociale criteria wel of niet verplicht meegewogen moeten worden</a:t>
            </a:r>
          </a:p>
          <a:p>
            <a:pPr marL="342900" lvl="0" indent="-342900">
              <a:buFont typeface="Arial" panose="020B0604020202020204" pitchFamily="34" charset="0"/>
              <a:buChar char="•"/>
            </a:pPr>
            <a:endParaRPr lang="nl-NL" sz="2000" dirty="0"/>
          </a:p>
          <a:p>
            <a:pPr marL="342900" lvl="0" indent="-342900">
              <a:buFont typeface="Arial" panose="020B0604020202020204" pitchFamily="34" charset="0"/>
              <a:buChar char="•"/>
            </a:pPr>
            <a:r>
              <a:rPr lang="nl-NL" sz="2000" dirty="0"/>
              <a:t>‘</a:t>
            </a:r>
            <a:r>
              <a:rPr lang="nl-NL" sz="2000" dirty="0" err="1"/>
              <a:t>Environmental</a:t>
            </a:r>
            <a:r>
              <a:rPr lang="nl-NL" sz="2000" dirty="0"/>
              <a:t> policy’ van een bedrijf als criterium te hanteren?</a:t>
            </a:r>
          </a:p>
          <a:p>
            <a:pPr marL="342900" lvl="0" indent="-342900">
              <a:buFont typeface="Arial" panose="020B0604020202020204" pitchFamily="34" charset="0"/>
              <a:buChar char="•"/>
            </a:pPr>
            <a:endParaRPr lang="nl-NL" sz="2000" dirty="0"/>
          </a:p>
          <a:p>
            <a:pPr marL="342900" lvl="0" indent="-342900">
              <a:buFont typeface="Arial" panose="020B0604020202020204" pitchFamily="34" charset="0"/>
              <a:buChar char="•"/>
            </a:pPr>
            <a:r>
              <a:rPr lang="nl-NL" sz="2000" dirty="0"/>
              <a:t>Gunning op uitsluitend prijs in sommige gevallen mogelijk blijven</a:t>
            </a:r>
          </a:p>
        </p:txBody>
      </p:sp>
    </p:spTree>
    <p:extLst>
      <p:ext uri="{BB962C8B-B14F-4D97-AF65-F5344CB8AC3E}">
        <p14:creationId xmlns:p14="http://schemas.microsoft.com/office/powerpoint/2010/main" val="3898316045"/>
      </p:ext>
    </p:extLst>
  </p:cSld>
  <p:clrMapOvr>
    <a:masterClrMapping/>
  </p:clrMapOvr>
  <p:transition spd="slow">
    <p:wip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9D91DB-8033-34C9-7589-5C58278411F0}"/>
            </a:ext>
          </a:extLst>
        </p:cNvPr>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DC237ADA-A5E1-B01D-BBC7-01AA342FADA7}"/>
              </a:ext>
            </a:extLst>
          </p:cNvPr>
          <p:cNvSpPr>
            <a:spLocks noGrp="1"/>
          </p:cNvSpPr>
          <p:nvPr>
            <p:ph type="dt" sz="half" idx="10"/>
          </p:nvPr>
        </p:nvSpPr>
        <p:spPr/>
        <p:txBody>
          <a:bodyPr/>
          <a:lstStyle/>
          <a:p>
            <a:r>
              <a:rPr lang="nl-NL" dirty="0"/>
              <a:t>/45</a:t>
            </a:r>
          </a:p>
        </p:txBody>
      </p:sp>
      <p:sp>
        <p:nvSpPr>
          <p:cNvPr id="3" name="Tijdelijke aanduiding voor voettekst 2">
            <a:extLst>
              <a:ext uri="{FF2B5EF4-FFF2-40B4-BE49-F238E27FC236}">
                <a16:creationId xmlns:a16="http://schemas.microsoft.com/office/drawing/2014/main" id="{0481C033-26E0-D5FE-8FB5-51152E33A8C6}"/>
              </a:ext>
            </a:extLst>
          </p:cNvPr>
          <p:cNvSpPr>
            <a:spLocks noGrp="1"/>
          </p:cNvSpPr>
          <p:nvPr>
            <p:ph type="ftr" sz="quarter" idx="11"/>
          </p:nvPr>
        </p:nvSpPr>
        <p:spPr>
          <a:xfrm>
            <a:off x="1715228" y="6385024"/>
            <a:ext cx="8928000" cy="307777"/>
          </a:xfrm>
        </p:spPr>
        <p:txBody>
          <a:bodyPr/>
          <a:lstStyle/>
          <a:p>
            <a:r>
              <a:rPr lang="nl-NL" dirty="0"/>
              <a:t>Presentatie SIX advocaten: Herziening Europese aanbestedingsrichtlijnen / Erik Verweij</a:t>
            </a:r>
          </a:p>
          <a:p>
            <a:endParaRPr lang="nl-NL" dirty="0"/>
          </a:p>
        </p:txBody>
      </p:sp>
      <p:sp>
        <p:nvSpPr>
          <p:cNvPr id="4" name="Tijdelijke aanduiding voor dianummer 3">
            <a:extLst>
              <a:ext uri="{FF2B5EF4-FFF2-40B4-BE49-F238E27FC236}">
                <a16:creationId xmlns:a16="http://schemas.microsoft.com/office/drawing/2014/main" id="{B5C6A86D-9C5C-E618-0F73-86B6A5B9464E}"/>
              </a:ext>
            </a:extLst>
          </p:cNvPr>
          <p:cNvSpPr>
            <a:spLocks noGrp="1"/>
          </p:cNvSpPr>
          <p:nvPr>
            <p:ph type="sldNum" sz="quarter" idx="12"/>
          </p:nvPr>
        </p:nvSpPr>
        <p:spPr/>
        <p:txBody>
          <a:bodyPr/>
          <a:lstStyle/>
          <a:p>
            <a:fld id="{56C7A452-3DD0-4245-A17E-69695996C3E8}" type="slidenum">
              <a:rPr lang="nl-NL"/>
              <a:t>38</a:t>
            </a:fld>
            <a:endParaRPr lang="nl-NL"/>
          </a:p>
        </p:txBody>
      </p:sp>
      <p:sp>
        <p:nvSpPr>
          <p:cNvPr id="9" name="Titel 4">
            <a:extLst>
              <a:ext uri="{FF2B5EF4-FFF2-40B4-BE49-F238E27FC236}">
                <a16:creationId xmlns:a16="http://schemas.microsoft.com/office/drawing/2014/main" id="{43E3B7B2-791A-EC5A-89B7-28C575690BBB}"/>
              </a:ext>
            </a:extLst>
          </p:cNvPr>
          <p:cNvSpPr>
            <a:spLocks noGrp="1"/>
          </p:cNvSpPr>
          <p:nvPr>
            <p:ph type="title"/>
          </p:nvPr>
        </p:nvSpPr>
        <p:spPr>
          <a:xfrm>
            <a:off x="1715228" y="1369087"/>
            <a:ext cx="8894451" cy="468339"/>
          </a:xfrm>
        </p:spPr>
        <p:txBody>
          <a:bodyPr/>
          <a:lstStyle/>
          <a:p>
            <a:r>
              <a:rPr lang="nl-NL" sz="2800" b="1" dirty="0"/>
              <a:t>Abnormaal lage inschrijving</a:t>
            </a:r>
            <a:br>
              <a:rPr lang="nl-NL" dirty="0"/>
            </a:br>
            <a:br>
              <a:rPr lang="nl-NL" dirty="0"/>
            </a:br>
            <a:endParaRPr lang="nl-NL" sz="2800" b="1" dirty="0"/>
          </a:p>
        </p:txBody>
      </p:sp>
      <p:sp>
        <p:nvSpPr>
          <p:cNvPr id="10" name="Tijdelijke aanduiding voor tekst 5">
            <a:extLst>
              <a:ext uri="{FF2B5EF4-FFF2-40B4-BE49-F238E27FC236}">
                <a16:creationId xmlns:a16="http://schemas.microsoft.com/office/drawing/2014/main" id="{5A7B9916-D5F6-4AFC-90B7-79BE92A8919A}"/>
              </a:ext>
            </a:extLst>
          </p:cNvPr>
          <p:cNvSpPr txBox="1">
            <a:spLocks/>
          </p:cNvSpPr>
          <p:nvPr/>
        </p:nvSpPr>
        <p:spPr>
          <a:xfrm>
            <a:off x="1681679" y="2119090"/>
            <a:ext cx="8961550" cy="3780809"/>
          </a:xfrm>
          <a:prstGeom prst="rect">
            <a:avLst/>
          </a:prstGeom>
        </p:spPr>
        <p:txBody>
          <a:bodyPr vert="horz" lIns="0" tIns="0" rIns="0" bIns="0" rtlCol="0">
            <a:normAutofit/>
          </a:bodyPr>
          <a:lstStyle>
            <a:lvl1pPr marL="0" indent="0" algn="l" defTabSz="914400" rtl="0" eaLnBrk="1" latinLnBrk="0" hangingPunct="1">
              <a:lnSpc>
                <a:spcPts val="2200"/>
              </a:lnSpc>
              <a:spcBef>
                <a:spcPts val="1000"/>
              </a:spcBef>
              <a:buFont typeface="Arial" panose="020B0604020202020204" pitchFamily="34" charset="0"/>
              <a:buNone/>
              <a:defRPr sz="1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342900" indent="-342900">
              <a:buFont typeface="Arial" panose="020B0604020202020204" pitchFamily="34" charset="0"/>
              <a:buChar char="•"/>
            </a:pPr>
            <a:endParaRPr lang="nl-NL" sz="2000" dirty="0"/>
          </a:p>
        </p:txBody>
      </p:sp>
      <p:sp>
        <p:nvSpPr>
          <p:cNvPr id="7" name="Tekstvak 6">
            <a:extLst>
              <a:ext uri="{FF2B5EF4-FFF2-40B4-BE49-F238E27FC236}">
                <a16:creationId xmlns:a16="http://schemas.microsoft.com/office/drawing/2014/main" id="{65A056E7-B956-0AA3-EFEF-A828CE5AB284}"/>
              </a:ext>
            </a:extLst>
          </p:cNvPr>
          <p:cNvSpPr txBox="1"/>
          <p:nvPr/>
        </p:nvSpPr>
        <p:spPr>
          <a:xfrm>
            <a:off x="1681679" y="2041597"/>
            <a:ext cx="9239363" cy="2246769"/>
          </a:xfrm>
          <a:prstGeom prst="rect">
            <a:avLst/>
          </a:prstGeom>
          <a:noFill/>
        </p:spPr>
        <p:txBody>
          <a:bodyPr wrap="square">
            <a:spAutoFit/>
          </a:bodyPr>
          <a:lstStyle/>
          <a:p>
            <a:pPr marL="285750" lvl="0" indent="-285750">
              <a:buFont typeface="Arial" panose="020B0604020202020204" pitchFamily="34" charset="0"/>
              <a:buChar char="•"/>
            </a:pPr>
            <a:r>
              <a:rPr lang="nl-NL" sz="2000" dirty="0"/>
              <a:t>Regels uit art. 69 richtlijn 2014/24/EU onpraktisch en ingewikkeld </a:t>
            </a:r>
          </a:p>
          <a:p>
            <a:pPr marL="285750" lvl="0" indent="-285750">
              <a:buFont typeface="Arial" panose="020B0604020202020204" pitchFamily="34" charset="0"/>
              <a:buChar char="•"/>
            </a:pPr>
            <a:endParaRPr lang="nl-NL" sz="2000" dirty="0"/>
          </a:p>
          <a:p>
            <a:pPr marL="285750" lvl="0" indent="-285750">
              <a:buFont typeface="Arial" panose="020B0604020202020204" pitchFamily="34" charset="0"/>
              <a:buChar char="•"/>
            </a:pPr>
            <a:r>
              <a:rPr lang="nl-NL" sz="2000" dirty="0"/>
              <a:t>Voorstel: aanbesteder alleen verplichten tot onderzoek als aannemelijk is dat inschrijver niet zal kunnen nakomen</a:t>
            </a:r>
          </a:p>
          <a:p>
            <a:pPr marL="285750" lvl="0" indent="-285750">
              <a:buFont typeface="Arial" panose="020B0604020202020204" pitchFamily="34" charset="0"/>
              <a:buChar char="•"/>
            </a:pPr>
            <a:endParaRPr lang="nl-NL" sz="2000" dirty="0"/>
          </a:p>
          <a:p>
            <a:pPr marL="285750" lvl="0" indent="-285750">
              <a:buFont typeface="Arial" panose="020B0604020202020204" pitchFamily="34" charset="0"/>
              <a:buChar char="•"/>
            </a:pPr>
            <a:r>
              <a:rPr lang="nl-NL" sz="2000" dirty="0"/>
              <a:t>Anderen stellen voor zaak C-669/20 (</a:t>
            </a:r>
            <a:r>
              <a:rPr lang="nl-NL" sz="2000" i="1" dirty="0" err="1"/>
              <a:t>Veridos</a:t>
            </a:r>
            <a:r>
              <a:rPr lang="nl-NL" sz="2000" dirty="0"/>
              <a:t>) te codificeren en verduidelijken in welke gevallen aanbesteder de onderbouwing van inschrijver moet accepteren</a:t>
            </a:r>
          </a:p>
        </p:txBody>
      </p:sp>
    </p:spTree>
    <p:extLst>
      <p:ext uri="{BB962C8B-B14F-4D97-AF65-F5344CB8AC3E}">
        <p14:creationId xmlns:p14="http://schemas.microsoft.com/office/powerpoint/2010/main" val="476774640"/>
      </p:ext>
    </p:extLst>
  </p:cSld>
  <p:clrMapOvr>
    <a:masterClrMapping/>
  </p:clrMapOvr>
  <p:transition spd="slow">
    <p:wip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DDF4E3-38BF-ED7E-5E21-CE91C0B3123E}"/>
            </a:ext>
          </a:extLst>
        </p:cNvPr>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2F0C71C8-1CE2-86D4-CD3A-067BC222E38D}"/>
              </a:ext>
            </a:extLst>
          </p:cNvPr>
          <p:cNvSpPr>
            <a:spLocks noGrp="1"/>
          </p:cNvSpPr>
          <p:nvPr>
            <p:ph type="dt" sz="half" idx="10"/>
          </p:nvPr>
        </p:nvSpPr>
        <p:spPr/>
        <p:txBody>
          <a:bodyPr/>
          <a:lstStyle/>
          <a:p>
            <a:r>
              <a:rPr lang="nl-NL" dirty="0"/>
              <a:t>/45</a:t>
            </a:r>
          </a:p>
        </p:txBody>
      </p:sp>
      <p:sp>
        <p:nvSpPr>
          <p:cNvPr id="3" name="Tijdelijke aanduiding voor voettekst 2">
            <a:extLst>
              <a:ext uri="{FF2B5EF4-FFF2-40B4-BE49-F238E27FC236}">
                <a16:creationId xmlns:a16="http://schemas.microsoft.com/office/drawing/2014/main" id="{34734848-F207-4EFF-2C67-2E3B059FB09A}"/>
              </a:ext>
            </a:extLst>
          </p:cNvPr>
          <p:cNvSpPr>
            <a:spLocks noGrp="1"/>
          </p:cNvSpPr>
          <p:nvPr>
            <p:ph type="ftr" sz="quarter" idx="11"/>
          </p:nvPr>
        </p:nvSpPr>
        <p:spPr>
          <a:xfrm>
            <a:off x="1715228" y="6385024"/>
            <a:ext cx="8928000" cy="307777"/>
          </a:xfrm>
        </p:spPr>
        <p:txBody>
          <a:bodyPr/>
          <a:lstStyle/>
          <a:p>
            <a:r>
              <a:rPr lang="nl-NL" dirty="0"/>
              <a:t>Presentatie SIX advocaten: Herziening Europese aanbestedingsrichtlijnen / Erik Verweij</a:t>
            </a:r>
          </a:p>
          <a:p>
            <a:endParaRPr lang="nl-NL" dirty="0"/>
          </a:p>
        </p:txBody>
      </p:sp>
      <p:sp>
        <p:nvSpPr>
          <p:cNvPr id="4" name="Tijdelijke aanduiding voor dianummer 3">
            <a:extLst>
              <a:ext uri="{FF2B5EF4-FFF2-40B4-BE49-F238E27FC236}">
                <a16:creationId xmlns:a16="http://schemas.microsoft.com/office/drawing/2014/main" id="{4C527C31-4727-9A88-7289-83E33FE6B6CD}"/>
              </a:ext>
            </a:extLst>
          </p:cNvPr>
          <p:cNvSpPr>
            <a:spLocks noGrp="1"/>
          </p:cNvSpPr>
          <p:nvPr>
            <p:ph type="sldNum" sz="quarter" idx="12"/>
          </p:nvPr>
        </p:nvSpPr>
        <p:spPr/>
        <p:txBody>
          <a:bodyPr/>
          <a:lstStyle/>
          <a:p>
            <a:fld id="{56C7A452-3DD0-4245-A17E-69695996C3E8}" type="slidenum">
              <a:rPr lang="nl-NL"/>
              <a:t>39</a:t>
            </a:fld>
            <a:endParaRPr lang="nl-NL"/>
          </a:p>
        </p:txBody>
      </p:sp>
      <p:sp>
        <p:nvSpPr>
          <p:cNvPr id="9" name="Titel 4">
            <a:extLst>
              <a:ext uri="{FF2B5EF4-FFF2-40B4-BE49-F238E27FC236}">
                <a16:creationId xmlns:a16="http://schemas.microsoft.com/office/drawing/2014/main" id="{D2E12F22-A3F6-7A1A-B92F-8F5E4D9A8DC0}"/>
              </a:ext>
            </a:extLst>
          </p:cNvPr>
          <p:cNvSpPr>
            <a:spLocks noGrp="1"/>
          </p:cNvSpPr>
          <p:nvPr>
            <p:ph type="title"/>
          </p:nvPr>
        </p:nvSpPr>
        <p:spPr>
          <a:xfrm>
            <a:off x="1715228" y="1369087"/>
            <a:ext cx="8894451" cy="633379"/>
          </a:xfrm>
        </p:spPr>
        <p:txBody>
          <a:bodyPr/>
          <a:lstStyle/>
          <a:p>
            <a:r>
              <a:rPr lang="nl-NL" sz="2800" b="1" dirty="0"/>
              <a:t>Herstel gebreken</a:t>
            </a:r>
            <a:br>
              <a:rPr lang="nl-NL" dirty="0"/>
            </a:br>
            <a:endParaRPr lang="nl-NL" sz="2800" b="1" dirty="0"/>
          </a:p>
        </p:txBody>
      </p:sp>
      <p:sp>
        <p:nvSpPr>
          <p:cNvPr id="10" name="Tijdelijke aanduiding voor tekst 5">
            <a:extLst>
              <a:ext uri="{FF2B5EF4-FFF2-40B4-BE49-F238E27FC236}">
                <a16:creationId xmlns:a16="http://schemas.microsoft.com/office/drawing/2014/main" id="{12EDB2F3-0ED5-6820-2994-DE0199B0355B}"/>
              </a:ext>
            </a:extLst>
          </p:cNvPr>
          <p:cNvSpPr txBox="1">
            <a:spLocks/>
          </p:cNvSpPr>
          <p:nvPr/>
        </p:nvSpPr>
        <p:spPr>
          <a:xfrm>
            <a:off x="1681679" y="2119090"/>
            <a:ext cx="8961550" cy="3780809"/>
          </a:xfrm>
          <a:prstGeom prst="rect">
            <a:avLst/>
          </a:prstGeom>
        </p:spPr>
        <p:txBody>
          <a:bodyPr vert="horz" lIns="0" tIns="0" rIns="0" bIns="0" rtlCol="0">
            <a:normAutofit/>
          </a:bodyPr>
          <a:lstStyle>
            <a:lvl1pPr marL="0" indent="0" algn="l" defTabSz="914400" rtl="0" eaLnBrk="1" latinLnBrk="0" hangingPunct="1">
              <a:lnSpc>
                <a:spcPts val="2200"/>
              </a:lnSpc>
              <a:spcBef>
                <a:spcPts val="1000"/>
              </a:spcBef>
              <a:buFont typeface="Arial" panose="020B0604020202020204" pitchFamily="34" charset="0"/>
              <a:buNone/>
              <a:defRPr sz="1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342900" indent="-342900">
              <a:buFont typeface="Arial" panose="020B0604020202020204" pitchFamily="34" charset="0"/>
              <a:buChar char="•"/>
            </a:pPr>
            <a:endParaRPr lang="nl-NL" sz="2000" dirty="0"/>
          </a:p>
        </p:txBody>
      </p:sp>
      <p:sp>
        <p:nvSpPr>
          <p:cNvPr id="7" name="Tekstvak 6">
            <a:extLst>
              <a:ext uri="{FF2B5EF4-FFF2-40B4-BE49-F238E27FC236}">
                <a16:creationId xmlns:a16="http://schemas.microsoft.com/office/drawing/2014/main" id="{2EA2088A-937E-22BE-D5BE-A4381E012C65}"/>
              </a:ext>
            </a:extLst>
          </p:cNvPr>
          <p:cNvSpPr txBox="1"/>
          <p:nvPr/>
        </p:nvSpPr>
        <p:spPr>
          <a:xfrm>
            <a:off x="1681679" y="2041597"/>
            <a:ext cx="9239363" cy="1938992"/>
          </a:xfrm>
          <a:prstGeom prst="rect">
            <a:avLst/>
          </a:prstGeom>
          <a:noFill/>
        </p:spPr>
        <p:txBody>
          <a:bodyPr wrap="square">
            <a:spAutoFit/>
          </a:bodyPr>
          <a:lstStyle/>
          <a:p>
            <a:pPr marL="285750" lvl="0" indent="-285750">
              <a:buFont typeface="Arial" panose="020B0604020202020204" pitchFamily="34" charset="0"/>
              <a:buChar char="•"/>
            </a:pPr>
            <a:r>
              <a:rPr lang="nl-NL" sz="2000" dirty="0"/>
              <a:t>Herstel mogelijk maken voor stukken m.b.t. uitsluitingsgronden en geschiktheidseisen (die niet van invloed zijn op prijs of nakoming contract)</a:t>
            </a:r>
          </a:p>
          <a:p>
            <a:pPr marL="285750" lvl="0" indent="-285750">
              <a:buFont typeface="Arial" panose="020B0604020202020204" pitchFamily="34" charset="0"/>
              <a:buChar char="•"/>
            </a:pPr>
            <a:endParaRPr lang="nl-NL" sz="2000" dirty="0"/>
          </a:p>
          <a:p>
            <a:pPr marL="285750" lvl="0" indent="-285750">
              <a:buFont typeface="Arial" panose="020B0604020202020204" pitchFamily="34" charset="0"/>
              <a:buChar char="•"/>
            </a:pPr>
            <a:r>
              <a:rPr lang="nl-NL" sz="2000" dirty="0"/>
              <a:t>Verzoek codificatie en verduidelijking rechtspraak (o.a. zaak C-298/15 (</a:t>
            </a:r>
            <a:r>
              <a:rPr lang="nl-NL" sz="2000" i="1" dirty="0" err="1"/>
              <a:t>Borta</a:t>
            </a:r>
            <a:r>
              <a:rPr lang="nl-NL" sz="2000" i="1" dirty="0"/>
              <a:t> UAB</a:t>
            </a:r>
            <a:r>
              <a:rPr lang="nl-NL" sz="2000" dirty="0"/>
              <a:t>)), want in sommige lidstaten restrictief uitgelegd. Concreet beschrijven wat wel en wat niet hersteld mag worden</a:t>
            </a:r>
          </a:p>
        </p:txBody>
      </p:sp>
    </p:spTree>
    <p:extLst>
      <p:ext uri="{BB962C8B-B14F-4D97-AF65-F5344CB8AC3E}">
        <p14:creationId xmlns:p14="http://schemas.microsoft.com/office/powerpoint/2010/main" val="2486900217"/>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6FC02323-1FFE-A14F-831A-F1D4FB0E9FA5}"/>
              </a:ext>
            </a:extLst>
          </p:cNvPr>
          <p:cNvSpPr>
            <a:spLocks noGrp="1"/>
          </p:cNvSpPr>
          <p:nvPr>
            <p:ph type="dt" sz="half" idx="10"/>
          </p:nvPr>
        </p:nvSpPr>
        <p:spPr/>
        <p:txBody>
          <a:bodyPr/>
          <a:lstStyle/>
          <a:p>
            <a:r>
              <a:rPr lang="nl-NL" dirty="0"/>
              <a:t>/45</a:t>
            </a:r>
          </a:p>
        </p:txBody>
      </p:sp>
      <p:sp>
        <p:nvSpPr>
          <p:cNvPr id="3" name="Tijdelijke aanduiding voor voettekst 2">
            <a:extLst>
              <a:ext uri="{FF2B5EF4-FFF2-40B4-BE49-F238E27FC236}">
                <a16:creationId xmlns:a16="http://schemas.microsoft.com/office/drawing/2014/main" id="{58977254-A409-8741-A936-1BAD1E7A7A79}"/>
              </a:ext>
            </a:extLst>
          </p:cNvPr>
          <p:cNvSpPr>
            <a:spLocks noGrp="1"/>
          </p:cNvSpPr>
          <p:nvPr>
            <p:ph type="ftr" sz="quarter" idx="11"/>
          </p:nvPr>
        </p:nvSpPr>
        <p:spPr>
          <a:xfrm>
            <a:off x="1715228" y="6385024"/>
            <a:ext cx="8928000" cy="307777"/>
          </a:xfrm>
        </p:spPr>
        <p:txBody>
          <a:bodyPr/>
          <a:lstStyle/>
          <a:p>
            <a:r>
              <a:rPr lang="nl-NL" dirty="0"/>
              <a:t>Presentatie SIX advocaten: Herziening Europese aanbestedingsrichtlijnen / Erik Verweij</a:t>
            </a:r>
          </a:p>
          <a:p>
            <a:endParaRPr lang="nl-NL" dirty="0"/>
          </a:p>
        </p:txBody>
      </p:sp>
      <p:sp>
        <p:nvSpPr>
          <p:cNvPr id="4" name="Tijdelijke aanduiding voor dianummer 3">
            <a:extLst>
              <a:ext uri="{FF2B5EF4-FFF2-40B4-BE49-F238E27FC236}">
                <a16:creationId xmlns:a16="http://schemas.microsoft.com/office/drawing/2014/main" id="{3E87F969-2928-1A4D-A816-212F291A8623}"/>
              </a:ext>
            </a:extLst>
          </p:cNvPr>
          <p:cNvSpPr>
            <a:spLocks noGrp="1"/>
          </p:cNvSpPr>
          <p:nvPr>
            <p:ph type="sldNum" sz="quarter" idx="12"/>
          </p:nvPr>
        </p:nvSpPr>
        <p:spPr/>
        <p:txBody>
          <a:bodyPr/>
          <a:lstStyle/>
          <a:p>
            <a:fld id="{56C7A452-3DD0-4245-A17E-69695996C3E8}" type="slidenum">
              <a:rPr lang="nl-NL"/>
              <a:t>4</a:t>
            </a:fld>
            <a:endParaRPr lang="nl-NL"/>
          </a:p>
        </p:txBody>
      </p:sp>
      <p:sp>
        <p:nvSpPr>
          <p:cNvPr id="9" name="Titel 4">
            <a:extLst>
              <a:ext uri="{FF2B5EF4-FFF2-40B4-BE49-F238E27FC236}">
                <a16:creationId xmlns:a16="http://schemas.microsoft.com/office/drawing/2014/main" id="{98DDCAF7-EEE6-401A-AAC6-A3A87297C38E}"/>
              </a:ext>
            </a:extLst>
          </p:cNvPr>
          <p:cNvSpPr>
            <a:spLocks noGrp="1"/>
          </p:cNvSpPr>
          <p:nvPr>
            <p:ph type="title"/>
          </p:nvPr>
        </p:nvSpPr>
        <p:spPr>
          <a:xfrm>
            <a:off x="1681679" y="1369087"/>
            <a:ext cx="8928000" cy="325602"/>
          </a:xfrm>
        </p:spPr>
        <p:txBody>
          <a:bodyPr/>
          <a:lstStyle/>
          <a:p>
            <a:r>
              <a:rPr lang="en-US" sz="2800" b="1" dirty="0" err="1"/>
              <a:t>Doelen</a:t>
            </a:r>
            <a:r>
              <a:rPr lang="en-US" sz="2800" b="1" dirty="0"/>
              <a:t> </a:t>
            </a:r>
            <a:r>
              <a:rPr lang="en-US" sz="2800" b="1" dirty="0" err="1"/>
              <a:t>evaluatie</a:t>
            </a:r>
            <a:endParaRPr lang="nl-NL" sz="2800" b="1" dirty="0"/>
          </a:p>
        </p:txBody>
      </p:sp>
      <p:sp>
        <p:nvSpPr>
          <p:cNvPr id="10" name="Tijdelijke aanduiding voor tekst 5">
            <a:extLst>
              <a:ext uri="{FF2B5EF4-FFF2-40B4-BE49-F238E27FC236}">
                <a16:creationId xmlns:a16="http://schemas.microsoft.com/office/drawing/2014/main" id="{4D31AB44-2F6C-4DC7-BB15-0607ADE7E952}"/>
              </a:ext>
            </a:extLst>
          </p:cNvPr>
          <p:cNvSpPr txBox="1">
            <a:spLocks/>
          </p:cNvSpPr>
          <p:nvPr/>
        </p:nvSpPr>
        <p:spPr>
          <a:xfrm>
            <a:off x="1698453" y="2153880"/>
            <a:ext cx="8961550" cy="3780809"/>
          </a:xfrm>
          <a:prstGeom prst="rect">
            <a:avLst/>
          </a:prstGeom>
        </p:spPr>
        <p:txBody>
          <a:bodyPr vert="horz" lIns="0" tIns="0" rIns="0" bIns="0" rtlCol="0">
            <a:normAutofit/>
          </a:bodyPr>
          <a:lstStyle>
            <a:lvl1pPr marL="0" indent="0" algn="l" defTabSz="914400" rtl="0" eaLnBrk="1" latinLnBrk="0" hangingPunct="1">
              <a:lnSpc>
                <a:spcPts val="2200"/>
              </a:lnSpc>
              <a:spcBef>
                <a:spcPts val="1000"/>
              </a:spcBef>
              <a:buFont typeface="Arial" panose="020B0604020202020204" pitchFamily="34" charset="0"/>
              <a:buNone/>
              <a:defRPr sz="1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342900" indent="-342900">
              <a:buFont typeface="Arial" panose="020B0604020202020204" pitchFamily="34" charset="0"/>
              <a:buChar char="•"/>
            </a:pPr>
            <a:endParaRPr lang="nl-NL" sz="2000" dirty="0"/>
          </a:p>
        </p:txBody>
      </p:sp>
      <p:sp>
        <p:nvSpPr>
          <p:cNvPr id="6" name="Tekstvak 5">
            <a:extLst>
              <a:ext uri="{FF2B5EF4-FFF2-40B4-BE49-F238E27FC236}">
                <a16:creationId xmlns:a16="http://schemas.microsoft.com/office/drawing/2014/main" id="{63E53B8F-8C66-D4B0-9261-8B7C5449BF5E}"/>
              </a:ext>
            </a:extLst>
          </p:cNvPr>
          <p:cNvSpPr txBox="1"/>
          <p:nvPr/>
        </p:nvSpPr>
        <p:spPr>
          <a:xfrm>
            <a:off x="1531996" y="1778621"/>
            <a:ext cx="8928000" cy="3964932"/>
          </a:xfrm>
          <a:prstGeom prst="rect">
            <a:avLst/>
          </a:prstGeom>
          <a:noFill/>
        </p:spPr>
        <p:txBody>
          <a:bodyPr wrap="square">
            <a:spAutoFit/>
          </a:bodyPr>
          <a:lstStyle/>
          <a:p>
            <a:pPr marL="285750" lvl="0" indent="-285750">
              <a:lnSpc>
                <a:spcPct val="115000"/>
              </a:lnSpc>
              <a:buFont typeface="Arial" panose="020B0604020202020204" pitchFamily="34" charset="0"/>
              <a:buChar char="•"/>
            </a:pPr>
            <a:r>
              <a:rPr lang="nl-NL" sz="2000" kern="100" noProof="0" dirty="0">
                <a:ea typeface="Aptos" panose="020B0004020202020204" pitchFamily="34" charset="0"/>
                <a:cs typeface="Times New Roman" panose="02020603050405020304" pitchFamily="18" charset="0"/>
              </a:rPr>
              <a:t>D</a:t>
            </a:r>
            <a:r>
              <a:rPr lang="nl-NL" sz="2000" kern="100" noProof="0" dirty="0">
                <a:effectLst/>
                <a:ea typeface="Aptos" panose="020B0004020202020204" pitchFamily="34" charset="0"/>
                <a:cs typeface="Times New Roman" panose="02020603050405020304" pitchFamily="18" charset="0"/>
              </a:rPr>
              <a:t>iepgaand en kwalitatief hoogstaand bewijsmateriaal, informatie, gegevens en feedback te verzamelen over hoe goed de Richtlijnen 2014/23/EU, 2014/24/EU en 2014/25/EU hebben gepresteerd</a:t>
            </a:r>
          </a:p>
          <a:p>
            <a:pPr marL="285750" lvl="0" indent="-285750">
              <a:lnSpc>
                <a:spcPct val="115000"/>
              </a:lnSpc>
              <a:buFont typeface="Arial" panose="020B0604020202020204" pitchFamily="34" charset="0"/>
              <a:buChar char="•"/>
            </a:pPr>
            <a:r>
              <a:rPr lang="nl-NL" sz="2000" kern="100" noProof="0" dirty="0">
                <a:ea typeface="Aptos" panose="020B0004020202020204" pitchFamily="34" charset="0"/>
                <a:cs typeface="Times New Roman" panose="02020603050405020304" pitchFamily="18" charset="0"/>
              </a:rPr>
              <a:t>N</a:t>
            </a:r>
            <a:r>
              <a:rPr lang="nl-NL" sz="2000" kern="100" noProof="0" dirty="0">
                <a:effectLst/>
                <a:ea typeface="Aptos" panose="020B0004020202020204" pitchFamily="34" charset="0"/>
                <a:cs typeface="Times New Roman" panose="02020603050405020304" pitchFamily="18" charset="0"/>
              </a:rPr>
              <a:t>agaan of richtlijnen beantwoorden aan doelen en passend blijven </a:t>
            </a:r>
          </a:p>
          <a:p>
            <a:pPr marL="285750" lvl="0" indent="-285750">
              <a:lnSpc>
                <a:spcPct val="115000"/>
              </a:lnSpc>
              <a:buFont typeface="Arial" panose="020B0604020202020204" pitchFamily="34" charset="0"/>
              <a:buChar char="•"/>
            </a:pPr>
            <a:r>
              <a:rPr lang="nl-NL" sz="2000" kern="100" noProof="0" dirty="0">
                <a:effectLst/>
                <a:ea typeface="Aptos" panose="020B0004020202020204" pitchFamily="34" charset="0"/>
                <a:cs typeface="Times New Roman" panose="02020603050405020304" pitchFamily="18" charset="0"/>
              </a:rPr>
              <a:t>Evaluatie gestoeld op criteria:</a:t>
            </a:r>
          </a:p>
          <a:p>
            <a:pPr marL="742950" lvl="1" indent="-285750">
              <a:lnSpc>
                <a:spcPct val="115000"/>
              </a:lnSpc>
              <a:buFont typeface="Arial" panose="020B0604020202020204" pitchFamily="34" charset="0"/>
              <a:buChar char="•"/>
            </a:pPr>
            <a:r>
              <a:rPr lang="nl-NL" sz="2000" kern="100" noProof="0" dirty="0">
                <a:ea typeface="Aptos" panose="020B0004020202020204" pitchFamily="34" charset="0"/>
                <a:cs typeface="Times New Roman" panose="02020603050405020304" pitchFamily="18" charset="0"/>
              </a:rPr>
              <a:t>D</a:t>
            </a:r>
            <a:r>
              <a:rPr lang="nl-NL" sz="2000" kern="100" noProof="0" dirty="0">
                <a:effectLst/>
                <a:ea typeface="Aptos" panose="020B0004020202020204" pitchFamily="34" charset="0"/>
                <a:cs typeface="Times New Roman" panose="02020603050405020304" pitchFamily="18" charset="0"/>
              </a:rPr>
              <a:t>oeltreffendheid</a:t>
            </a:r>
            <a:r>
              <a:rPr lang="nl-NL" sz="2000" kern="100" noProof="0" dirty="0">
                <a:ea typeface="Aptos" panose="020B0004020202020204" pitchFamily="34" charset="0"/>
                <a:cs typeface="Times New Roman" panose="02020603050405020304" pitchFamily="18" charset="0"/>
              </a:rPr>
              <a:t> voor EU doelen</a:t>
            </a:r>
            <a:endParaRPr lang="nl-NL" sz="2000" kern="100" noProof="0" dirty="0">
              <a:effectLst/>
              <a:ea typeface="Aptos" panose="020B0004020202020204" pitchFamily="34" charset="0"/>
              <a:cs typeface="Times New Roman" panose="02020603050405020304" pitchFamily="18" charset="0"/>
            </a:endParaRPr>
          </a:p>
          <a:p>
            <a:pPr marL="742950" lvl="1" indent="-285750">
              <a:lnSpc>
                <a:spcPct val="115000"/>
              </a:lnSpc>
              <a:buFont typeface="Arial" panose="020B0604020202020204" pitchFamily="34" charset="0"/>
              <a:buChar char="•"/>
            </a:pPr>
            <a:r>
              <a:rPr lang="nl-NL" sz="2000" kern="100" noProof="0" dirty="0" err="1">
                <a:effectLst/>
                <a:ea typeface="Aptos" panose="020B0004020202020204" pitchFamily="34" charset="0"/>
                <a:cs typeface="Times New Roman" panose="02020603050405020304" pitchFamily="18" charset="0"/>
              </a:rPr>
              <a:t>Efficientie</a:t>
            </a:r>
            <a:r>
              <a:rPr lang="nl-NL" sz="2000" kern="100" noProof="0" dirty="0">
                <a:effectLst/>
                <a:ea typeface="Aptos" panose="020B0004020202020204" pitchFamily="34" charset="0"/>
                <a:cs typeface="Times New Roman" panose="02020603050405020304" pitchFamily="18" charset="0"/>
              </a:rPr>
              <a:t> </a:t>
            </a:r>
            <a:r>
              <a:rPr lang="nl-NL" sz="2000" kern="100" noProof="0" dirty="0" err="1">
                <a:effectLst/>
                <a:ea typeface="Aptos" panose="020B0004020202020204" pitchFamily="34" charset="0"/>
                <a:cs typeface="Times New Roman" panose="02020603050405020304" pitchFamily="18" charset="0"/>
              </a:rPr>
              <a:t>mbt</a:t>
            </a:r>
            <a:r>
              <a:rPr lang="nl-NL" sz="2000" kern="100" noProof="0" dirty="0">
                <a:effectLst/>
                <a:ea typeface="Aptos" panose="020B0004020202020204" pitchFamily="34" charset="0"/>
                <a:cs typeface="Times New Roman" panose="02020603050405020304" pitchFamily="18" charset="0"/>
              </a:rPr>
              <a:t> verlichten lasten</a:t>
            </a:r>
          </a:p>
          <a:p>
            <a:pPr marL="742950" lvl="1" indent="-285750">
              <a:lnSpc>
                <a:spcPct val="115000"/>
              </a:lnSpc>
              <a:buFont typeface="Arial" panose="020B0604020202020204" pitchFamily="34" charset="0"/>
              <a:buChar char="•"/>
            </a:pPr>
            <a:r>
              <a:rPr lang="nl-NL" sz="2000" kern="100" noProof="0" dirty="0">
                <a:ea typeface="Aptos" panose="020B0004020202020204" pitchFamily="34" charset="0"/>
                <a:cs typeface="Times New Roman" panose="02020603050405020304" pitchFamily="18" charset="0"/>
              </a:rPr>
              <a:t>R</a:t>
            </a:r>
            <a:r>
              <a:rPr lang="nl-NL" sz="2000" kern="100" noProof="0" dirty="0">
                <a:effectLst/>
                <a:ea typeface="Aptos" panose="020B0004020202020204" pitchFamily="34" charset="0"/>
                <a:cs typeface="Times New Roman" panose="02020603050405020304" pitchFamily="18" charset="0"/>
              </a:rPr>
              <a:t>elevantie voor stakeholders</a:t>
            </a:r>
          </a:p>
          <a:p>
            <a:pPr marL="742950" lvl="1" indent="-285750">
              <a:lnSpc>
                <a:spcPct val="115000"/>
              </a:lnSpc>
              <a:buFont typeface="Arial" panose="020B0604020202020204" pitchFamily="34" charset="0"/>
              <a:buChar char="•"/>
            </a:pPr>
            <a:r>
              <a:rPr lang="nl-NL" sz="2000" kern="100" noProof="0" dirty="0">
                <a:effectLst/>
                <a:ea typeface="Aptos" panose="020B0004020202020204" pitchFamily="34" charset="0"/>
                <a:cs typeface="Times New Roman" panose="02020603050405020304" pitchFamily="18" charset="0"/>
              </a:rPr>
              <a:t>Coherentie met andere regelgeving</a:t>
            </a:r>
          </a:p>
          <a:p>
            <a:pPr marL="742950" lvl="1" indent="-285750">
              <a:lnSpc>
                <a:spcPct val="115000"/>
              </a:lnSpc>
              <a:buFont typeface="Arial" panose="020B0604020202020204" pitchFamily="34" charset="0"/>
              <a:buChar char="•"/>
            </a:pPr>
            <a:r>
              <a:rPr lang="nl-NL" sz="2000" kern="100" noProof="0" dirty="0">
                <a:effectLst/>
                <a:ea typeface="Aptos" panose="020B0004020202020204" pitchFamily="34" charset="0"/>
                <a:cs typeface="Times New Roman" panose="02020603050405020304" pitchFamily="18" charset="0"/>
              </a:rPr>
              <a:t>EU-meerwaarde </a:t>
            </a:r>
            <a:r>
              <a:rPr lang="nl-NL" sz="2000" kern="100" noProof="0" dirty="0" err="1">
                <a:effectLst/>
                <a:ea typeface="Aptos" panose="020B0004020202020204" pitchFamily="34" charset="0"/>
                <a:cs typeface="Times New Roman" panose="02020603050405020304" pitchFamily="18" charset="0"/>
              </a:rPr>
              <a:t>tov</a:t>
            </a:r>
            <a:r>
              <a:rPr lang="nl-NL" sz="2000" kern="100" noProof="0" dirty="0">
                <a:effectLst/>
                <a:ea typeface="Aptos" panose="020B0004020202020204" pitchFamily="34" charset="0"/>
                <a:cs typeface="Times New Roman" panose="02020603050405020304" pitchFamily="18" charset="0"/>
              </a:rPr>
              <a:t> nationale regelgeving</a:t>
            </a:r>
          </a:p>
          <a:p>
            <a:pPr marL="285750" lvl="0" indent="-285750">
              <a:lnSpc>
                <a:spcPct val="115000"/>
              </a:lnSpc>
              <a:spcAft>
                <a:spcPts val="800"/>
              </a:spcAft>
              <a:buFont typeface="Arial" panose="020B0604020202020204" pitchFamily="34" charset="0"/>
              <a:buChar char="•"/>
            </a:pPr>
            <a:r>
              <a:rPr lang="nl-NL" sz="2000" kern="100" noProof="0" dirty="0">
                <a:effectLst/>
                <a:ea typeface="Aptos" panose="020B0004020202020204" pitchFamily="34" charset="0"/>
                <a:cs typeface="Times New Roman" panose="02020603050405020304" pitchFamily="18" charset="0"/>
              </a:rPr>
              <a:t>Planning vervolg: goedkeuring evaluatie EC in Q3 2025</a:t>
            </a:r>
          </a:p>
        </p:txBody>
      </p:sp>
    </p:spTree>
    <p:extLst>
      <p:ext uri="{BB962C8B-B14F-4D97-AF65-F5344CB8AC3E}">
        <p14:creationId xmlns:p14="http://schemas.microsoft.com/office/powerpoint/2010/main" val="266231796"/>
      </p:ext>
    </p:extLst>
  </p:cSld>
  <p:clrMapOvr>
    <a:masterClrMapping/>
  </p:clrMapOvr>
  <p:transition spd="slow">
    <p:wip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372A15-A94F-2BF8-C7E9-F4734EB4CC55}"/>
            </a:ext>
          </a:extLst>
        </p:cNvPr>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BF84D8F4-BC72-6B75-3F85-92FB898462D2}"/>
              </a:ext>
            </a:extLst>
          </p:cNvPr>
          <p:cNvSpPr>
            <a:spLocks noGrp="1"/>
          </p:cNvSpPr>
          <p:nvPr>
            <p:ph type="dt" sz="half" idx="10"/>
          </p:nvPr>
        </p:nvSpPr>
        <p:spPr/>
        <p:txBody>
          <a:bodyPr/>
          <a:lstStyle/>
          <a:p>
            <a:r>
              <a:rPr lang="nl-NL" dirty="0"/>
              <a:t>/45</a:t>
            </a:r>
          </a:p>
        </p:txBody>
      </p:sp>
      <p:sp>
        <p:nvSpPr>
          <p:cNvPr id="3" name="Tijdelijke aanduiding voor voettekst 2">
            <a:extLst>
              <a:ext uri="{FF2B5EF4-FFF2-40B4-BE49-F238E27FC236}">
                <a16:creationId xmlns:a16="http://schemas.microsoft.com/office/drawing/2014/main" id="{FC920765-C4E3-F914-28DD-0481FE93DF6B}"/>
              </a:ext>
            </a:extLst>
          </p:cNvPr>
          <p:cNvSpPr>
            <a:spLocks noGrp="1"/>
          </p:cNvSpPr>
          <p:nvPr>
            <p:ph type="ftr" sz="quarter" idx="11"/>
          </p:nvPr>
        </p:nvSpPr>
        <p:spPr>
          <a:xfrm>
            <a:off x="1715228" y="6385024"/>
            <a:ext cx="8928000" cy="307777"/>
          </a:xfrm>
        </p:spPr>
        <p:txBody>
          <a:bodyPr/>
          <a:lstStyle/>
          <a:p>
            <a:r>
              <a:rPr lang="nl-NL" dirty="0"/>
              <a:t>Presentatie SIX advocaten: Herziening Europese aanbestedingsrichtlijnen / Erik Verweij</a:t>
            </a:r>
          </a:p>
          <a:p>
            <a:endParaRPr lang="nl-NL" dirty="0"/>
          </a:p>
        </p:txBody>
      </p:sp>
      <p:sp>
        <p:nvSpPr>
          <p:cNvPr id="4" name="Tijdelijke aanduiding voor dianummer 3">
            <a:extLst>
              <a:ext uri="{FF2B5EF4-FFF2-40B4-BE49-F238E27FC236}">
                <a16:creationId xmlns:a16="http://schemas.microsoft.com/office/drawing/2014/main" id="{5FCD6E00-8716-5EA7-D42D-C72F3F6522B3}"/>
              </a:ext>
            </a:extLst>
          </p:cNvPr>
          <p:cNvSpPr>
            <a:spLocks noGrp="1"/>
          </p:cNvSpPr>
          <p:nvPr>
            <p:ph type="sldNum" sz="quarter" idx="12"/>
          </p:nvPr>
        </p:nvSpPr>
        <p:spPr/>
        <p:txBody>
          <a:bodyPr/>
          <a:lstStyle/>
          <a:p>
            <a:fld id="{56C7A452-3DD0-4245-A17E-69695996C3E8}" type="slidenum">
              <a:rPr lang="nl-NL"/>
              <a:t>40</a:t>
            </a:fld>
            <a:endParaRPr lang="nl-NL"/>
          </a:p>
        </p:txBody>
      </p:sp>
      <p:sp>
        <p:nvSpPr>
          <p:cNvPr id="9" name="Titel 4">
            <a:extLst>
              <a:ext uri="{FF2B5EF4-FFF2-40B4-BE49-F238E27FC236}">
                <a16:creationId xmlns:a16="http://schemas.microsoft.com/office/drawing/2014/main" id="{0AE35D63-B083-DCCD-B940-B504B39DFB5C}"/>
              </a:ext>
            </a:extLst>
          </p:cNvPr>
          <p:cNvSpPr>
            <a:spLocks noGrp="1"/>
          </p:cNvSpPr>
          <p:nvPr>
            <p:ph type="title"/>
          </p:nvPr>
        </p:nvSpPr>
        <p:spPr>
          <a:xfrm>
            <a:off x="1715228" y="1369087"/>
            <a:ext cx="8894451" cy="633379"/>
          </a:xfrm>
        </p:spPr>
        <p:txBody>
          <a:bodyPr/>
          <a:lstStyle/>
          <a:p>
            <a:r>
              <a:rPr lang="nl-NL" sz="2800" b="1" dirty="0"/>
              <a:t>Wezenlijke wijziging na gunning</a:t>
            </a:r>
            <a:br>
              <a:rPr lang="nl-NL" dirty="0"/>
            </a:br>
            <a:endParaRPr lang="nl-NL" sz="2800" b="1" dirty="0"/>
          </a:p>
        </p:txBody>
      </p:sp>
      <p:sp>
        <p:nvSpPr>
          <p:cNvPr id="10" name="Tijdelijke aanduiding voor tekst 5">
            <a:extLst>
              <a:ext uri="{FF2B5EF4-FFF2-40B4-BE49-F238E27FC236}">
                <a16:creationId xmlns:a16="http://schemas.microsoft.com/office/drawing/2014/main" id="{B2EE2E26-53D3-9FAE-D252-4E9CEAFD3FB8}"/>
              </a:ext>
            </a:extLst>
          </p:cNvPr>
          <p:cNvSpPr txBox="1">
            <a:spLocks/>
          </p:cNvSpPr>
          <p:nvPr/>
        </p:nvSpPr>
        <p:spPr>
          <a:xfrm>
            <a:off x="1681679" y="2119090"/>
            <a:ext cx="8961550" cy="3780809"/>
          </a:xfrm>
          <a:prstGeom prst="rect">
            <a:avLst/>
          </a:prstGeom>
        </p:spPr>
        <p:txBody>
          <a:bodyPr vert="horz" lIns="0" tIns="0" rIns="0" bIns="0" rtlCol="0">
            <a:normAutofit/>
          </a:bodyPr>
          <a:lstStyle>
            <a:lvl1pPr marL="0" indent="0" algn="l" defTabSz="914400" rtl="0" eaLnBrk="1" latinLnBrk="0" hangingPunct="1">
              <a:lnSpc>
                <a:spcPts val="2200"/>
              </a:lnSpc>
              <a:spcBef>
                <a:spcPts val="1000"/>
              </a:spcBef>
              <a:buFont typeface="Arial" panose="020B0604020202020204" pitchFamily="34" charset="0"/>
              <a:buNone/>
              <a:defRPr sz="1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342900" indent="-342900">
              <a:buFont typeface="Arial" panose="020B0604020202020204" pitchFamily="34" charset="0"/>
              <a:buChar char="•"/>
            </a:pPr>
            <a:endParaRPr lang="nl-NL" sz="2000" dirty="0"/>
          </a:p>
        </p:txBody>
      </p:sp>
      <p:sp>
        <p:nvSpPr>
          <p:cNvPr id="7" name="Tekstvak 6">
            <a:extLst>
              <a:ext uri="{FF2B5EF4-FFF2-40B4-BE49-F238E27FC236}">
                <a16:creationId xmlns:a16="http://schemas.microsoft.com/office/drawing/2014/main" id="{E8C2325A-DBF1-5378-709B-8B19496D3D00}"/>
              </a:ext>
            </a:extLst>
          </p:cNvPr>
          <p:cNvSpPr txBox="1"/>
          <p:nvPr/>
        </p:nvSpPr>
        <p:spPr>
          <a:xfrm>
            <a:off x="1681679" y="2041597"/>
            <a:ext cx="9569981" cy="2246769"/>
          </a:xfrm>
          <a:prstGeom prst="rect">
            <a:avLst/>
          </a:prstGeom>
          <a:noFill/>
        </p:spPr>
        <p:txBody>
          <a:bodyPr wrap="square">
            <a:spAutoFit/>
          </a:bodyPr>
          <a:lstStyle/>
          <a:p>
            <a:pPr marL="342900" lvl="0" indent="-342900">
              <a:buFont typeface="Arial" panose="020B0604020202020204" pitchFamily="34" charset="0"/>
              <a:buChar char="•"/>
            </a:pPr>
            <a:r>
              <a:rPr lang="nl-NL" sz="2000" dirty="0"/>
              <a:t>Art. 72 richtlijn 2014/24/EU onduidelijk en complex</a:t>
            </a:r>
          </a:p>
          <a:p>
            <a:pPr marL="342900" lvl="0" indent="-342900">
              <a:buFont typeface="Arial" panose="020B0604020202020204" pitchFamily="34" charset="0"/>
              <a:buChar char="•"/>
            </a:pPr>
            <a:r>
              <a:rPr lang="nl-NL" sz="2000" dirty="0"/>
              <a:t>Voorwaarde ‘algemene aard van de opdracht’ te schrappen of definiëren (lid 1 sub c)?</a:t>
            </a:r>
          </a:p>
          <a:p>
            <a:pPr marL="342900" lvl="0" indent="-342900">
              <a:buFont typeface="Arial" panose="020B0604020202020204" pitchFamily="34" charset="0"/>
              <a:buChar char="•"/>
            </a:pPr>
            <a:r>
              <a:rPr lang="nl-NL" sz="2000" dirty="0"/>
              <a:t>Verhogen of schrap beperking tot drempelwaarde bij ‘kleine wijzigingen’ (lid 2), met name bij grote complexe opdrachten</a:t>
            </a:r>
          </a:p>
          <a:p>
            <a:pPr marL="342900" lvl="0" indent="-342900">
              <a:buFont typeface="Arial" panose="020B0604020202020204" pitchFamily="34" charset="0"/>
              <a:buChar char="•"/>
            </a:pPr>
            <a:r>
              <a:rPr lang="nl-NL" sz="2000" dirty="0"/>
              <a:t>Verlenging overeenkomst mogelijk?</a:t>
            </a:r>
          </a:p>
          <a:p>
            <a:pPr marL="342900" lvl="0" indent="-342900">
              <a:buFont typeface="Arial" panose="020B0604020202020204" pitchFamily="34" charset="0"/>
              <a:buChar char="•"/>
            </a:pPr>
            <a:r>
              <a:rPr lang="nl-NL" sz="2000" dirty="0"/>
              <a:t>Specifieke sanctie verbinden aan niet nakomen publicatieplicht?</a:t>
            </a:r>
          </a:p>
          <a:p>
            <a:pPr marL="342900" lvl="0" indent="-342900">
              <a:buFont typeface="Arial" panose="020B0604020202020204" pitchFamily="34" charset="0"/>
              <a:buChar char="•"/>
            </a:pPr>
            <a:r>
              <a:rPr lang="nl-NL" sz="2000" dirty="0"/>
              <a:t>Onvoorziene prijsstijgingen</a:t>
            </a:r>
          </a:p>
        </p:txBody>
      </p:sp>
    </p:spTree>
    <p:extLst>
      <p:ext uri="{BB962C8B-B14F-4D97-AF65-F5344CB8AC3E}">
        <p14:creationId xmlns:p14="http://schemas.microsoft.com/office/powerpoint/2010/main" val="2640014925"/>
      </p:ext>
    </p:extLst>
  </p:cSld>
  <p:clrMapOvr>
    <a:masterClrMapping/>
  </p:clrMapOvr>
  <p:transition spd="slow">
    <p:wip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A171A5-A6AD-87D8-A67A-DF3FC9285064}"/>
            </a:ext>
          </a:extLst>
        </p:cNvPr>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B530BD5-3CA5-0427-497D-5DBA6A5FFFDA}"/>
              </a:ext>
            </a:extLst>
          </p:cNvPr>
          <p:cNvSpPr>
            <a:spLocks noGrp="1"/>
          </p:cNvSpPr>
          <p:nvPr>
            <p:ph type="dt" sz="half" idx="10"/>
          </p:nvPr>
        </p:nvSpPr>
        <p:spPr/>
        <p:txBody>
          <a:bodyPr/>
          <a:lstStyle/>
          <a:p>
            <a:r>
              <a:rPr lang="nl-NL" dirty="0"/>
              <a:t>/45</a:t>
            </a:r>
          </a:p>
        </p:txBody>
      </p:sp>
      <p:sp>
        <p:nvSpPr>
          <p:cNvPr id="3" name="Tijdelijke aanduiding voor voettekst 2">
            <a:extLst>
              <a:ext uri="{FF2B5EF4-FFF2-40B4-BE49-F238E27FC236}">
                <a16:creationId xmlns:a16="http://schemas.microsoft.com/office/drawing/2014/main" id="{C5090DD8-75C8-B6D9-96C5-13CF643439F3}"/>
              </a:ext>
            </a:extLst>
          </p:cNvPr>
          <p:cNvSpPr>
            <a:spLocks noGrp="1"/>
          </p:cNvSpPr>
          <p:nvPr>
            <p:ph type="ftr" sz="quarter" idx="11"/>
          </p:nvPr>
        </p:nvSpPr>
        <p:spPr>
          <a:xfrm>
            <a:off x="1715228" y="6385024"/>
            <a:ext cx="8928000" cy="307777"/>
          </a:xfrm>
        </p:spPr>
        <p:txBody>
          <a:bodyPr/>
          <a:lstStyle/>
          <a:p>
            <a:r>
              <a:rPr lang="nl-NL" dirty="0"/>
              <a:t>Presentatie SIX advocaten: Herziening Europese aanbestedingsrichtlijnen / Erik Verweij</a:t>
            </a:r>
          </a:p>
          <a:p>
            <a:endParaRPr lang="nl-NL" dirty="0"/>
          </a:p>
        </p:txBody>
      </p:sp>
      <p:sp>
        <p:nvSpPr>
          <p:cNvPr id="4" name="Tijdelijke aanduiding voor dianummer 3">
            <a:extLst>
              <a:ext uri="{FF2B5EF4-FFF2-40B4-BE49-F238E27FC236}">
                <a16:creationId xmlns:a16="http://schemas.microsoft.com/office/drawing/2014/main" id="{F8344D89-602B-E594-DE13-A9C23795A6A9}"/>
              </a:ext>
            </a:extLst>
          </p:cNvPr>
          <p:cNvSpPr>
            <a:spLocks noGrp="1"/>
          </p:cNvSpPr>
          <p:nvPr>
            <p:ph type="sldNum" sz="quarter" idx="12"/>
          </p:nvPr>
        </p:nvSpPr>
        <p:spPr/>
        <p:txBody>
          <a:bodyPr/>
          <a:lstStyle/>
          <a:p>
            <a:r>
              <a:rPr lang="nl-NL" dirty="0"/>
              <a:t>44</a:t>
            </a:r>
          </a:p>
        </p:txBody>
      </p:sp>
      <p:sp>
        <p:nvSpPr>
          <p:cNvPr id="9" name="Titel 4">
            <a:extLst>
              <a:ext uri="{FF2B5EF4-FFF2-40B4-BE49-F238E27FC236}">
                <a16:creationId xmlns:a16="http://schemas.microsoft.com/office/drawing/2014/main" id="{C3708F8E-4563-CF0D-09E8-266456E269B8}"/>
              </a:ext>
            </a:extLst>
          </p:cNvPr>
          <p:cNvSpPr>
            <a:spLocks noGrp="1"/>
          </p:cNvSpPr>
          <p:nvPr>
            <p:ph type="title"/>
          </p:nvPr>
        </p:nvSpPr>
        <p:spPr>
          <a:xfrm>
            <a:off x="1715228" y="1369087"/>
            <a:ext cx="8894451" cy="633379"/>
          </a:xfrm>
        </p:spPr>
        <p:txBody>
          <a:bodyPr/>
          <a:lstStyle/>
          <a:p>
            <a:r>
              <a:rPr lang="nl-NL" sz="2800" b="1" dirty="0"/>
              <a:t>Rechtsbescherming</a:t>
            </a:r>
            <a:br>
              <a:rPr lang="nl-NL" dirty="0"/>
            </a:br>
            <a:endParaRPr lang="nl-NL" sz="2800" b="1" dirty="0"/>
          </a:p>
        </p:txBody>
      </p:sp>
      <p:sp>
        <p:nvSpPr>
          <p:cNvPr id="10" name="Tijdelijke aanduiding voor tekst 5">
            <a:extLst>
              <a:ext uri="{FF2B5EF4-FFF2-40B4-BE49-F238E27FC236}">
                <a16:creationId xmlns:a16="http://schemas.microsoft.com/office/drawing/2014/main" id="{1F0CF6A1-B034-29EE-1836-B8937B54B39E}"/>
              </a:ext>
            </a:extLst>
          </p:cNvPr>
          <p:cNvSpPr txBox="1">
            <a:spLocks/>
          </p:cNvSpPr>
          <p:nvPr/>
        </p:nvSpPr>
        <p:spPr>
          <a:xfrm>
            <a:off x="1681679" y="2119090"/>
            <a:ext cx="8961550" cy="3780809"/>
          </a:xfrm>
          <a:prstGeom prst="rect">
            <a:avLst/>
          </a:prstGeom>
        </p:spPr>
        <p:txBody>
          <a:bodyPr vert="horz" lIns="0" tIns="0" rIns="0" bIns="0" rtlCol="0">
            <a:normAutofit/>
          </a:bodyPr>
          <a:lstStyle>
            <a:lvl1pPr marL="0" indent="0" algn="l" defTabSz="914400" rtl="0" eaLnBrk="1" latinLnBrk="0" hangingPunct="1">
              <a:lnSpc>
                <a:spcPts val="2200"/>
              </a:lnSpc>
              <a:spcBef>
                <a:spcPts val="1000"/>
              </a:spcBef>
              <a:buFont typeface="Arial" panose="020B0604020202020204" pitchFamily="34" charset="0"/>
              <a:buNone/>
              <a:defRPr sz="1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342900" indent="-342900">
              <a:buFont typeface="Arial" panose="020B0604020202020204" pitchFamily="34" charset="0"/>
              <a:buChar char="•"/>
            </a:pPr>
            <a:endParaRPr lang="nl-NL" sz="2000" dirty="0"/>
          </a:p>
        </p:txBody>
      </p:sp>
      <p:sp>
        <p:nvSpPr>
          <p:cNvPr id="7" name="Tekstvak 6">
            <a:extLst>
              <a:ext uri="{FF2B5EF4-FFF2-40B4-BE49-F238E27FC236}">
                <a16:creationId xmlns:a16="http://schemas.microsoft.com/office/drawing/2014/main" id="{39FDB67C-CCD1-E6AB-01E8-8B8396824DF4}"/>
              </a:ext>
            </a:extLst>
          </p:cNvPr>
          <p:cNvSpPr txBox="1"/>
          <p:nvPr/>
        </p:nvSpPr>
        <p:spPr>
          <a:xfrm>
            <a:off x="1681679" y="2041597"/>
            <a:ext cx="9239363" cy="1938992"/>
          </a:xfrm>
          <a:prstGeom prst="rect">
            <a:avLst/>
          </a:prstGeom>
          <a:noFill/>
        </p:spPr>
        <p:txBody>
          <a:bodyPr wrap="square">
            <a:spAutoFit/>
          </a:bodyPr>
          <a:lstStyle/>
          <a:p>
            <a:pPr marL="285750" lvl="0" indent="-285750">
              <a:buFont typeface="Arial" panose="020B0604020202020204" pitchFamily="34" charset="0"/>
              <a:buChar char="•"/>
            </a:pPr>
            <a:r>
              <a:rPr lang="nl-NL" sz="2000" dirty="0"/>
              <a:t>Vraag om meer transparantie van </a:t>
            </a:r>
            <a:r>
              <a:rPr lang="nl-NL" sz="2000" dirty="0" err="1"/>
              <a:t>inhouse</a:t>
            </a:r>
            <a:r>
              <a:rPr lang="nl-NL" sz="2000" dirty="0"/>
              <a:t> gunningen om rechtsbescherming te bevorderen</a:t>
            </a:r>
          </a:p>
          <a:p>
            <a:pPr marL="285750" lvl="0" indent="-285750">
              <a:buFont typeface="Arial" panose="020B0604020202020204" pitchFamily="34" charset="0"/>
              <a:buChar char="•"/>
            </a:pPr>
            <a:endParaRPr lang="nl-NL" sz="2000" dirty="0"/>
          </a:p>
          <a:p>
            <a:pPr marL="285750" lvl="0" indent="-285750">
              <a:buFont typeface="Arial" panose="020B0604020202020204" pitchFamily="34" charset="0"/>
              <a:buChar char="•"/>
            </a:pPr>
            <a:r>
              <a:rPr lang="nl-NL" sz="2000" dirty="0"/>
              <a:t>Onduidelijkheid over aantastbaarheid gesloten contract na vrijwillige publicatie vooraf door voorwaarde dat aanbesteder meent dat geen aanbesteding verplicht was</a:t>
            </a:r>
          </a:p>
        </p:txBody>
      </p:sp>
    </p:spTree>
    <p:extLst>
      <p:ext uri="{BB962C8B-B14F-4D97-AF65-F5344CB8AC3E}">
        <p14:creationId xmlns:p14="http://schemas.microsoft.com/office/powerpoint/2010/main" val="991380326"/>
      </p:ext>
    </p:extLst>
  </p:cSld>
  <p:clrMapOvr>
    <a:masterClrMapping/>
  </p:clrMapOvr>
  <p:transition spd="slow">
    <p:wip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0B1143-90C4-A79A-8B61-994D51C885C0}"/>
            </a:ext>
          </a:extLst>
        </p:cNvPr>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B6514CAD-D46D-F66E-A889-EF2B1FE3EF1D}"/>
              </a:ext>
            </a:extLst>
          </p:cNvPr>
          <p:cNvSpPr>
            <a:spLocks noGrp="1"/>
          </p:cNvSpPr>
          <p:nvPr>
            <p:ph type="dt" sz="half" idx="10"/>
          </p:nvPr>
        </p:nvSpPr>
        <p:spPr/>
        <p:txBody>
          <a:bodyPr/>
          <a:lstStyle/>
          <a:p>
            <a:r>
              <a:rPr lang="nl-NL" dirty="0"/>
              <a:t>/45</a:t>
            </a:r>
          </a:p>
        </p:txBody>
      </p:sp>
      <p:sp>
        <p:nvSpPr>
          <p:cNvPr id="3" name="Tijdelijke aanduiding voor voettekst 2">
            <a:extLst>
              <a:ext uri="{FF2B5EF4-FFF2-40B4-BE49-F238E27FC236}">
                <a16:creationId xmlns:a16="http://schemas.microsoft.com/office/drawing/2014/main" id="{16DAA51F-F045-3F5E-1943-38BEA8C09DA0}"/>
              </a:ext>
            </a:extLst>
          </p:cNvPr>
          <p:cNvSpPr>
            <a:spLocks noGrp="1"/>
          </p:cNvSpPr>
          <p:nvPr>
            <p:ph type="ftr" sz="quarter" idx="11"/>
          </p:nvPr>
        </p:nvSpPr>
        <p:spPr>
          <a:xfrm>
            <a:off x="1715228" y="6385024"/>
            <a:ext cx="8928000" cy="307777"/>
          </a:xfrm>
        </p:spPr>
        <p:txBody>
          <a:bodyPr/>
          <a:lstStyle/>
          <a:p>
            <a:r>
              <a:rPr lang="nl-NL" dirty="0"/>
              <a:t>Presentatie SIX advocaten: Herziening Europese aanbestedingsrichtlijnen / Erik Verweij</a:t>
            </a:r>
          </a:p>
          <a:p>
            <a:endParaRPr lang="nl-NL" dirty="0"/>
          </a:p>
        </p:txBody>
      </p:sp>
      <p:sp>
        <p:nvSpPr>
          <p:cNvPr id="4" name="Tijdelijke aanduiding voor dianummer 3">
            <a:extLst>
              <a:ext uri="{FF2B5EF4-FFF2-40B4-BE49-F238E27FC236}">
                <a16:creationId xmlns:a16="http://schemas.microsoft.com/office/drawing/2014/main" id="{4EDAC283-F245-7AE4-CE27-9861B17ECABC}"/>
              </a:ext>
            </a:extLst>
          </p:cNvPr>
          <p:cNvSpPr>
            <a:spLocks noGrp="1"/>
          </p:cNvSpPr>
          <p:nvPr>
            <p:ph type="sldNum" sz="quarter" idx="12"/>
          </p:nvPr>
        </p:nvSpPr>
        <p:spPr/>
        <p:txBody>
          <a:bodyPr/>
          <a:lstStyle/>
          <a:p>
            <a:r>
              <a:rPr lang="nl-NL" dirty="0"/>
              <a:t>44</a:t>
            </a:r>
          </a:p>
        </p:txBody>
      </p:sp>
      <p:sp>
        <p:nvSpPr>
          <p:cNvPr id="9" name="Titel 4">
            <a:extLst>
              <a:ext uri="{FF2B5EF4-FFF2-40B4-BE49-F238E27FC236}">
                <a16:creationId xmlns:a16="http://schemas.microsoft.com/office/drawing/2014/main" id="{A9358175-4C6E-B6E6-A5E6-6C9ABD166CDB}"/>
              </a:ext>
            </a:extLst>
          </p:cNvPr>
          <p:cNvSpPr>
            <a:spLocks noGrp="1"/>
          </p:cNvSpPr>
          <p:nvPr>
            <p:ph type="title"/>
          </p:nvPr>
        </p:nvSpPr>
        <p:spPr>
          <a:xfrm>
            <a:off x="1715228" y="1369087"/>
            <a:ext cx="8894451" cy="633379"/>
          </a:xfrm>
        </p:spPr>
        <p:txBody>
          <a:bodyPr/>
          <a:lstStyle/>
          <a:p>
            <a:r>
              <a:rPr lang="nl-NL" sz="2800" b="1" dirty="0"/>
              <a:t>Afronding – conclusies te trekken?</a:t>
            </a:r>
            <a:br>
              <a:rPr lang="nl-NL" dirty="0"/>
            </a:br>
            <a:endParaRPr lang="nl-NL" sz="2800" b="1" dirty="0"/>
          </a:p>
        </p:txBody>
      </p:sp>
      <p:sp>
        <p:nvSpPr>
          <p:cNvPr id="10" name="Tijdelijke aanduiding voor tekst 5">
            <a:extLst>
              <a:ext uri="{FF2B5EF4-FFF2-40B4-BE49-F238E27FC236}">
                <a16:creationId xmlns:a16="http://schemas.microsoft.com/office/drawing/2014/main" id="{5212A227-B385-91CF-B67D-84E734D83A58}"/>
              </a:ext>
            </a:extLst>
          </p:cNvPr>
          <p:cNvSpPr txBox="1">
            <a:spLocks/>
          </p:cNvSpPr>
          <p:nvPr/>
        </p:nvSpPr>
        <p:spPr>
          <a:xfrm>
            <a:off x="1681679" y="2119090"/>
            <a:ext cx="8961550" cy="3780809"/>
          </a:xfrm>
          <a:prstGeom prst="rect">
            <a:avLst/>
          </a:prstGeom>
        </p:spPr>
        <p:txBody>
          <a:bodyPr vert="horz" lIns="0" tIns="0" rIns="0" bIns="0" rtlCol="0">
            <a:normAutofit/>
          </a:bodyPr>
          <a:lstStyle>
            <a:lvl1pPr marL="0" indent="0" algn="l" defTabSz="914400" rtl="0" eaLnBrk="1" latinLnBrk="0" hangingPunct="1">
              <a:lnSpc>
                <a:spcPts val="2200"/>
              </a:lnSpc>
              <a:spcBef>
                <a:spcPts val="1000"/>
              </a:spcBef>
              <a:buFont typeface="Arial" panose="020B0604020202020204" pitchFamily="34" charset="0"/>
              <a:buNone/>
              <a:defRPr sz="1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342900" indent="-342900">
              <a:buFont typeface="Arial" panose="020B0604020202020204" pitchFamily="34" charset="0"/>
              <a:buChar char="•"/>
            </a:pPr>
            <a:endParaRPr lang="nl-NL" sz="2000" dirty="0"/>
          </a:p>
        </p:txBody>
      </p:sp>
      <p:sp>
        <p:nvSpPr>
          <p:cNvPr id="8" name="Tekstvak 7">
            <a:extLst>
              <a:ext uri="{FF2B5EF4-FFF2-40B4-BE49-F238E27FC236}">
                <a16:creationId xmlns:a16="http://schemas.microsoft.com/office/drawing/2014/main" id="{B76429B5-A44D-2734-62F1-ACC68BFFF301}"/>
              </a:ext>
            </a:extLst>
          </p:cNvPr>
          <p:cNvSpPr txBox="1"/>
          <p:nvPr/>
        </p:nvSpPr>
        <p:spPr>
          <a:xfrm>
            <a:off x="1681679" y="2041597"/>
            <a:ext cx="9239363" cy="4093428"/>
          </a:xfrm>
          <a:prstGeom prst="rect">
            <a:avLst/>
          </a:prstGeom>
          <a:noFill/>
        </p:spPr>
        <p:txBody>
          <a:bodyPr wrap="square">
            <a:spAutoFit/>
          </a:bodyPr>
          <a:lstStyle/>
          <a:p>
            <a:pPr marL="285750" indent="-285750">
              <a:buFont typeface="Arial" panose="020B0604020202020204" pitchFamily="34" charset="0"/>
              <a:buChar char="•"/>
            </a:pPr>
            <a:r>
              <a:rPr lang="nl-NL" sz="2000" dirty="0"/>
              <a:t>Terugkerende thema’s: versimpeling, flexibilisering, verduidelijking, doelen EU: herziening op deze punten lijkt aannemelijk, zoals op punten als:</a:t>
            </a:r>
          </a:p>
          <a:p>
            <a:pPr marL="742950" lvl="1" indent="-285750">
              <a:buFont typeface="Arial" panose="020B0604020202020204" pitchFamily="34" charset="0"/>
              <a:buChar char="•"/>
            </a:pPr>
            <a:r>
              <a:rPr lang="nl-NL" sz="2000" dirty="0"/>
              <a:t>Codificatie </a:t>
            </a:r>
            <a:r>
              <a:rPr lang="nl-NL" sz="2000"/>
              <a:t>rechtspraak </a:t>
            </a:r>
          </a:p>
          <a:p>
            <a:pPr marL="742950" lvl="1" indent="-285750">
              <a:buFont typeface="Arial" panose="020B0604020202020204" pitchFamily="34" charset="0"/>
              <a:buChar char="•"/>
            </a:pPr>
            <a:r>
              <a:rPr lang="nl-NL" sz="2000"/>
              <a:t>Verhoging </a:t>
            </a:r>
            <a:r>
              <a:rPr lang="nl-NL" sz="2000" dirty="0"/>
              <a:t>drempelbedragen</a:t>
            </a:r>
          </a:p>
          <a:p>
            <a:pPr marL="742950" lvl="1" indent="-285750">
              <a:buFont typeface="Arial" panose="020B0604020202020204" pitchFamily="34" charset="0"/>
              <a:buChar char="•"/>
            </a:pPr>
            <a:r>
              <a:rPr lang="nl-NL" sz="2000" dirty="0"/>
              <a:t>Procedures en formaliteiten/lasten</a:t>
            </a:r>
          </a:p>
          <a:p>
            <a:pPr marL="742950" lvl="1" indent="-285750">
              <a:buFont typeface="Arial" panose="020B0604020202020204" pitchFamily="34" charset="0"/>
              <a:buChar char="•"/>
            </a:pPr>
            <a:r>
              <a:rPr lang="nl-NL" sz="2000" dirty="0"/>
              <a:t>Wezenlijke wijziging</a:t>
            </a:r>
          </a:p>
          <a:p>
            <a:pPr marL="285750" lvl="0" indent="-285750">
              <a:buFont typeface="Arial" panose="020B0604020202020204" pitchFamily="34" charset="0"/>
              <a:buChar char="•"/>
            </a:pPr>
            <a:r>
              <a:rPr lang="nl-NL" sz="2000" dirty="0"/>
              <a:t>Geen fundamentele wijziging werkingssfeer richtlijnen (?), wel verhoging drempel en verruiming uitzonderingen / onderhandelingsprocedure (?)</a:t>
            </a:r>
          </a:p>
          <a:p>
            <a:pPr marL="285750" indent="-285750">
              <a:buFont typeface="Arial" panose="020B0604020202020204" pitchFamily="34" charset="0"/>
              <a:buChar char="•"/>
            </a:pPr>
            <a:r>
              <a:rPr lang="nl-NL" sz="2000" dirty="0"/>
              <a:t>Transparantie en gelijke behandeling, toegang tot opdrachten en beperken corruptie: belangrijke redenen voor behoud Europees </a:t>
            </a:r>
            <a:r>
              <a:rPr lang="nl-NL" sz="2000" dirty="0" err="1"/>
              <a:t>aanbestedingsrecht</a:t>
            </a:r>
            <a:endParaRPr lang="nl-NL" sz="2000" dirty="0"/>
          </a:p>
          <a:p>
            <a:pPr marL="285750" lvl="0" indent="-285750">
              <a:buFont typeface="Arial" panose="020B0604020202020204" pitchFamily="34" charset="0"/>
              <a:buChar char="•"/>
            </a:pPr>
            <a:endParaRPr lang="nl-NL" sz="2000" dirty="0"/>
          </a:p>
          <a:p>
            <a:pPr marL="285750" lvl="0" indent="-285750">
              <a:buFont typeface="Arial" panose="020B0604020202020204" pitchFamily="34" charset="0"/>
              <a:buChar char="•"/>
            </a:pPr>
            <a:endParaRPr lang="nl-NL" sz="2000" dirty="0"/>
          </a:p>
          <a:p>
            <a:pPr marL="285750" lvl="0" indent="-285750">
              <a:buFont typeface="Arial" panose="020B0604020202020204" pitchFamily="34" charset="0"/>
              <a:buChar char="•"/>
            </a:pPr>
            <a:endParaRPr lang="nl-NL" sz="2000" dirty="0"/>
          </a:p>
        </p:txBody>
      </p:sp>
    </p:spTree>
    <p:extLst>
      <p:ext uri="{BB962C8B-B14F-4D97-AF65-F5344CB8AC3E}">
        <p14:creationId xmlns:p14="http://schemas.microsoft.com/office/powerpoint/2010/main" val="3176363891"/>
      </p:ext>
    </p:extLst>
  </p:cSld>
  <p:clrMapOvr>
    <a:masterClrMapping/>
  </p:clrMapOvr>
  <p:transition spd="slow">
    <p:wip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57284C60-C084-E848-A9FF-584ECBB14ECF}"/>
              </a:ext>
            </a:extLst>
          </p:cNvPr>
          <p:cNvSpPr>
            <a:spLocks noGrp="1"/>
          </p:cNvSpPr>
          <p:nvPr>
            <p:ph type="dt" sz="half" idx="10"/>
          </p:nvPr>
        </p:nvSpPr>
        <p:spPr>
          <a:xfrm>
            <a:off x="796949" y="6461968"/>
            <a:ext cx="456727" cy="153888"/>
          </a:xfrm>
        </p:spPr>
        <p:txBody>
          <a:bodyPr/>
          <a:lstStyle/>
          <a:p>
            <a:r>
              <a:rPr lang="nl-NL" dirty="0"/>
              <a:t>/45</a:t>
            </a:r>
          </a:p>
        </p:txBody>
      </p:sp>
      <p:sp>
        <p:nvSpPr>
          <p:cNvPr id="3" name="Tijdelijke aanduiding voor voettekst 2">
            <a:extLst>
              <a:ext uri="{FF2B5EF4-FFF2-40B4-BE49-F238E27FC236}">
                <a16:creationId xmlns:a16="http://schemas.microsoft.com/office/drawing/2014/main" id="{DAE0A8B9-27EA-3A45-B793-9EC74872C72E}"/>
              </a:ext>
            </a:extLst>
          </p:cNvPr>
          <p:cNvSpPr>
            <a:spLocks noGrp="1"/>
          </p:cNvSpPr>
          <p:nvPr>
            <p:ph type="ftr" sz="quarter" idx="11"/>
          </p:nvPr>
        </p:nvSpPr>
        <p:spPr>
          <a:xfrm>
            <a:off x="1363536" y="6385024"/>
            <a:ext cx="8928000" cy="307777"/>
          </a:xfrm>
        </p:spPr>
        <p:txBody>
          <a:bodyPr/>
          <a:lstStyle/>
          <a:p>
            <a:r>
              <a:rPr lang="nl-NL" dirty="0"/>
              <a:t>Presentatie SIX advocaten: Herziening Europese aanbestedingsrichtlijnen / Erik Verweij</a:t>
            </a:r>
          </a:p>
          <a:p>
            <a:endParaRPr lang="nl-NL" dirty="0"/>
          </a:p>
        </p:txBody>
      </p:sp>
      <p:sp>
        <p:nvSpPr>
          <p:cNvPr id="4" name="Tijdelijke aanduiding voor dianummer 3">
            <a:extLst>
              <a:ext uri="{FF2B5EF4-FFF2-40B4-BE49-F238E27FC236}">
                <a16:creationId xmlns:a16="http://schemas.microsoft.com/office/drawing/2014/main" id="{4FB09417-9D26-5E42-8D40-1C741B6A495C}"/>
              </a:ext>
            </a:extLst>
          </p:cNvPr>
          <p:cNvSpPr>
            <a:spLocks noGrp="1"/>
          </p:cNvSpPr>
          <p:nvPr>
            <p:ph type="sldNum" sz="quarter" idx="12"/>
          </p:nvPr>
        </p:nvSpPr>
        <p:spPr/>
        <p:txBody>
          <a:bodyPr/>
          <a:lstStyle/>
          <a:p>
            <a:fld id="{56C7A452-3DD0-4245-A17E-69695996C3E8}" type="slidenum">
              <a:rPr lang="nl-NL"/>
              <a:t>43</a:t>
            </a:fld>
            <a:endParaRPr lang="nl-NL" dirty="0"/>
          </a:p>
        </p:txBody>
      </p:sp>
      <p:sp>
        <p:nvSpPr>
          <p:cNvPr id="10" name="Tekstvak 9">
            <a:extLst>
              <a:ext uri="{FF2B5EF4-FFF2-40B4-BE49-F238E27FC236}">
                <a16:creationId xmlns:a16="http://schemas.microsoft.com/office/drawing/2014/main" id="{A833FCEE-9EE2-41CF-8814-F1389B910A36}"/>
              </a:ext>
            </a:extLst>
          </p:cNvPr>
          <p:cNvSpPr txBox="1"/>
          <p:nvPr/>
        </p:nvSpPr>
        <p:spPr>
          <a:xfrm>
            <a:off x="4835769" y="3226777"/>
            <a:ext cx="5785338" cy="1569660"/>
          </a:xfrm>
          <a:prstGeom prst="rect">
            <a:avLst/>
          </a:prstGeom>
          <a:noFill/>
        </p:spPr>
        <p:txBody>
          <a:bodyPr wrap="square" rtlCol="0">
            <a:spAutoFit/>
          </a:bodyPr>
          <a:lstStyle/>
          <a:p>
            <a:r>
              <a:rPr lang="nl-NL" sz="4800" b="1" dirty="0">
                <a:solidFill>
                  <a:schemeClr val="bg1"/>
                </a:solidFill>
              </a:rPr>
              <a:t>Bedankt voor uw aandacht!</a:t>
            </a:r>
          </a:p>
        </p:txBody>
      </p:sp>
    </p:spTree>
    <p:extLst>
      <p:ext uri="{BB962C8B-B14F-4D97-AF65-F5344CB8AC3E}">
        <p14:creationId xmlns:p14="http://schemas.microsoft.com/office/powerpoint/2010/main" val="3128099828"/>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67C4A4-C7FB-8FE3-7012-C5936018D102}"/>
            </a:ext>
          </a:extLst>
        </p:cNvPr>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6EDDFD04-5F7B-2897-E052-F45E1094EDF0}"/>
              </a:ext>
            </a:extLst>
          </p:cNvPr>
          <p:cNvSpPr>
            <a:spLocks noGrp="1"/>
          </p:cNvSpPr>
          <p:nvPr>
            <p:ph type="dt" sz="half" idx="10"/>
          </p:nvPr>
        </p:nvSpPr>
        <p:spPr/>
        <p:txBody>
          <a:bodyPr/>
          <a:lstStyle/>
          <a:p>
            <a:r>
              <a:rPr lang="nl-NL" dirty="0"/>
              <a:t>/45</a:t>
            </a:r>
          </a:p>
        </p:txBody>
      </p:sp>
      <p:sp>
        <p:nvSpPr>
          <p:cNvPr id="3" name="Tijdelijke aanduiding voor voettekst 2">
            <a:extLst>
              <a:ext uri="{FF2B5EF4-FFF2-40B4-BE49-F238E27FC236}">
                <a16:creationId xmlns:a16="http://schemas.microsoft.com/office/drawing/2014/main" id="{C11C11BC-DA3F-5D14-AFCD-8E2830D27EBB}"/>
              </a:ext>
            </a:extLst>
          </p:cNvPr>
          <p:cNvSpPr>
            <a:spLocks noGrp="1"/>
          </p:cNvSpPr>
          <p:nvPr>
            <p:ph type="ftr" sz="quarter" idx="11"/>
          </p:nvPr>
        </p:nvSpPr>
        <p:spPr>
          <a:xfrm>
            <a:off x="1715228" y="6385024"/>
            <a:ext cx="8928000" cy="307777"/>
          </a:xfrm>
        </p:spPr>
        <p:txBody>
          <a:bodyPr/>
          <a:lstStyle/>
          <a:p>
            <a:r>
              <a:rPr lang="nl-NL" dirty="0"/>
              <a:t>Presentatie SIX advocaten: Herziening Europese aanbestedingsrichtlijnen / Erik Verweij</a:t>
            </a:r>
          </a:p>
          <a:p>
            <a:endParaRPr lang="nl-NL" dirty="0"/>
          </a:p>
        </p:txBody>
      </p:sp>
      <p:sp>
        <p:nvSpPr>
          <p:cNvPr id="4" name="Tijdelijke aanduiding voor dianummer 3">
            <a:extLst>
              <a:ext uri="{FF2B5EF4-FFF2-40B4-BE49-F238E27FC236}">
                <a16:creationId xmlns:a16="http://schemas.microsoft.com/office/drawing/2014/main" id="{E3D22447-8E60-2D04-A2FC-E7F199E4FD59}"/>
              </a:ext>
            </a:extLst>
          </p:cNvPr>
          <p:cNvSpPr>
            <a:spLocks noGrp="1"/>
          </p:cNvSpPr>
          <p:nvPr>
            <p:ph type="sldNum" sz="quarter" idx="12"/>
          </p:nvPr>
        </p:nvSpPr>
        <p:spPr/>
        <p:txBody>
          <a:bodyPr/>
          <a:lstStyle/>
          <a:p>
            <a:fld id="{56C7A452-3DD0-4245-A17E-69695996C3E8}" type="slidenum">
              <a:rPr lang="nl-NL"/>
              <a:t>5</a:t>
            </a:fld>
            <a:endParaRPr lang="nl-NL"/>
          </a:p>
        </p:txBody>
      </p:sp>
      <p:sp>
        <p:nvSpPr>
          <p:cNvPr id="9" name="Titel 4">
            <a:extLst>
              <a:ext uri="{FF2B5EF4-FFF2-40B4-BE49-F238E27FC236}">
                <a16:creationId xmlns:a16="http://schemas.microsoft.com/office/drawing/2014/main" id="{369AC287-BFE3-85BD-ACA8-A8DFEA991DD5}"/>
              </a:ext>
            </a:extLst>
          </p:cNvPr>
          <p:cNvSpPr>
            <a:spLocks noGrp="1"/>
          </p:cNvSpPr>
          <p:nvPr>
            <p:ph type="title"/>
          </p:nvPr>
        </p:nvSpPr>
        <p:spPr>
          <a:xfrm>
            <a:off x="1802921" y="1369087"/>
            <a:ext cx="8806758" cy="325602"/>
          </a:xfrm>
        </p:spPr>
        <p:txBody>
          <a:bodyPr/>
          <a:lstStyle/>
          <a:p>
            <a:r>
              <a:rPr lang="en-US" sz="2800" b="1" dirty="0"/>
              <a:t>Methode van </a:t>
            </a:r>
            <a:r>
              <a:rPr lang="en-US" sz="2800" b="1" dirty="0" err="1"/>
              <a:t>evalueren</a:t>
            </a:r>
            <a:endParaRPr lang="nl-NL" sz="2800" b="1" dirty="0"/>
          </a:p>
        </p:txBody>
      </p:sp>
      <p:sp>
        <p:nvSpPr>
          <p:cNvPr id="10" name="Tijdelijke aanduiding voor tekst 5">
            <a:extLst>
              <a:ext uri="{FF2B5EF4-FFF2-40B4-BE49-F238E27FC236}">
                <a16:creationId xmlns:a16="http://schemas.microsoft.com/office/drawing/2014/main" id="{E9A35757-551A-0440-6041-FF532E34D76A}"/>
              </a:ext>
            </a:extLst>
          </p:cNvPr>
          <p:cNvSpPr txBox="1">
            <a:spLocks/>
          </p:cNvSpPr>
          <p:nvPr/>
        </p:nvSpPr>
        <p:spPr>
          <a:xfrm>
            <a:off x="1698453" y="2153880"/>
            <a:ext cx="8961550" cy="3780809"/>
          </a:xfrm>
          <a:prstGeom prst="rect">
            <a:avLst/>
          </a:prstGeom>
        </p:spPr>
        <p:txBody>
          <a:bodyPr vert="horz" lIns="0" tIns="0" rIns="0" bIns="0" rtlCol="0">
            <a:normAutofit/>
          </a:bodyPr>
          <a:lstStyle>
            <a:lvl1pPr marL="0" indent="0" algn="l" defTabSz="914400" rtl="0" eaLnBrk="1" latinLnBrk="0" hangingPunct="1">
              <a:lnSpc>
                <a:spcPts val="2200"/>
              </a:lnSpc>
              <a:spcBef>
                <a:spcPts val="1000"/>
              </a:spcBef>
              <a:buFont typeface="Arial" panose="020B0604020202020204" pitchFamily="34" charset="0"/>
              <a:buNone/>
              <a:defRPr sz="1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342900" indent="-342900">
              <a:buFont typeface="Arial" panose="020B0604020202020204" pitchFamily="34" charset="0"/>
              <a:buChar char="•"/>
            </a:pPr>
            <a:endParaRPr lang="nl-NL" sz="2000" dirty="0"/>
          </a:p>
        </p:txBody>
      </p:sp>
      <p:sp>
        <p:nvSpPr>
          <p:cNvPr id="7" name="Tekstvak 6">
            <a:extLst>
              <a:ext uri="{FF2B5EF4-FFF2-40B4-BE49-F238E27FC236}">
                <a16:creationId xmlns:a16="http://schemas.microsoft.com/office/drawing/2014/main" id="{60F9397A-3098-AC17-0503-B2A6091D22AB}"/>
              </a:ext>
            </a:extLst>
          </p:cNvPr>
          <p:cNvSpPr txBox="1"/>
          <p:nvPr/>
        </p:nvSpPr>
        <p:spPr>
          <a:xfrm>
            <a:off x="1715227" y="2041597"/>
            <a:ext cx="7526049" cy="3108287"/>
          </a:xfrm>
          <a:prstGeom prst="rect">
            <a:avLst/>
          </a:prstGeom>
          <a:noFill/>
        </p:spPr>
        <p:txBody>
          <a:bodyPr wrap="square">
            <a:spAutoFit/>
          </a:bodyPr>
          <a:lstStyle/>
          <a:p>
            <a:pPr marL="342900" lvl="0" indent="-342900">
              <a:lnSpc>
                <a:spcPct val="115000"/>
              </a:lnSpc>
              <a:buFont typeface="Arial" panose="020B0604020202020204" pitchFamily="34" charset="0"/>
              <a:buChar char="•"/>
            </a:pPr>
            <a:r>
              <a:rPr lang="nl-NL" sz="2000" kern="100" noProof="0" dirty="0">
                <a:effectLst/>
                <a:ea typeface="Aptos" panose="020B0004020202020204" pitchFamily="34" charset="0"/>
                <a:cs typeface="Times New Roman" panose="02020603050405020304" pitchFamily="18" charset="0"/>
              </a:rPr>
              <a:t>Openbare raadpleging (onderhavige evaluatie, afgerond)</a:t>
            </a:r>
          </a:p>
          <a:p>
            <a:pPr marL="342900" lvl="0" indent="-342900">
              <a:lnSpc>
                <a:spcPct val="115000"/>
              </a:lnSpc>
              <a:buFont typeface="Arial" panose="020B0604020202020204" pitchFamily="34" charset="0"/>
              <a:buChar char="•"/>
            </a:pPr>
            <a:r>
              <a:rPr lang="nl-NL" sz="2000" kern="100" noProof="0" dirty="0">
                <a:effectLst/>
                <a:ea typeface="Aptos" panose="020B0004020202020204" pitchFamily="34" charset="0"/>
                <a:cs typeface="Times New Roman" panose="02020603050405020304" pitchFamily="18" charset="0"/>
              </a:rPr>
              <a:t>Gerichte raadplegingen (diverse stakeholders)</a:t>
            </a:r>
          </a:p>
          <a:p>
            <a:pPr marL="342900" lvl="0" indent="-342900">
              <a:lnSpc>
                <a:spcPct val="115000"/>
              </a:lnSpc>
              <a:spcAft>
                <a:spcPts val="800"/>
              </a:spcAft>
              <a:buFont typeface="Arial" panose="020B0604020202020204" pitchFamily="34" charset="0"/>
              <a:buChar char="•"/>
            </a:pPr>
            <a:r>
              <a:rPr lang="nl-NL" sz="2000" kern="100" noProof="0" dirty="0">
                <a:effectLst/>
                <a:ea typeface="Aptos" panose="020B0004020202020204" pitchFamily="34" charset="0"/>
                <a:cs typeface="Times New Roman" panose="02020603050405020304" pitchFamily="18" charset="0"/>
              </a:rPr>
              <a:t>Raadplegingen van deskundigen</a:t>
            </a:r>
          </a:p>
          <a:p>
            <a:pPr marL="342900" lvl="0" indent="-342900">
              <a:lnSpc>
                <a:spcPct val="115000"/>
              </a:lnSpc>
              <a:spcAft>
                <a:spcPts val="800"/>
              </a:spcAft>
              <a:buFont typeface="Arial" panose="020B0604020202020204" pitchFamily="34" charset="0"/>
              <a:buChar char="•"/>
            </a:pPr>
            <a:endParaRPr lang="nl-NL" sz="2000" kern="100" noProof="0" dirty="0">
              <a:ea typeface="Aptos" panose="020B0004020202020204" pitchFamily="34" charset="0"/>
              <a:cs typeface="Times New Roman" panose="02020603050405020304" pitchFamily="18" charset="0"/>
            </a:endParaRPr>
          </a:p>
          <a:p>
            <a:pPr marL="342900" lvl="0" indent="-342900">
              <a:lnSpc>
                <a:spcPct val="115000"/>
              </a:lnSpc>
              <a:spcAft>
                <a:spcPts val="800"/>
              </a:spcAft>
              <a:buFont typeface="Arial" panose="020B0604020202020204" pitchFamily="34" charset="0"/>
              <a:buChar char="•"/>
            </a:pPr>
            <a:r>
              <a:rPr lang="nl-NL" sz="2000" kern="100" noProof="0" dirty="0">
                <a:effectLst/>
                <a:ea typeface="Aptos" panose="020B0004020202020204" pitchFamily="34" charset="0"/>
                <a:cs typeface="Times New Roman" panose="02020603050405020304" pitchFamily="18" charset="0"/>
              </a:rPr>
              <a:t>Doelgroep: </a:t>
            </a:r>
            <a:r>
              <a:rPr lang="nl-NL" sz="2000" noProof="0" dirty="0"/>
              <a:t>overheden, toezichthouders, bedrijven en bedrijfsorganisaties, </a:t>
            </a:r>
            <a:r>
              <a:rPr lang="nl-NL" sz="2000" noProof="0" dirty="0" err="1"/>
              <a:t>NGO’s</a:t>
            </a:r>
            <a:r>
              <a:rPr lang="nl-NL" sz="2000" noProof="0" dirty="0"/>
              <a:t>, sociale partners die vakbonden en werkgevers vertegenwoordigen; universiteiten en onderzoeksinstellingen</a:t>
            </a:r>
            <a:endParaRPr lang="nl-NL" sz="2000" kern="100" noProof="0" dirty="0">
              <a:effectLst/>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397009585"/>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AE9EFB-A0CC-FC34-44C2-7F74961A389C}"/>
            </a:ext>
          </a:extLst>
        </p:cNvPr>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273637FC-B878-51CE-318D-ACCD8623B5C5}"/>
              </a:ext>
            </a:extLst>
          </p:cNvPr>
          <p:cNvSpPr>
            <a:spLocks noGrp="1"/>
          </p:cNvSpPr>
          <p:nvPr>
            <p:ph type="dt" sz="half" idx="10"/>
          </p:nvPr>
        </p:nvSpPr>
        <p:spPr/>
        <p:txBody>
          <a:bodyPr/>
          <a:lstStyle/>
          <a:p>
            <a:r>
              <a:rPr lang="nl-NL" dirty="0"/>
              <a:t>/45</a:t>
            </a:r>
          </a:p>
        </p:txBody>
      </p:sp>
      <p:sp>
        <p:nvSpPr>
          <p:cNvPr id="3" name="Tijdelijke aanduiding voor voettekst 2">
            <a:extLst>
              <a:ext uri="{FF2B5EF4-FFF2-40B4-BE49-F238E27FC236}">
                <a16:creationId xmlns:a16="http://schemas.microsoft.com/office/drawing/2014/main" id="{B3B6B8A0-683F-77A1-EDAE-AA5A20DA7894}"/>
              </a:ext>
            </a:extLst>
          </p:cNvPr>
          <p:cNvSpPr>
            <a:spLocks noGrp="1"/>
          </p:cNvSpPr>
          <p:nvPr>
            <p:ph type="ftr" sz="quarter" idx="11"/>
          </p:nvPr>
        </p:nvSpPr>
        <p:spPr>
          <a:xfrm>
            <a:off x="1715228" y="6385024"/>
            <a:ext cx="8928000" cy="307777"/>
          </a:xfrm>
        </p:spPr>
        <p:txBody>
          <a:bodyPr/>
          <a:lstStyle/>
          <a:p>
            <a:r>
              <a:rPr lang="nl-NL" dirty="0"/>
              <a:t>Presentatie SIX advocaten: Herziening Europese aanbestedingsrichtlijnen / Erik Verweij</a:t>
            </a:r>
          </a:p>
          <a:p>
            <a:endParaRPr lang="nl-NL" dirty="0"/>
          </a:p>
        </p:txBody>
      </p:sp>
      <p:sp>
        <p:nvSpPr>
          <p:cNvPr id="4" name="Tijdelijke aanduiding voor dianummer 3">
            <a:extLst>
              <a:ext uri="{FF2B5EF4-FFF2-40B4-BE49-F238E27FC236}">
                <a16:creationId xmlns:a16="http://schemas.microsoft.com/office/drawing/2014/main" id="{A08A9BFF-5C8A-B9F2-6CBF-16F2E67A8C6A}"/>
              </a:ext>
            </a:extLst>
          </p:cNvPr>
          <p:cNvSpPr>
            <a:spLocks noGrp="1"/>
          </p:cNvSpPr>
          <p:nvPr>
            <p:ph type="sldNum" sz="quarter" idx="12"/>
          </p:nvPr>
        </p:nvSpPr>
        <p:spPr/>
        <p:txBody>
          <a:bodyPr/>
          <a:lstStyle/>
          <a:p>
            <a:fld id="{56C7A452-3DD0-4245-A17E-69695996C3E8}" type="slidenum">
              <a:rPr lang="nl-NL"/>
              <a:t>6</a:t>
            </a:fld>
            <a:endParaRPr lang="nl-NL"/>
          </a:p>
        </p:txBody>
      </p:sp>
      <p:sp>
        <p:nvSpPr>
          <p:cNvPr id="9" name="Titel 4">
            <a:extLst>
              <a:ext uri="{FF2B5EF4-FFF2-40B4-BE49-F238E27FC236}">
                <a16:creationId xmlns:a16="http://schemas.microsoft.com/office/drawing/2014/main" id="{2191E584-AFA7-207D-2998-F07F54D445CD}"/>
              </a:ext>
            </a:extLst>
          </p:cNvPr>
          <p:cNvSpPr>
            <a:spLocks noGrp="1"/>
          </p:cNvSpPr>
          <p:nvPr>
            <p:ph type="title"/>
          </p:nvPr>
        </p:nvSpPr>
        <p:spPr>
          <a:xfrm>
            <a:off x="1715228" y="1363154"/>
            <a:ext cx="8928000" cy="325602"/>
          </a:xfrm>
        </p:spPr>
        <p:txBody>
          <a:bodyPr/>
          <a:lstStyle/>
          <a:p>
            <a:r>
              <a:rPr lang="nl-NL" sz="2800" b="1" dirty="0"/>
              <a:t>Openbare raadpleging</a:t>
            </a:r>
          </a:p>
        </p:txBody>
      </p:sp>
      <p:sp>
        <p:nvSpPr>
          <p:cNvPr id="10" name="Tijdelijke aanduiding voor tekst 5">
            <a:extLst>
              <a:ext uri="{FF2B5EF4-FFF2-40B4-BE49-F238E27FC236}">
                <a16:creationId xmlns:a16="http://schemas.microsoft.com/office/drawing/2014/main" id="{F9C0587C-CCB5-253F-33F6-D2C095C4A712}"/>
              </a:ext>
            </a:extLst>
          </p:cNvPr>
          <p:cNvSpPr txBox="1">
            <a:spLocks/>
          </p:cNvSpPr>
          <p:nvPr/>
        </p:nvSpPr>
        <p:spPr>
          <a:xfrm>
            <a:off x="1846487" y="1972211"/>
            <a:ext cx="8961550" cy="3780809"/>
          </a:xfrm>
          <a:prstGeom prst="rect">
            <a:avLst/>
          </a:prstGeom>
        </p:spPr>
        <p:txBody>
          <a:bodyPr vert="horz" lIns="0" tIns="0" rIns="0" bIns="0" rtlCol="0">
            <a:normAutofit/>
          </a:bodyPr>
          <a:lstStyle>
            <a:lvl1pPr marL="0" indent="0" algn="l" defTabSz="914400" rtl="0" eaLnBrk="1" latinLnBrk="0" hangingPunct="1">
              <a:lnSpc>
                <a:spcPts val="2200"/>
              </a:lnSpc>
              <a:spcBef>
                <a:spcPts val="1000"/>
              </a:spcBef>
              <a:buFont typeface="Arial" panose="020B0604020202020204" pitchFamily="34" charset="0"/>
              <a:buNone/>
              <a:defRPr sz="1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342900" indent="-342900">
              <a:buFont typeface="Arial" panose="020B0604020202020204" pitchFamily="34" charset="0"/>
              <a:buChar char="•"/>
            </a:pPr>
            <a:endParaRPr lang="nl-NL" sz="2000" dirty="0"/>
          </a:p>
        </p:txBody>
      </p:sp>
      <p:sp>
        <p:nvSpPr>
          <p:cNvPr id="6" name="Tekstvak 5">
            <a:extLst>
              <a:ext uri="{FF2B5EF4-FFF2-40B4-BE49-F238E27FC236}">
                <a16:creationId xmlns:a16="http://schemas.microsoft.com/office/drawing/2014/main" id="{55390404-612F-D70D-872C-705DA6F39B02}"/>
              </a:ext>
            </a:extLst>
          </p:cNvPr>
          <p:cNvSpPr txBox="1"/>
          <p:nvPr/>
        </p:nvSpPr>
        <p:spPr>
          <a:xfrm>
            <a:off x="1681679" y="1936947"/>
            <a:ext cx="4993441" cy="2841804"/>
          </a:xfrm>
          <a:prstGeom prst="rect">
            <a:avLst/>
          </a:prstGeom>
          <a:noFill/>
        </p:spPr>
        <p:txBody>
          <a:bodyPr wrap="square">
            <a:spAutoFit/>
          </a:bodyPr>
          <a:lstStyle/>
          <a:p>
            <a:pPr marL="342900" lvl="0" indent="-342900">
              <a:lnSpc>
                <a:spcPct val="115000"/>
              </a:lnSpc>
              <a:buFont typeface="Arial" panose="020B0604020202020204" pitchFamily="34" charset="0"/>
              <a:buChar char="•"/>
            </a:pPr>
            <a:r>
              <a:rPr lang="nl-NL" sz="2000" kern="100" noProof="0" dirty="0">
                <a:effectLst/>
                <a:latin typeface="Aptos" panose="020B0004020202020204" pitchFamily="34" charset="0"/>
                <a:ea typeface="Aptos" panose="020B0004020202020204" pitchFamily="34" charset="0"/>
                <a:cs typeface="Times New Roman" panose="02020603050405020304" pitchFamily="18" charset="0"/>
              </a:rPr>
              <a:t>Feedback periode: 13 december 2024 – 7 maart 2025 </a:t>
            </a:r>
          </a:p>
          <a:p>
            <a:pPr marL="342900" lvl="0" indent="-342900">
              <a:lnSpc>
                <a:spcPct val="115000"/>
              </a:lnSpc>
              <a:buFont typeface="Arial" panose="020B0604020202020204" pitchFamily="34" charset="0"/>
              <a:buChar char="•"/>
            </a:pPr>
            <a:r>
              <a:rPr lang="nl-NL" sz="2000" kern="100" noProof="0" dirty="0">
                <a:latin typeface="Aptos" panose="020B0004020202020204" pitchFamily="34" charset="0"/>
                <a:ea typeface="Aptos" panose="020B0004020202020204" pitchFamily="34" charset="0"/>
                <a:cs typeface="Times New Roman" panose="02020603050405020304" pitchFamily="18" charset="0"/>
              </a:rPr>
              <a:t>Vragenlijst en verdere reacties</a:t>
            </a:r>
            <a:endParaRPr lang="nl-NL" sz="2000" kern="100" noProof="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spcAft>
                <a:spcPts val="800"/>
              </a:spcAft>
              <a:buFont typeface="Arial" panose="020B0604020202020204" pitchFamily="34" charset="0"/>
              <a:buChar char="•"/>
            </a:pPr>
            <a:r>
              <a:rPr lang="nl-NL" sz="2000" kern="100" noProof="0" dirty="0">
                <a:effectLst/>
                <a:latin typeface="Aptos" panose="020B0004020202020204" pitchFamily="34" charset="0"/>
                <a:ea typeface="Aptos" panose="020B0004020202020204" pitchFamily="34" charset="0"/>
                <a:cs typeface="Times New Roman" panose="02020603050405020304" pitchFamily="18" charset="0"/>
              </a:rPr>
              <a:t>Publicatie ‘</a:t>
            </a:r>
            <a:r>
              <a:rPr lang="nl-NL" sz="2000" kern="100" noProof="0" dirty="0" err="1">
                <a:effectLst/>
                <a:latin typeface="Aptos" panose="020B0004020202020204" pitchFamily="34" charset="0"/>
                <a:ea typeface="Aptos" panose="020B0004020202020204" pitchFamily="34" charset="0"/>
                <a:cs typeface="Times New Roman" panose="02020603050405020304" pitchFamily="18" charset="0"/>
              </a:rPr>
              <a:t>Factual</a:t>
            </a:r>
            <a:r>
              <a:rPr lang="nl-NL" sz="2000" kern="100" noProof="0" dirty="0">
                <a:effectLst/>
                <a:latin typeface="Aptos" panose="020B0004020202020204" pitchFamily="34" charset="0"/>
                <a:ea typeface="Aptos" panose="020B0004020202020204" pitchFamily="34" charset="0"/>
                <a:cs typeface="Times New Roman" panose="02020603050405020304" pitchFamily="18" charset="0"/>
              </a:rPr>
              <a:t> summary report’</a:t>
            </a:r>
          </a:p>
          <a:p>
            <a:pPr marL="342900" indent="-342900">
              <a:buFont typeface="Arial" panose="020B0604020202020204" pitchFamily="34" charset="0"/>
              <a:buChar char="•"/>
            </a:pPr>
            <a:r>
              <a:rPr lang="nl-NL" sz="2000" noProof="0" dirty="0">
                <a:effectLst/>
                <a:latin typeface="Aptos" panose="020B0004020202020204" pitchFamily="34" charset="0"/>
                <a:ea typeface="Aptos" panose="020B0004020202020204" pitchFamily="34" charset="0"/>
                <a:cs typeface="Times New Roman" panose="02020603050405020304" pitchFamily="18" charset="0"/>
              </a:rPr>
              <a:t>Ontvangen geldige reacties: 733</a:t>
            </a:r>
          </a:p>
          <a:p>
            <a:pPr marL="342900" indent="-342900">
              <a:buFont typeface="Arial" panose="020B0604020202020204" pitchFamily="34" charset="0"/>
              <a:buChar char="•"/>
            </a:pPr>
            <a:endParaRPr lang="nl-NL" sz="2000" noProof="0" dirty="0">
              <a:latin typeface="Aptos" panose="020B0004020202020204" pitchFamily="34" charset="0"/>
              <a:cs typeface="Times New Roman" panose="02020603050405020304" pitchFamily="18" charset="0"/>
            </a:endParaRPr>
          </a:p>
          <a:p>
            <a:r>
              <a:rPr lang="nl-NL" sz="2000" noProof="0" dirty="0">
                <a:latin typeface="Aptos" panose="020B0004020202020204" pitchFamily="34" charset="0"/>
                <a:cs typeface="Times New Roman" panose="02020603050405020304" pitchFamily="18" charset="0"/>
              </a:rPr>
              <a:t>Alle reacties en samenvatting gepubliceerd op website EC</a:t>
            </a:r>
            <a:endParaRPr lang="nl-NL" sz="2000" noProof="0" dirty="0"/>
          </a:p>
        </p:txBody>
      </p:sp>
      <p:pic>
        <p:nvPicPr>
          <p:cNvPr id="8" name="Afbeelding 7">
            <a:extLst>
              <a:ext uri="{FF2B5EF4-FFF2-40B4-BE49-F238E27FC236}">
                <a16:creationId xmlns:a16="http://schemas.microsoft.com/office/drawing/2014/main" id="{95F4F63B-E7FD-2DD9-EB9B-BB7F2A68AC1C}"/>
              </a:ext>
            </a:extLst>
          </p:cNvPr>
          <p:cNvPicPr>
            <a:picLocks noChangeAspect="1"/>
          </p:cNvPicPr>
          <p:nvPr/>
        </p:nvPicPr>
        <p:blipFill>
          <a:blip r:embed="rId2"/>
          <a:stretch>
            <a:fillRect/>
          </a:stretch>
        </p:blipFill>
        <p:spPr>
          <a:xfrm rot="207824">
            <a:off x="7858278" y="1224942"/>
            <a:ext cx="3516161" cy="4528078"/>
          </a:xfrm>
          <a:prstGeom prst="rect">
            <a:avLst/>
          </a:prstGeom>
        </p:spPr>
      </p:pic>
    </p:spTree>
    <p:extLst>
      <p:ext uri="{BB962C8B-B14F-4D97-AF65-F5344CB8AC3E}">
        <p14:creationId xmlns:p14="http://schemas.microsoft.com/office/powerpoint/2010/main" val="4265157577"/>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EEC25E-FC29-43B0-D17D-3A0A8F9C305C}"/>
            </a:ext>
          </a:extLst>
        </p:cNvPr>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C6CD70F-0799-B814-61D7-133153CD5C59}"/>
              </a:ext>
            </a:extLst>
          </p:cNvPr>
          <p:cNvSpPr>
            <a:spLocks noGrp="1"/>
          </p:cNvSpPr>
          <p:nvPr>
            <p:ph type="dt" sz="half" idx="10"/>
          </p:nvPr>
        </p:nvSpPr>
        <p:spPr/>
        <p:txBody>
          <a:bodyPr/>
          <a:lstStyle/>
          <a:p>
            <a:r>
              <a:rPr lang="nl-NL" dirty="0"/>
              <a:t>/45 </a:t>
            </a:r>
          </a:p>
        </p:txBody>
      </p:sp>
      <p:sp>
        <p:nvSpPr>
          <p:cNvPr id="3" name="Tijdelijke aanduiding voor voettekst 2">
            <a:extLst>
              <a:ext uri="{FF2B5EF4-FFF2-40B4-BE49-F238E27FC236}">
                <a16:creationId xmlns:a16="http://schemas.microsoft.com/office/drawing/2014/main" id="{7D0EF219-254B-7C64-DACF-6E3A7E1848B5}"/>
              </a:ext>
            </a:extLst>
          </p:cNvPr>
          <p:cNvSpPr>
            <a:spLocks noGrp="1"/>
          </p:cNvSpPr>
          <p:nvPr>
            <p:ph type="ftr" sz="quarter" idx="11"/>
          </p:nvPr>
        </p:nvSpPr>
        <p:spPr>
          <a:xfrm>
            <a:off x="1715228" y="6385024"/>
            <a:ext cx="8928000" cy="307777"/>
          </a:xfrm>
        </p:spPr>
        <p:txBody>
          <a:bodyPr/>
          <a:lstStyle/>
          <a:p>
            <a:r>
              <a:rPr lang="nl-NL" dirty="0"/>
              <a:t>Presentatie SIX advocaten: Herziening Europese aanbestedingsrichtlijnen / Erik Verweij</a:t>
            </a:r>
          </a:p>
          <a:p>
            <a:endParaRPr lang="nl-NL" dirty="0"/>
          </a:p>
        </p:txBody>
      </p:sp>
      <p:sp>
        <p:nvSpPr>
          <p:cNvPr id="4" name="Tijdelijke aanduiding voor dianummer 3">
            <a:extLst>
              <a:ext uri="{FF2B5EF4-FFF2-40B4-BE49-F238E27FC236}">
                <a16:creationId xmlns:a16="http://schemas.microsoft.com/office/drawing/2014/main" id="{4C15886D-9B2B-C296-F075-B09BFFDFF6C8}"/>
              </a:ext>
            </a:extLst>
          </p:cNvPr>
          <p:cNvSpPr>
            <a:spLocks noGrp="1"/>
          </p:cNvSpPr>
          <p:nvPr>
            <p:ph type="sldNum" sz="quarter" idx="12"/>
          </p:nvPr>
        </p:nvSpPr>
        <p:spPr/>
        <p:txBody>
          <a:bodyPr/>
          <a:lstStyle/>
          <a:p>
            <a:fld id="{56C7A452-3DD0-4245-A17E-69695996C3E8}" type="slidenum">
              <a:rPr lang="nl-NL"/>
              <a:t>7</a:t>
            </a:fld>
            <a:endParaRPr lang="nl-NL"/>
          </a:p>
        </p:txBody>
      </p:sp>
      <p:sp>
        <p:nvSpPr>
          <p:cNvPr id="9" name="Titel 4">
            <a:extLst>
              <a:ext uri="{FF2B5EF4-FFF2-40B4-BE49-F238E27FC236}">
                <a16:creationId xmlns:a16="http://schemas.microsoft.com/office/drawing/2014/main" id="{A6F7F192-482E-0633-48BD-0F78EFF2C393}"/>
              </a:ext>
            </a:extLst>
          </p:cNvPr>
          <p:cNvSpPr>
            <a:spLocks noGrp="1"/>
          </p:cNvSpPr>
          <p:nvPr>
            <p:ph type="title"/>
          </p:nvPr>
        </p:nvSpPr>
        <p:spPr>
          <a:xfrm>
            <a:off x="1681679" y="1369087"/>
            <a:ext cx="8928000" cy="325602"/>
          </a:xfrm>
        </p:spPr>
        <p:txBody>
          <a:bodyPr/>
          <a:lstStyle/>
          <a:p>
            <a:r>
              <a:rPr lang="nl-NL" sz="2800" b="1" dirty="0"/>
              <a:t>Ontvangen reacties</a:t>
            </a:r>
          </a:p>
        </p:txBody>
      </p:sp>
      <p:sp>
        <p:nvSpPr>
          <p:cNvPr id="10" name="Tijdelijke aanduiding voor tekst 5">
            <a:extLst>
              <a:ext uri="{FF2B5EF4-FFF2-40B4-BE49-F238E27FC236}">
                <a16:creationId xmlns:a16="http://schemas.microsoft.com/office/drawing/2014/main" id="{06628C00-F4B0-3F09-32EC-B0604C7819B0}"/>
              </a:ext>
            </a:extLst>
          </p:cNvPr>
          <p:cNvSpPr txBox="1">
            <a:spLocks/>
          </p:cNvSpPr>
          <p:nvPr/>
        </p:nvSpPr>
        <p:spPr>
          <a:xfrm>
            <a:off x="1664904" y="1936947"/>
            <a:ext cx="8961550" cy="3780809"/>
          </a:xfrm>
          <a:prstGeom prst="rect">
            <a:avLst/>
          </a:prstGeom>
        </p:spPr>
        <p:txBody>
          <a:bodyPr vert="horz" lIns="0" tIns="0" rIns="0" bIns="0" rtlCol="0">
            <a:normAutofit/>
          </a:bodyPr>
          <a:lstStyle>
            <a:lvl1pPr marL="0" indent="0" algn="l" defTabSz="914400" rtl="0" eaLnBrk="1" latinLnBrk="0" hangingPunct="1">
              <a:lnSpc>
                <a:spcPts val="2200"/>
              </a:lnSpc>
              <a:spcBef>
                <a:spcPts val="1000"/>
              </a:spcBef>
              <a:buFont typeface="Arial" panose="020B0604020202020204" pitchFamily="34" charset="0"/>
              <a:buNone/>
              <a:defRPr sz="1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342900" indent="-342900">
              <a:buFont typeface="Arial" panose="020B0604020202020204" pitchFamily="34" charset="0"/>
              <a:buChar char="•"/>
            </a:pPr>
            <a:endParaRPr lang="nl-NL" sz="2000" dirty="0"/>
          </a:p>
        </p:txBody>
      </p:sp>
      <p:pic>
        <p:nvPicPr>
          <p:cNvPr id="5" name="Afbeelding 4" descr="Afbeelding met tekst, schermopname, nummer, Lettertype&#10;&#10;Door AI gegenereerde inhoud is mogelijk onjuist.">
            <a:extLst>
              <a:ext uri="{FF2B5EF4-FFF2-40B4-BE49-F238E27FC236}">
                <a16:creationId xmlns:a16="http://schemas.microsoft.com/office/drawing/2014/main" id="{F64D1901-A070-0C84-C93B-3958DBF295D6}"/>
              </a:ext>
            </a:extLst>
          </p:cNvPr>
          <p:cNvPicPr>
            <a:picLocks noChangeAspect="1"/>
          </p:cNvPicPr>
          <p:nvPr/>
        </p:nvPicPr>
        <p:blipFill>
          <a:blip r:embed="rId2"/>
          <a:stretch>
            <a:fillRect/>
          </a:stretch>
        </p:blipFill>
        <p:spPr>
          <a:xfrm>
            <a:off x="1319636" y="1744022"/>
            <a:ext cx="5957115" cy="4357496"/>
          </a:xfrm>
          <a:prstGeom prst="rect">
            <a:avLst/>
          </a:prstGeom>
        </p:spPr>
      </p:pic>
      <p:pic>
        <p:nvPicPr>
          <p:cNvPr id="7" name="Afbeelding 6" descr="Afbeelding met tekst, schermopname, diagram, cirkel&#10;&#10;Door AI gegenereerde inhoud is mogelijk onjuist.">
            <a:extLst>
              <a:ext uri="{FF2B5EF4-FFF2-40B4-BE49-F238E27FC236}">
                <a16:creationId xmlns:a16="http://schemas.microsoft.com/office/drawing/2014/main" id="{DA4B60AB-1CF2-FE31-8120-A531A08A94D6}"/>
              </a:ext>
            </a:extLst>
          </p:cNvPr>
          <p:cNvPicPr>
            <a:picLocks noChangeAspect="1"/>
          </p:cNvPicPr>
          <p:nvPr/>
        </p:nvPicPr>
        <p:blipFill>
          <a:blip r:embed="rId3"/>
          <a:stretch>
            <a:fillRect/>
          </a:stretch>
        </p:blipFill>
        <p:spPr>
          <a:xfrm>
            <a:off x="7276751" y="1744023"/>
            <a:ext cx="4802986" cy="4357495"/>
          </a:xfrm>
          <a:prstGeom prst="rect">
            <a:avLst/>
          </a:prstGeom>
        </p:spPr>
      </p:pic>
    </p:spTree>
    <p:extLst>
      <p:ext uri="{BB962C8B-B14F-4D97-AF65-F5344CB8AC3E}">
        <p14:creationId xmlns:p14="http://schemas.microsoft.com/office/powerpoint/2010/main" val="913062887"/>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025E28-D3A5-64F7-A27A-426BDCE92C07}"/>
            </a:ext>
          </a:extLst>
        </p:cNvPr>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B38B9ECF-D282-6EE1-EE67-04DF2D26EAA3}"/>
              </a:ext>
            </a:extLst>
          </p:cNvPr>
          <p:cNvSpPr>
            <a:spLocks noGrp="1"/>
          </p:cNvSpPr>
          <p:nvPr>
            <p:ph type="dt" sz="half" idx="10"/>
          </p:nvPr>
        </p:nvSpPr>
        <p:spPr/>
        <p:txBody>
          <a:bodyPr/>
          <a:lstStyle/>
          <a:p>
            <a:r>
              <a:rPr lang="nl-NL" dirty="0"/>
              <a:t>/45</a:t>
            </a:r>
          </a:p>
        </p:txBody>
      </p:sp>
      <p:sp>
        <p:nvSpPr>
          <p:cNvPr id="3" name="Tijdelijke aanduiding voor voettekst 2">
            <a:extLst>
              <a:ext uri="{FF2B5EF4-FFF2-40B4-BE49-F238E27FC236}">
                <a16:creationId xmlns:a16="http://schemas.microsoft.com/office/drawing/2014/main" id="{48767970-6FF2-DC6D-27B2-0751D05A5F5F}"/>
              </a:ext>
            </a:extLst>
          </p:cNvPr>
          <p:cNvSpPr>
            <a:spLocks noGrp="1"/>
          </p:cNvSpPr>
          <p:nvPr>
            <p:ph type="ftr" sz="quarter" idx="11"/>
          </p:nvPr>
        </p:nvSpPr>
        <p:spPr>
          <a:xfrm>
            <a:off x="1715228" y="6385024"/>
            <a:ext cx="8928000" cy="307777"/>
          </a:xfrm>
        </p:spPr>
        <p:txBody>
          <a:bodyPr/>
          <a:lstStyle/>
          <a:p>
            <a:r>
              <a:rPr lang="nl-NL" dirty="0"/>
              <a:t>Presentatie SIX advocaten: Herziening Europese aanbestedingsrichtlijnen / Erik Verweij</a:t>
            </a:r>
          </a:p>
          <a:p>
            <a:endParaRPr lang="nl-NL" dirty="0"/>
          </a:p>
        </p:txBody>
      </p:sp>
      <p:sp>
        <p:nvSpPr>
          <p:cNvPr id="4" name="Tijdelijke aanduiding voor dianummer 3">
            <a:extLst>
              <a:ext uri="{FF2B5EF4-FFF2-40B4-BE49-F238E27FC236}">
                <a16:creationId xmlns:a16="http://schemas.microsoft.com/office/drawing/2014/main" id="{CE58AEDE-1933-EE0F-45B3-C40DA7243AB0}"/>
              </a:ext>
            </a:extLst>
          </p:cNvPr>
          <p:cNvSpPr>
            <a:spLocks noGrp="1"/>
          </p:cNvSpPr>
          <p:nvPr>
            <p:ph type="sldNum" sz="quarter" idx="12"/>
          </p:nvPr>
        </p:nvSpPr>
        <p:spPr/>
        <p:txBody>
          <a:bodyPr/>
          <a:lstStyle/>
          <a:p>
            <a:fld id="{56C7A452-3DD0-4245-A17E-69695996C3E8}" type="slidenum">
              <a:rPr lang="nl-NL"/>
              <a:t>8</a:t>
            </a:fld>
            <a:endParaRPr lang="nl-NL"/>
          </a:p>
        </p:txBody>
      </p:sp>
      <p:sp>
        <p:nvSpPr>
          <p:cNvPr id="9" name="Titel 4">
            <a:extLst>
              <a:ext uri="{FF2B5EF4-FFF2-40B4-BE49-F238E27FC236}">
                <a16:creationId xmlns:a16="http://schemas.microsoft.com/office/drawing/2014/main" id="{AFE63BB3-190B-5F89-B2CA-7E7DA081DEDB}"/>
              </a:ext>
            </a:extLst>
          </p:cNvPr>
          <p:cNvSpPr>
            <a:spLocks noGrp="1"/>
          </p:cNvSpPr>
          <p:nvPr>
            <p:ph type="title"/>
          </p:nvPr>
        </p:nvSpPr>
        <p:spPr>
          <a:xfrm>
            <a:off x="1681679" y="1369087"/>
            <a:ext cx="8928000" cy="325602"/>
          </a:xfrm>
        </p:spPr>
        <p:txBody>
          <a:bodyPr/>
          <a:lstStyle/>
          <a:p>
            <a:r>
              <a:rPr lang="en-US" sz="2800" b="1" dirty="0" err="1"/>
              <a:t>Flexibiliteit</a:t>
            </a:r>
            <a:r>
              <a:rPr lang="en-US" sz="2800" b="1" dirty="0"/>
              <a:t> en </a:t>
            </a:r>
            <a:r>
              <a:rPr lang="en-US" sz="2800" b="1" dirty="0" err="1"/>
              <a:t>vereenvoudiging</a:t>
            </a:r>
            <a:endParaRPr lang="nl-NL" sz="2800" b="1" dirty="0"/>
          </a:p>
        </p:txBody>
      </p:sp>
      <p:sp>
        <p:nvSpPr>
          <p:cNvPr id="10" name="Tijdelijke aanduiding voor tekst 5">
            <a:extLst>
              <a:ext uri="{FF2B5EF4-FFF2-40B4-BE49-F238E27FC236}">
                <a16:creationId xmlns:a16="http://schemas.microsoft.com/office/drawing/2014/main" id="{CAB64967-35D8-20D0-362D-4E86DB68128B}"/>
              </a:ext>
            </a:extLst>
          </p:cNvPr>
          <p:cNvSpPr txBox="1">
            <a:spLocks/>
          </p:cNvSpPr>
          <p:nvPr/>
        </p:nvSpPr>
        <p:spPr>
          <a:xfrm>
            <a:off x="1664904" y="1936947"/>
            <a:ext cx="8961550" cy="3780809"/>
          </a:xfrm>
          <a:prstGeom prst="rect">
            <a:avLst/>
          </a:prstGeom>
        </p:spPr>
        <p:txBody>
          <a:bodyPr vert="horz" lIns="0" tIns="0" rIns="0" bIns="0" rtlCol="0">
            <a:normAutofit/>
          </a:bodyPr>
          <a:lstStyle>
            <a:lvl1pPr marL="0" indent="0" algn="l" defTabSz="914400" rtl="0" eaLnBrk="1" latinLnBrk="0" hangingPunct="1">
              <a:lnSpc>
                <a:spcPts val="2200"/>
              </a:lnSpc>
              <a:spcBef>
                <a:spcPts val="1000"/>
              </a:spcBef>
              <a:buFont typeface="Arial" panose="020B0604020202020204" pitchFamily="34" charset="0"/>
              <a:buNone/>
              <a:defRPr sz="1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342900" indent="-342900">
              <a:buFont typeface="Arial" panose="020B0604020202020204" pitchFamily="34" charset="0"/>
              <a:buChar char="•"/>
            </a:pPr>
            <a:endParaRPr lang="nl-NL" sz="2000" dirty="0"/>
          </a:p>
        </p:txBody>
      </p:sp>
      <p:pic>
        <p:nvPicPr>
          <p:cNvPr id="11" name="Afbeelding 10" descr="Afbeelding met diagram, schermopname, tekst, Kleurrijkheid&#10;&#10;Door AI gegenereerde inhoud is mogelijk onjuist.">
            <a:extLst>
              <a:ext uri="{FF2B5EF4-FFF2-40B4-BE49-F238E27FC236}">
                <a16:creationId xmlns:a16="http://schemas.microsoft.com/office/drawing/2014/main" id="{D51945B0-D39A-D750-A434-9CBA3616B086}"/>
              </a:ext>
            </a:extLst>
          </p:cNvPr>
          <p:cNvPicPr>
            <a:picLocks noChangeAspect="1"/>
          </p:cNvPicPr>
          <p:nvPr/>
        </p:nvPicPr>
        <p:blipFill>
          <a:blip r:embed="rId2"/>
          <a:stretch>
            <a:fillRect/>
          </a:stretch>
        </p:blipFill>
        <p:spPr>
          <a:xfrm>
            <a:off x="1263031" y="2090927"/>
            <a:ext cx="10840134" cy="3869087"/>
          </a:xfrm>
          <a:prstGeom prst="rect">
            <a:avLst/>
          </a:prstGeom>
        </p:spPr>
      </p:pic>
    </p:spTree>
    <p:extLst>
      <p:ext uri="{BB962C8B-B14F-4D97-AF65-F5344CB8AC3E}">
        <p14:creationId xmlns:p14="http://schemas.microsoft.com/office/powerpoint/2010/main" val="2193258460"/>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3E249D-877B-258C-797C-3F80F6ED1412}"/>
            </a:ext>
          </a:extLst>
        </p:cNvPr>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40F6E71E-A56D-392F-0E32-AE40E6FE10F1}"/>
              </a:ext>
            </a:extLst>
          </p:cNvPr>
          <p:cNvSpPr>
            <a:spLocks noGrp="1"/>
          </p:cNvSpPr>
          <p:nvPr>
            <p:ph type="dt" sz="half" idx="10"/>
          </p:nvPr>
        </p:nvSpPr>
        <p:spPr/>
        <p:txBody>
          <a:bodyPr/>
          <a:lstStyle/>
          <a:p>
            <a:r>
              <a:rPr lang="nl-NL" dirty="0"/>
              <a:t>/45</a:t>
            </a:r>
          </a:p>
        </p:txBody>
      </p:sp>
      <p:sp>
        <p:nvSpPr>
          <p:cNvPr id="3" name="Tijdelijke aanduiding voor voettekst 2">
            <a:extLst>
              <a:ext uri="{FF2B5EF4-FFF2-40B4-BE49-F238E27FC236}">
                <a16:creationId xmlns:a16="http://schemas.microsoft.com/office/drawing/2014/main" id="{D770CA14-D884-33C0-0C49-B73C070F5BD4}"/>
              </a:ext>
            </a:extLst>
          </p:cNvPr>
          <p:cNvSpPr>
            <a:spLocks noGrp="1"/>
          </p:cNvSpPr>
          <p:nvPr>
            <p:ph type="ftr" sz="quarter" idx="11"/>
          </p:nvPr>
        </p:nvSpPr>
        <p:spPr>
          <a:xfrm>
            <a:off x="1715228" y="6385024"/>
            <a:ext cx="8928000" cy="307777"/>
          </a:xfrm>
        </p:spPr>
        <p:txBody>
          <a:bodyPr/>
          <a:lstStyle/>
          <a:p>
            <a:r>
              <a:rPr lang="nl-NL" dirty="0"/>
              <a:t>Presentatie SIX advocaten: Herziening Europese aanbestedingsrichtlijnen / Erik Verweij</a:t>
            </a:r>
          </a:p>
          <a:p>
            <a:endParaRPr lang="nl-NL" dirty="0"/>
          </a:p>
        </p:txBody>
      </p:sp>
      <p:sp>
        <p:nvSpPr>
          <p:cNvPr id="4" name="Tijdelijke aanduiding voor dianummer 3">
            <a:extLst>
              <a:ext uri="{FF2B5EF4-FFF2-40B4-BE49-F238E27FC236}">
                <a16:creationId xmlns:a16="http://schemas.microsoft.com/office/drawing/2014/main" id="{6222A355-C2CA-3BEA-DDC1-85EA08982CC4}"/>
              </a:ext>
            </a:extLst>
          </p:cNvPr>
          <p:cNvSpPr>
            <a:spLocks noGrp="1"/>
          </p:cNvSpPr>
          <p:nvPr>
            <p:ph type="sldNum" sz="quarter" idx="12"/>
          </p:nvPr>
        </p:nvSpPr>
        <p:spPr/>
        <p:txBody>
          <a:bodyPr/>
          <a:lstStyle/>
          <a:p>
            <a:fld id="{56C7A452-3DD0-4245-A17E-69695996C3E8}" type="slidenum">
              <a:rPr lang="nl-NL"/>
              <a:t>9</a:t>
            </a:fld>
            <a:endParaRPr lang="nl-NL"/>
          </a:p>
        </p:txBody>
      </p:sp>
      <p:sp>
        <p:nvSpPr>
          <p:cNvPr id="9" name="Titel 4">
            <a:extLst>
              <a:ext uri="{FF2B5EF4-FFF2-40B4-BE49-F238E27FC236}">
                <a16:creationId xmlns:a16="http://schemas.microsoft.com/office/drawing/2014/main" id="{DCFF8A9C-6A0A-1B40-A0A2-A58B97675EE7}"/>
              </a:ext>
            </a:extLst>
          </p:cNvPr>
          <p:cNvSpPr>
            <a:spLocks noGrp="1"/>
          </p:cNvSpPr>
          <p:nvPr>
            <p:ph type="title"/>
          </p:nvPr>
        </p:nvSpPr>
        <p:spPr>
          <a:xfrm>
            <a:off x="1681679" y="1369087"/>
            <a:ext cx="8928000" cy="325602"/>
          </a:xfrm>
        </p:spPr>
        <p:txBody>
          <a:bodyPr/>
          <a:lstStyle/>
          <a:p>
            <a:r>
              <a:rPr lang="en-US" sz="2800" b="1" dirty="0" err="1"/>
              <a:t>Digitaal</a:t>
            </a:r>
            <a:r>
              <a:rPr lang="en-US" sz="2800" b="1" dirty="0"/>
              <a:t> </a:t>
            </a:r>
            <a:r>
              <a:rPr lang="en-US" sz="2800" b="1" dirty="0" err="1"/>
              <a:t>aanbesteden</a:t>
            </a:r>
            <a:endParaRPr lang="nl-NL" sz="2800" b="1" dirty="0"/>
          </a:p>
        </p:txBody>
      </p:sp>
      <p:sp>
        <p:nvSpPr>
          <p:cNvPr id="10" name="Tijdelijke aanduiding voor tekst 5">
            <a:extLst>
              <a:ext uri="{FF2B5EF4-FFF2-40B4-BE49-F238E27FC236}">
                <a16:creationId xmlns:a16="http://schemas.microsoft.com/office/drawing/2014/main" id="{89FC268B-697B-5584-5CE8-F1A6593031C1}"/>
              </a:ext>
            </a:extLst>
          </p:cNvPr>
          <p:cNvSpPr txBox="1">
            <a:spLocks/>
          </p:cNvSpPr>
          <p:nvPr/>
        </p:nvSpPr>
        <p:spPr>
          <a:xfrm>
            <a:off x="1698453" y="2153880"/>
            <a:ext cx="8961550" cy="3780809"/>
          </a:xfrm>
          <a:prstGeom prst="rect">
            <a:avLst/>
          </a:prstGeom>
        </p:spPr>
        <p:txBody>
          <a:bodyPr vert="horz" lIns="0" tIns="0" rIns="0" bIns="0" rtlCol="0">
            <a:normAutofit/>
          </a:bodyPr>
          <a:lstStyle>
            <a:lvl1pPr marL="0" indent="0" algn="l" defTabSz="914400" rtl="0" eaLnBrk="1" latinLnBrk="0" hangingPunct="1">
              <a:lnSpc>
                <a:spcPts val="2200"/>
              </a:lnSpc>
              <a:spcBef>
                <a:spcPts val="1000"/>
              </a:spcBef>
              <a:buFont typeface="Arial" panose="020B0604020202020204" pitchFamily="34" charset="0"/>
              <a:buNone/>
              <a:defRPr sz="1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342900" indent="-342900">
              <a:buFont typeface="Arial" panose="020B0604020202020204" pitchFamily="34" charset="0"/>
              <a:buChar char="•"/>
            </a:pPr>
            <a:endParaRPr lang="nl-NL" sz="2000" dirty="0"/>
          </a:p>
        </p:txBody>
      </p:sp>
      <p:pic>
        <p:nvPicPr>
          <p:cNvPr id="5" name="Afbeelding 4" descr="Afbeelding met diagram, schermopname, Kleurrijkheid&#10;&#10;Door AI gegenereerde inhoud is mogelijk onjuist.">
            <a:extLst>
              <a:ext uri="{FF2B5EF4-FFF2-40B4-BE49-F238E27FC236}">
                <a16:creationId xmlns:a16="http://schemas.microsoft.com/office/drawing/2014/main" id="{1C3F3D6F-C81F-AA82-F9C9-88C1E47BB494}"/>
              </a:ext>
            </a:extLst>
          </p:cNvPr>
          <p:cNvPicPr>
            <a:picLocks noChangeAspect="1"/>
          </p:cNvPicPr>
          <p:nvPr/>
        </p:nvPicPr>
        <p:blipFill>
          <a:blip r:embed="rId2"/>
          <a:stretch>
            <a:fillRect/>
          </a:stretch>
        </p:blipFill>
        <p:spPr>
          <a:xfrm>
            <a:off x="1323878" y="2023353"/>
            <a:ext cx="10608717" cy="4063285"/>
          </a:xfrm>
          <a:prstGeom prst="rect">
            <a:avLst/>
          </a:prstGeom>
        </p:spPr>
      </p:pic>
    </p:spTree>
    <p:extLst>
      <p:ext uri="{BB962C8B-B14F-4D97-AF65-F5344CB8AC3E}">
        <p14:creationId xmlns:p14="http://schemas.microsoft.com/office/powerpoint/2010/main" val="3480079586"/>
      </p:ext>
    </p:extLst>
  </p:cSld>
  <p:clrMapOvr>
    <a:masterClrMapping/>
  </p:clrMapOvr>
  <p:transition spd="slow">
    <p:wipe/>
  </p:transition>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item.xml><?xml version="1.0" encoding="utf-8"?>
<properties xmlns="http://www.imanage.com/work/xmlschema">
  <documentid>DM004!659842.1</documentid>
  <senderid>VERWEIJ@SIXLEGAL.NL</senderid>
  <senderemail>VERWEIJ@SIXLEGAL.NL</senderemail>
  <lastmodified>2025-06-12T12:12:17.0000000+02:00</lastmodified>
  <database>DM004</database>
</properties>
</file>

<file path=docProps/app.xml><?xml version="1.0" encoding="utf-8"?>
<Properties xmlns="http://schemas.openxmlformats.org/officeDocument/2006/extended-properties" xmlns:vt="http://schemas.openxmlformats.org/officeDocument/2006/docPropsVTypes">
  <TotalTime>0</TotalTime>
  <Words>2384</Words>
  <Application>Microsoft Office PowerPoint</Application>
  <PresentationFormat>Breedbeeld</PresentationFormat>
  <Paragraphs>355</Paragraphs>
  <Slides>43</Slides>
  <Notes>0</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43</vt:i4>
      </vt:variant>
    </vt:vector>
  </HeadingPairs>
  <TitlesOfParts>
    <vt:vector size="48" baseType="lpstr">
      <vt:lpstr>Aptos</vt:lpstr>
      <vt:lpstr>Arial</vt:lpstr>
      <vt:lpstr>Calibri</vt:lpstr>
      <vt:lpstr>Courier New</vt:lpstr>
      <vt:lpstr>Kantoorthema</vt:lpstr>
      <vt:lpstr>PowerPoint-presentatie</vt:lpstr>
      <vt:lpstr>PowerPoint-presentatie</vt:lpstr>
      <vt:lpstr>Waarom huidige richtlijnen evalueren?</vt:lpstr>
      <vt:lpstr>Doelen evaluatie</vt:lpstr>
      <vt:lpstr>Methode van evalueren</vt:lpstr>
      <vt:lpstr>Openbare raadpleging</vt:lpstr>
      <vt:lpstr>Ontvangen reacties</vt:lpstr>
      <vt:lpstr>Flexibiliteit en vereenvoudiging</vt:lpstr>
      <vt:lpstr>Digitaal aanbesteden</vt:lpstr>
      <vt:lpstr>Corruptie en transparantie</vt:lpstr>
      <vt:lpstr>Flexibiliteit in keuze procedures, termijnen voor inschrijving en wijzigingen na gunning </vt:lpstr>
      <vt:lpstr>Richtlijnen geleid tot meer concurrentie?</vt:lpstr>
      <vt:lpstr>Gelijke behandeling binnen EU</vt:lpstr>
      <vt:lpstr>Duurzaamheid, milieu, sociale doelen en innovatie</vt:lpstr>
      <vt:lpstr>Geschikt voor EU’s autonomie, crises, leveringstekorten en veiligheid?</vt:lpstr>
      <vt:lpstr>Overig</vt:lpstr>
      <vt:lpstr>Input respondenten </vt:lpstr>
      <vt:lpstr>Bespreking van enkele terugkerende thema’s </vt:lpstr>
      <vt:lpstr>Begrip ‘overheidsopdracht’</vt:lpstr>
      <vt:lpstr> Uitzonderingen</vt:lpstr>
      <vt:lpstr>Inhouse/quasi-inbesteding</vt:lpstr>
      <vt:lpstr>Publiek-publieke samenwerking</vt:lpstr>
      <vt:lpstr>Derde landen</vt:lpstr>
      <vt:lpstr>Drempelbedragen </vt:lpstr>
      <vt:lpstr>Opdrachten onder de drempel</vt:lpstr>
      <vt:lpstr>CPV codes</vt:lpstr>
      <vt:lpstr> Aanbestedingsprocedures</vt:lpstr>
      <vt:lpstr>Mededingingsprocedure met onderhandeling</vt:lpstr>
      <vt:lpstr>Onderhandelingsprocedure zonder aankondiging </vt:lpstr>
      <vt:lpstr>Innovatiepartnerschap</vt:lpstr>
      <vt:lpstr>Termijnen </vt:lpstr>
      <vt:lpstr>Raamovereenkomsten </vt:lpstr>
      <vt:lpstr>Technische specificaties en uitvoeringsvoorwaarden </vt:lpstr>
      <vt:lpstr>Technische specificaties en uitvoeringsvoorwaarden </vt:lpstr>
      <vt:lpstr>Uitsluitingsgronden </vt:lpstr>
      <vt:lpstr>European Single Procurement Document (ESPD) </vt:lpstr>
      <vt:lpstr>Gunningcriteria </vt:lpstr>
      <vt:lpstr>Abnormaal lage inschrijving  </vt:lpstr>
      <vt:lpstr>Herstel gebreken </vt:lpstr>
      <vt:lpstr>Wezenlijke wijziging na gunning </vt:lpstr>
      <vt:lpstr>Rechtsbescherming </vt:lpstr>
      <vt:lpstr>Afronding – conclusies te trekken? </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Daan de Krosse</dc:creator>
  <cp:lastModifiedBy>Erik Verweij</cp:lastModifiedBy>
  <cp:revision>199</cp:revision>
  <dcterms:created xsi:type="dcterms:W3CDTF">2020-06-10T19:55:48Z</dcterms:created>
  <dcterms:modified xsi:type="dcterms:W3CDTF">2025-06-12T10:12:17Z</dcterms:modified>
</cp:coreProperties>
</file>