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2"/>
  </p:sldMasterIdLst>
  <p:notesMasterIdLst>
    <p:notesMasterId r:id="rId13"/>
  </p:notesMasterIdLst>
  <p:handoutMasterIdLst>
    <p:handoutMasterId r:id="rId14"/>
  </p:handoutMasterIdLst>
  <p:sldIdLst>
    <p:sldId id="261" r:id="rId3"/>
    <p:sldId id="514" r:id="rId4"/>
    <p:sldId id="611" r:id="rId5"/>
    <p:sldId id="587" r:id="rId6"/>
    <p:sldId id="614" r:id="rId7"/>
    <p:sldId id="615" r:id="rId8"/>
    <p:sldId id="595" r:id="rId9"/>
    <p:sldId id="609" r:id="rId10"/>
    <p:sldId id="612" r:id="rId11"/>
    <p:sldId id="613" r:id="rId12"/>
  </p:sldIdLst>
  <p:sldSz cx="9144000" cy="6858000" type="screen4x3"/>
  <p:notesSz cx="6794500" cy="9929813"/>
  <p:defaultTextStyle>
    <a:defPPr>
      <a:defRPr lang="en-US"/>
    </a:defPPr>
    <a:lvl1pPr algn="l" rtl="0" eaLnBrk="0" fontAlgn="base" hangingPunct="0">
      <a:spcBef>
        <a:spcPct val="0"/>
      </a:spcBef>
      <a:spcAft>
        <a:spcPct val="0"/>
      </a:spcAft>
      <a:defRPr sz="1600" kern="1200">
        <a:solidFill>
          <a:srgbClr val="4B4B4B"/>
        </a:solidFill>
        <a:latin typeface="Arial" panose="020B0604020202020204" pitchFamily="34" charset="0"/>
        <a:ea typeface="ヒラギノ角ゴ Pro W3" pitchFamily="16" charset="-128"/>
        <a:cs typeface="+mn-cs"/>
      </a:defRPr>
    </a:lvl1pPr>
    <a:lvl2pPr marL="457200" algn="l" rtl="0" eaLnBrk="0" fontAlgn="base" hangingPunct="0">
      <a:spcBef>
        <a:spcPct val="0"/>
      </a:spcBef>
      <a:spcAft>
        <a:spcPct val="0"/>
      </a:spcAft>
      <a:defRPr sz="1600" kern="1200">
        <a:solidFill>
          <a:srgbClr val="4B4B4B"/>
        </a:solidFill>
        <a:latin typeface="Arial" panose="020B0604020202020204" pitchFamily="34" charset="0"/>
        <a:ea typeface="ヒラギノ角ゴ Pro W3" pitchFamily="16" charset="-128"/>
        <a:cs typeface="+mn-cs"/>
      </a:defRPr>
    </a:lvl2pPr>
    <a:lvl3pPr marL="914400" algn="l" rtl="0" eaLnBrk="0" fontAlgn="base" hangingPunct="0">
      <a:spcBef>
        <a:spcPct val="0"/>
      </a:spcBef>
      <a:spcAft>
        <a:spcPct val="0"/>
      </a:spcAft>
      <a:defRPr sz="1600" kern="1200">
        <a:solidFill>
          <a:srgbClr val="4B4B4B"/>
        </a:solidFill>
        <a:latin typeface="Arial" panose="020B0604020202020204" pitchFamily="34" charset="0"/>
        <a:ea typeface="ヒラギノ角ゴ Pro W3" pitchFamily="16" charset="-128"/>
        <a:cs typeface="+mn-cs"/>
      </a:defRPr>
    </a:lvl3pPr>
    <a:lvl4pPr marL="1371600" algn="l" rtl="0" eaLnBrk="0" fontAlgn="base" hangingPunct="0">
      <a:spcBef>
        <a:spcPct val="0"/>
      </a:spcBef>
      <a:spcAft>
        <a:spcPct val="0"/>
      </a:spcAft>
      <a:defRPr sz="1600" kern="1200">
        <a:solidFill>
          <a:srgbClr val="4B4B4B"/>
        </a:solidFill>
        <a:latin typeface="Arial" panose="020B0604020202020204" pitchFamily="34" charset="0"/>
        <a:ea typeface="ヒラギノ角ゴ Pro W3" pitchFamily="16" charset="-128"/>
        <a:cs typeface="+mn-cs"/>
      </a:defRPr>
    </a:lvl4pPr>
    <a:lvl5pPr marL="1828800" algn="l" rtl="0" eaLnBrk="0" fontAlgn="base" hangingPunct="0">
      <a:spcBef>
        <a:spcPct val="0"/>
      </a:spcBef>
      <a:spcAft>
        <a:spcPct val="0"/>
      </a:spcAft>
      <a:defRPr sz="1600" kern="1200">
        <a:solidFill>
          <a:srgbClr val="4B4B4B"/>
        </a:solidFill>
        <a:latin typeface="Arial" panose="020B0604020202020204" pitchFamily="34" charset="0"/>
        <a:ea typeface="ヒラギノ角ゴ Pro W3" pitchFamily="16" charset="-128"/>
        <a:cs typeface="+mn-cs"/>
      </a:defRPr>
    </a:lvl5pPr>
    <a:lvl6pPr marL="2286000" algn="l" defTabSz="914400" rtl="0" eaLnBrk="1" latinLnBrk="0" hangingPunct="1">
      <a:defRPr sz="1600" kern="1200">
        <a:solidFill>
          <a:srgbClr val="4B4B4B"/>
        </a:solidFill>
        <a:latin typeface="Arial" panose="020B0604020202020204" pitchFamily="34" charset="0"/>
        <a:ea typeface="ヒラギノ角ゴ Pro W3" pitchFamily="16" charset="-128"/>
        <a:cs typeface="+mn-cs"/>
      </a:defRPr>
    </a:lvl6pPr>
    <a:lvl7pPr marL="2743200" algn="l" defTabSz="914400" rtl="0" eaLnBrk="1" latinLnBrk="0" hangingPunct="1">
      <a:defRPr sz="1600" kern="1200">
        <a:solidFill>
          <a:srgbClr val="4B4B4B"/>
        </a:solidFill>
        <a:latin typeface="Arial" panose="020B0604020202020204" pitchFamily="34" charset="0"/>
        <a:ea typeface="ヒラギノ角ゴ Pro W3" pitchFamily="16" charset="-128"/>
        <a:cs typeface="+mn-cs"/>
      </a:defRPr>
    </a:lvl7pPr>
    <a:lvl8pPr marL="3200400" algn="l" defTabSz="914400" rtl="0" eaLnBrk="1" latinLnBrk="0" hangingPunct="1">
      <a:defRPr sz="1600" kern="1200">
        <a:solidFill>
          <a:srgbClr val="4B4B4B"/>
        </a:solidFill>
        <a:latin typeface="Arial" panose="020B0604020202020204" pitchFamily="34" charset="0"/>
        <a:ea typeface="ヒラギノ角ゴ Pro W3" pitchFamily="16" charset="-128"/>
        <a:cs typeface="+mn-cs"/>
      </a:defRPr>
    </a:lvl8pPr>
    <a:lvl9pPr marL="3657600" algn="l" defTabSz="914400" rtl="0" eaLnBrk="1" latinLnBrk="0" hangingPunct="1">
      <a:defRPr sz="1600" kern="1200">
        <a:solidFill>
          <a:srgbClr val="4B4B4B"/>
        </a:solidFill>
        <a:latin typeface="Arial" panose="020B0604020202020204" pitchFamily="34" charset="0"/>
        <a:ea typeface="ヒラギノ角ゴ Pro W3" pitchFamily="1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a:srgbClr val="D7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76857" autoAdjust="0"/>
  </p:normalViewPr>
  <p:slideViewPr>
    <p:cSldViewPr>
      <p:cViewPr>
        <p:scale>
          <a:sx n="100" d="100"/>
          <a:sy n="100" d="100"/>
        </p:scale>
        <p:origin x="954" y="-330"/>
      </p:cViewPr>
      <p:guideLst>
        <p:guide orient="horz" pos="2160"/>
        <p:guide pos="2880"/>
      </p:guideLst>
    </p:cSldViewPr>
  </p:slideViewPr>
  <p:notesTextViewPr>
    <p:cViewPr>
      <p:scale>
        <a:sx n="400" d="100"/>
        <a:sy n="400" d="100"/>
      </p:scale>
      <p:origin x="0" y="0"/>
    </p:cViewPr>
  </p:notesTextViewPr>
  <p:sorterViewPr>
    <p:cViewPr>
      <p:scale>
        <a:sx n="66" d="100"/>
        <a:sy n="66" d="100"/>
      </p:scale>
      <p:origin x="0" y="0"/>
    </p:cViewPr>
  </p:sorterViewPr>
  <p:notesViewPr>
    <p:cSldViewPr>
      <p:cViewPr varScale="1">
        <p:scale>
          <a:sx n="52" d="100"/>
          <a:sy n="52" d="100"/>
        </p:scale>
        <p:origin x="-1843" y="-91"/>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solidFill>
                  <a:schemeClr val="tx1"/>
                </a:solidFill>
                <a:latin typeface="Arial" charset="0"/>
              </a:defRPr>
            </a:lvl1pPr>
          </a:lstStyle>
          <a:p>
            <a:pPr>
              <a:defRPr/>
            </a:pPr>
            <a:endParaRPr lang="nl-NL"/>
          </a:p>
        </p:txBody>
      </p:sp>
      <p:sp>
        <p:nvSpPr>
          <p:cNvPr id="111619"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solidFill>
                  <a:schemeClr val="tx1"/>
                </a:solidFill>
                <a:latin typeface="Arial" charset="0"/>
              </a:defRPr>
            </a:lvl1pPr>
          </a:lstStyle>
          <a:p>
            <a:pPr>
              <a:defRPr/>
            </a:pPr>
            <a:endParaRPr lang="nl-NL"/>
          </a:p>
        </p:txBody>
      </p:sp>
      <p:sp>
        <p:nvSpPr>
          <p:cNvPr id="111620" name="Rectangle 4"/>
          <p:cNvSpPr>
            <a:spLocks noGrp="1" noChangeArrowheads="1"/>
          </p:cNvSpPr>
          <p:nvPr>
            <p:ph type="ftr" sz="quarter" idx="2"/>
          </p:nvPr>
        </p:nvSpPr>
        <p:spPr bwMode="auto">
          <a:xfrm>
            <a:off x="0" y="9431338"/>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solidFill>
                  <a:schemeClr val="tx1"/>
                </a:solidFill>
                <a:latin typeface="Arial" charset="0"/>
              </a:defRPr>
            </a:lvl1pPr>
          </a:lstStyle>
          <a:p>
            <a:pPr>
              <a:defRPr/>
            </a:pPr>
            <a:endParaRPr lang="nl-NL"/>
          </a:p>
        </p:txBody>
      </p:sp>
      <p:sp>
        <p:nvSpPr>
          <p:cNvPr id="111621" name="Rectangle 5"/>
          <p:cNvSpPr>
            <a:spLocks noGrp="1" noChangeArrowheads="1"/>
          </p:cNvSpPr>
          <p:nvPr>
            <p:ph type="sldNum" sz="quarter" idx="3"/>
          </p:nvPr>
        </p:nvSpPr>
        <p:spPr bwMode="auto">
          <a:xfrm>
            <a:off x="3848100" y="9431338"/>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solidFill>
                  <a:schemeClr val="tx1"/>
                </a:solidFill>
              </a:defRPr>
            </a:lvl1pPr>
          </a:lstStyle>
          <a:p>
            <a:pPr>
              <a:defRPr/>
            </a:pPr>
            <a:fld id="{9AE955BD-A20B-4646-AF5B-57AC8C74B949}" type="slidenum">
              <a:rPr lang="nl-NL" altLang="nl-NL"/>
              <a:pPr>
                <a:defRPr/>
              </a:pPr>
              <a:t>‹nr.›</a:t>
            </a:fld>
            <a:endParaRPr lang="nl-NL" alt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solidFill>
                  <a:schemeClr val="tx1"/>
                </a:solidFill>
                <a:latin typeface="Arial" charset="0"/>
              </a:defRPr>
            </a:lvl1pPr>
          </a:lstStyle>
          <a:p>
            <a:pPr>
              <a:defRPr/>
            </a:pPr>
            <a:endParaRPr lang="en-US"/>
          </a:p>
        </p:txBody>
      </p:sp>
      <p:sp>
        <p:nvSpPr>
          <p:cNvPr id="3075" name="Rectangle 3"/>
          <p:cNvSpPr>
            <a:spLocks noGrp="1" noChangeArrowheads="1"/>
          </p:cNvSpPr>
          <p:nvPr>
            <p:ph type="dt" idx="1"/>
          </p:nvPr>
        </p:nvSpPr>
        <p:spPr bwMode="auto">
          <a:xfrm>
            <a:off x="3849688" y="0"/>
            <a:ext cx="2944812"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solidFill>
                  <a:schemeClr val="tx1"/>
                </a:solidFill>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390650" y="498475"/>
            <a:ext cx="3652838" cy="27384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74650" y="3308350"/>
            <a:ext cx="6045200" cy="6267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solidFill>
                  <a:schemeClr val="tx1"/>
                </a:solidFill>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49688" y="9432925"/>
            <a:ext cx="2944812"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solidFill>
                  <a:schemeClr val="tx1"/>
                </a:solidFill>
              </a:defRPr>
            </a:lvl1pPr>
          </a:lstStyle>
          <a:p>
            <a:pPr>
              <a:defRPr/>
            </a:pPr>
            <a:fld id="{02CD3E8F-FE0B-4B22-9514-1AB17A10EE06}"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2869989-EB00-4EE7-BCB5-25BDC5BB29F8}" type="slidenum">
              <a:rPr lang="nl-NL" smtClean="0"/>
              <a:t>1</a:t>
            </a:fld>
            <a:endParaRPr lang="nl-NL" dirty="0"/>
          </a:p>
        </p:txBody>
      </p:sp>
    </p:spTree>
    <p:extLst>
      <p:ext uri="{BB962C8B-B14F-4D97-AF65-F5344CB8AC3E}">
        <p14:creationId xmlns:p14="http://schemas.microsoft.com/office/powerpoint/2010/main" val="4143228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2</a:t>
            </a:fld>
            <a:endParaRPr lang="en-US" altLang="nl-NL"/>
          </a:p>
        </p:txBody>
      </p:sp>
    </p:spTree>
    <p:extLst>
      <p:ext uri="{BB962C8B-B14F-4D97-AF65-F5344CB8AC3E}">
        <p14:creationId xmlns:p14="http://schemas.microsoft.com/office/powerpoint/2010/main" val="2367925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3</a:t>
            </a:fld>
            <a:endParaRPr lang="en-US" altLang="nl-NL"/>
          </a:p>
        </p:txBody>
      </p:sp>
    </p:spTree>
    <p:extLst>
      <p:ext uri="{BB962C8B-B14F-4D97-AF65-F5344CB8AC3E}">
        <p14:creationId xmlns:p14="http://schemas.microsoft.com/office/powerpoint/2010/main" val="310240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Rijksschoonmaaksorganisatie</a:t>
            </a:r>
            <a:endParaRPr lang="nl-NL" dirty="0"/>
          </a:p>
          <a:p>
            <a:r>
              <a:rPr lang="nl-NL" dirty="0"/>
              <a:t> </a:t>
            </a:r>
          </a:p>
          <a:p>
            <a:r>
              <a:rPr lang="nl-NL" dirty="0"/>
              <a:t>In Nederland is gesproken over een </a:t>
            </a:r>
            <a:r>
              <a:rPr lang="nl-NL" dirty="0" err="1"/>
              <a:t>inbestedingsregister</a:t>
            </a:r>
            <a:endParaRPr lang="nl-NL" dirty="0"/>
          </a:p>
          <a:p>
            <a:r>
              <a:rPr lang="nl-NL" dirty="0"/>
              <a:t>CDA motie</a:t>
            </a:r>
          </a:p>
          <a:p>
            <a:pPr algn="l"/>
            <a:r>
              <a:rPr lang="nl-NL" b="0" i="0" dirty="0">
                <a:solidFill>
                  <a:srgbClr val="154273"/>
                </a:solidFill>
                <a:effectLst/>
                <a:latin typeface="rijksoverheidSerif"/>
              </a:rPr>
              <a:t>MOTIE VAN HET LID AMHAOUCH C.S.</a:t>
            </a:r>
          </a:p>
          <a:p>
            <a:pPr algn="l"/>
            <a:r>
              <a:rPr lang="nl-NL" b="0" i="0" dirty="0">
                <a:solidFill>
                  <a:srgbClr val="333333"/>
                </a:solidFill>
                <a:effectLst/>
                <a:latin typeface="rijksoverheidSans"/>
              </a:rPr>
              <a:t>Voorgesteld 14 december 2017</a:t>
            </a:r>
          </a:p>
          <a:p>
            <a:pPr algn="l"/>
            <a:r>
              <a:rPr lang="nl-NL" b="0" i="0" dirty="0">
                <a:solidFill>
                  <a:srgbClr val="333333"/>
                </a:solidFill>
                <a:effectLst/>
                <a:latin typeface="rijksoverheidSans"/>
              </a:rPr>
              <a:t>De Kamer,</a:t>
            </a:r>
          </a:p>
          <a:p>
            <a:pPr algn="l"/>
            <a:r>
              <a:rPr lang="nl-NL" b="0" i="0" dirty="0">
                <a:solidFill>
                  <a:srgbClr val="333333"/>
                </a:solidFill>
                <a:effectLst/>
                <a:latin typeface="rijksoverheidSans"/>
              </a:rPr>
              <a:t>gehoord de beraadslaging,</a:t>
            </a:r>
          </a:p>
          <a:p>
            <a:pPr algn="l"/>
            <a:r>
              <a:rPr lang="nl-NL" b="0" i="0" dirty="0">
                <a:solidFill>
                  <a:srgbClr val="333333"/>
                </a:solidFill>
                <a:effectLst/>
                <a:latin typeface="rijksoverheidSans"/>
              </a:rPr>
              <a:t>constaterende dat verschillende overheden steeds meer economische activiteiten in eigen beheer organiseren;</a:t>
            </a:r>
          </a:p>
          <a:p>
            <a:pPr algn="l"/>
            <a:r>
              <a:rPr lang="nl-NL" b="0" i="0" dirty="0">
                <a:solidFill>
                  <a:srgbClr val="333333"/>
                </a:solidFill>
                <a:effectLst/>
                <a:latin typeface="rijksoverheidSans"/>
              </a:rPr>
              <a:t>overwegende dat transparantie bij inbesteden ontbreekt, waardoor ondernemers vaak niet of te laat op de hoogte zijn van voorgenomen </a:t>
            </a:r>
            <a:r>
              <a:rPr lang="nl-NL" b="0" i="0" dirty="0" err="1">
                <a:solidFill>
                  <a:srgbClr val="333333"/>
                </a:solidFill>
                <a:effectLst/>
                <a:latin typeface="rijksoverheidSans"/>
              </a:rPr>
              <a:t>inbestedingen</a:t>
            </a:r>
            <a:r>
              <a:rPr lang="nl-NL" b="0" i="0" dirty="0">
                <a:solidFill>
                  <a:srgbClr val="333333"/>
                </a:solidFill>
                <a:effectLst/>
                <a:latin typeface="rijksoverheidSans"/>
              </a:rPr>
              <a:t> van overheden, waardoor zij geen mogelijkheid hebben om te laten zien of zij een beter alternatief kunnen bieden;</a:t>
            </a:r>
          </a:p>
          <a:p>
            <a:pPr algn="l"/>
            <a:r>
              <a:rPr lang="nl-NL" b="0" i="0" dirty="0">
                <a:solidFill>
                  <a:srgbClr val="333333"/>
                </a:solidFill>
                <a:effectLst/>
                <a:latin typeface="rijksoverheidSans"/>
              </a:rPr>
              <a:t>verzoekt de regering, om in samenwerking met MKB-Nederland te onderzoeken hoe één openbaar digitaal register inbesteden opgezet zou kunnen worden waar overheden alle voorgenomen beslissingen rond inbesteden (en quasi-inbesteden) vooraf kunnen/moeten melden, om de transparantie bij inbesteden te bevorderen,</a:t>
            </a:r>
          </a:p>
          <a:p>
            <a:pPr algn="l"/>
            <a:r>
              <a:rPr lang="nl-NL" b="0" i="0" dirty="0">
                <a:solidFill>
                  <a:srgbClr val="333333"/>
                </a:solidFill>
                <a:effectLst/>
                <a:latin typeface="rijksoverheidSans"/>
              </a:rPr>
              <a:t>en gaat over tot de orde van de dag.</a:t>
            </a:r>
          </a:p>
          <a:p>
            <a:pPr algn="l"/>
            <a:r>
              <a:rPr lang="nl-NL" b="0" i="0" dirty="0" err="1">
                <a:solidFill>
                  <a:srgbClr val="333333"/>
                </a:solidFill>
                <a:effectLst/>
                <a:latin typeface="rijksoverheidSans"/>
              </a:rPr>
              <a:t>Amhaouch</a:t>
            </a:r>
            <a:endParaRPr lang="nl-NL" b="0" i="0" dirty="0">
              <a:solidFill>
                <a:srgbClr val="333333"/>
              </a:solidFill>
              <a:effectLst/>
              <a:latin typeface="rijksoverheidSans"/>
            </a:endParaRPr>
          </a:p>
          <a:p>
            <a:pPr algn="l"/>
            <a:r>
              <a:rPr lang="nl-NL" b="0" i="0" dirty="0">
                <a:solidFill>
                  <a:srgbClr val="333333"/>
                </a:solidFill>
                <a:effectLst/>
                <a:latin typeface="rijksoverheidSans"/>
              </a:rPr>
              <a:t>Van den Berg</a:t>
            </a:r>
          </a:p>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4</a:t>
            </a:fld>
            <a:endParaRPr lang="en-US" altLang="nl-NL"/>
          </a:p>
        </p:txBody>
      </p:sp>
    </p:spTree>
    <p:extLst>
      <p:ext uri="{BB962C8B-B14F-4D97-AF65-F5344CB8AC3E}">
        <p14:creationId xmlns:p14="http://schemas.microsoft.com/office/powerpoint/2010/main" val="86099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5</a:t>
            </a:fld>
            <a:endParaRPr lang="en-US" altLang="nl-NL"/>
          </a:p>
        </p:txBody>
      </p:sp>
    </p:spTree>
    <p:extLst>
      <p:ext uri="{BB962C8B-B14F-4D97-AF65-F5344CB8AC3E}">
        <p14:creationId xmlns:p14="http://schemas.microsoft.com/office/powerpoint/2010/main" val="3880433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6</a:t>
            </a:fld>
            <a:endParaRPr lang="en-US" altLang="nl-NL"/>
          </a:p>
        </p:txBody>
      </p:sp>
    </p:spTree>
    <p:extLst>
      <p:ext uri="{BB962C8B-B14F-4D97-AF65-F5344CB8AC3E}">
        <p14:creationId xmlns:p14="http://schemas.microsoft.com/office/powerpoint/2010/main" val="81217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9</a:t>
            </a:fld>
            <a:endParaRPr lang="en-US" altLang="nl-NL"/>
          </a:p>
        </p:txBody>
      </p:sp>
    </p:spTree>
    <p:extLst>
      <p:ext uri="{BB962C8B-B14F-4D97-AF65-F5344CB8AC3E}">
        <p14:creationId xmlns:p14="http://schemas.microsoft.com/office/powerpoint/2010/main" val="84300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02CD3E8F-FE0B-4B22-9514-1AB17A10EE06}" type="slidenum">
              <a:rPr lang="en-US" altLang="nl-NL" smtClean="0"/>
              <a:pPr>
                <a:defRPr/>
              </a:pPr>
              <a:t>10</a:t>
            </a:fld>
            <a:endParaRPr lang="en-US" altLang="nl-NL"/>
          </a:p>
        </p:txBody>
      </p:sp>
    </p:spTree>
    <p:extLst>
      <p:ext uri="{BB962C8B-B14F-4D97-AF65-F5344CB8AC3E}">
        <p14:creationId xmlns:p14="http://schemas.microsoft.com/office/powerpoint/2010/main" val="2265249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6" name="Rectangle 33"/>
          <p:cNvSpPr>
            <a:spLocks noChangeArrowheads="1"/>
          </p:cNvSpPr>
          <p:nvPr userDrawn="1"/>
        </p:nvSpPr>
        <p:spPr bwMode="auto">
          <a:xfrm>
            <a:off x="0" y="2276475"/>
            <a:ext cx="9144000" cy="576263"/>
          </a:xfrm>
          <a:prstGeom prst="rect">
            <a:avLst/>
          </a:prstGeom>
          <a:solidFill>
            <a:srgbClr val="D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D70002"/>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1pPr>
            <a:lvl2pPr marL="742950" indent="-285750">
              <a:spcBef>
                <a:spcPct val="20000"/>
              </a:spcBef>
              <a:buClr>
                <a:srgbClr val="D70002"/>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2pPr>
            <a:lvl3pPr marL="1143000" indent="-228600">
              <a:spcBef>
                <a:spcPct val="20000"/>
              </a:spcBef>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3pPr>
            <a:lvl4pPr marL="1600200" indent="-228600">
              <a:spcBef>
                <a:spcPct val="20000"/>
              </a:spcBef>
              <a:buClr>
                <a:schemeClr val="bg2"/>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4pPr>
            <a:lvl5pPr marL="2057400" indent="-228600">
              <a:spcBef>
                <a:spcPct val="20000"/>
              </a:spcBef>
              <a:buClr>
                <a:srgbClr val="D5D5D5"/>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5pPr>
            <a:lvl6pPr marL="2514600" indent="-228600" eaLnBrk="0" fontAlgn="base" hangingPunct="0">
              <a:spcBef>
                <a:spcPct val="20000"/>
              </a:spcBef>
              <a:spcAft>
                <a:spcPct val="0"/>
              </a:spcAft>
              <a:buClr>
                <a:srgbClr val="D5D5D5"/>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6pPr>
            <a:lvl7pPr marL="2971800" indent="-228600" eaLnBrk="0" fontAlgn="base" hangingPunct="0">
              <a:spcBef>
                <a:spcPct val="20000"/>
              </a:spcBef>
              <a:spcAft>
                <a:spcPct val="0"/>
              </a:spcAft>
              <a:buClr>
                <a:srgbClr val="D5D5D5"/>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7pPr>
            <a:lvl8pPr marL="3429000" indent="-228600" eaLnBrk="0" fontAlgn="base" hangingPunct="0">
              <a:spcBef>
                <a:spcPct val="20000"/>
              </a:spcBef>
              <a:spcAft>
                <a:spcPct val="0"/>
              </a:spcAft>
              <a:buClr>
                <a:srgbClr val="D5D5D5"/>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8pPr>
            <a:lvl9pPr marL="3886200" indent="-228600" eaLnBrk="0" fontAlgn="base" hangingPunct="0">
              <a:spcBef>
                <a:spcPct val="20000"/>
              </a:spcBef>
              <a:spcAft>
                <a:spcPct val="0"/>
              </a:spcAft>
              <a:buClr>
                <a:srgbClr val="D5D5D5"/>
              </a:buClr>
              <a:buFont typeface="Wingdings" panose="05000000000000000000" pitchFamily="2" charset="2"/>
              <a:buChar char="§"/>
              <a:defRPr sz="2000">
                <a:solidFill>
                  <a:srgbClr val="4B4B4B"/>
                </a:solidFill>
                <a:latin typeface="Arial" panose="020B0604020202020204" pitchFamily="34" charset="0"/>
                <a:ea typeface="ヒラギノ角ゴ Pro W3" pitchFamily="16" charset="-128"/>
              </a:defRPr>
            </a:lvl9pPr>
          </a:lstStyle>
          <a:p>
            <a:pPr eaLnBrk="1" hangingPunct="1"/>
            <a:endParaRPr lang="nl-NL" altLang="nl-NL" sz="1600">
              <a:solidFill>
                <a:srgbClr val="D70000"/>
              </a:solidFill>
            </a:endParaRPr>
          </a:p>
        </p:txBody>
      </p:sp>
      <p:pic>
        <p:nvPicPr>
          <p:cNvPr id="5" name="Picture 48" descr="header"/>
          <p:cNvPicPr>
            <a:picLocks noChangeAspect="1" noChangeArrowheads="1"/>
          </p:cNvPicPr>
          <p:nvPr userDrawn="1"/>
        </p:nvPicPr>
        <p:blipFill>
          <a:blip r:embed="rId2">
            <a:lum bright="-6000"/>
            <a:extLst>
              <a:ext uri="{28A0092B-C50C-407E-A947-70E740481C1C}">
                <a14:useLocalDpi xmlns:a14="http://schemas.microsoft.com/office/drawing/2010/main" val="0"/>
              </a:ext>
            </a:extLst>
          </a:blip>
          <a:srcRect/>
          <a:stretch>
            <a:fillRect/>
          </a:stretch>
        </p:blipFill>
        <p:spPr bwMode="auto">
          <a:xfrm>
            <a:off x="0" y="-6185"/>
            <a:ext cx="91440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jdelijke aanduiding voor tekst 2"/>
          <p:cNvSpPr>
            <a:spLocks noGrp="1"/>
          </p:cNvSpPr>
          <p:nvPr>
            <p:ph type="body" sz="quarter" idx="10" hasCustomPrompt="1"/>
          </p:nvPr>
        </p:nvSpPr>
        <p:spPr>
          <a:xfrm>
            <a:off x="2195736" y="2322001"/>
            <a:ext cx="6264795" cy="504378"/>
          </a:xfrm>
        </p:spPr>
        <p:txBody>
          <a:bodyPr/>
          <a:lstStyle>
            <a:lvl1pPr marL="0" indent="0" algn="r">
              <a:buFontTx/>
              <a:buNone/>
              <a:defRPr sz="2400" cap="all" baseline="0">
                <a:solidFill>
                  <a:schemeClr val="bg1"/>
                </a:solidFill>
              </a:defRPr>
            </a:lvl1pPr>
          </a:lstStyle>
          <a:p>
            <a:pPr lvl="0"/>
            <a:r>
              <a:rPr lang="nl-NL" dirty="0"/>
              <a:t>Klik om titel in te vullen</a:t>
            </a:r>
          </a:p>
        </p:txBody>
      </p:sp>
      <p:sp>
        <p:nvSpPr>
          <p:cNvPr id="8" name="Tijdelijke aanduiding voor tekst 7"/>
          <p:cNvSpPr>
            <a:spLocks noGrp="1"/>
          </p:cNvSpPr>
          <p:nvPr>
            <p:ph type="body" sz="quarter" idx="11" hasCustomPrompt="1"/>
          </p:nvPr>
        </p:nvSpPr>
        <p:spPr>
          <a:xfrm>
            <a:off x="2196256" y="2996952"/>
            <a:ext cx="6264275" cy="504825"/>
          </a:xfrm>
        </p:spPr>
        <p:txBody>
          <a:bodyPr/>
          <a:lstStyle>
            <a:lvl1pPr marL="0" indent="0" algn="r">
              <a:buFontTx/>
              <a:buNone/>
              <a:defRPr>
                <a:solidFill>
                  <a:schemeClr val="tx1">
                    <a:lumMod val="65000"/>
                    <a:lumOff val="35000"/>
                  </a:schemeClr>
                </a:solidFill>
              </a:defRPr>
            </a:lvl1pPr>
          </a:lstStyle>
          <a:p>
            <a:pPr lvl="0"/>
            <a:r>
              <a:rPr lang="nl-NL" dirty="0"/>
              <a:t>Klik om naam en datum in te vullen</a:t>
            </a:r>
          </a:p>
        </p:txBody>
      </p:sp>
    </p:spTree>
    <p:extLst>
      <p:ext uri="{BB962C8B-B14F-4D97-AF65-F5344CB8AC3E}">
        <p14:creationId xmlns:p14="http://schemas.microsoft.com/office/powerpoint/2010/main" val="5350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p:cNvSpPr>
            <a:spLocks noGrp="1" noChangeArrowheads="1"/>
          </p:cNvSpPr>
          <p:nvPr>
            <p:ph type="sldNum"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149005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1066800"/>
            <a:ext cx="1943100" cy="44196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85800" y="1066800"/>
            <a:ext cx="5676900" cy="44196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p:cNvSpPr>
            <a:spLocks noGrp="1" noChangeArrowheads="1"/>
          </p:cNvSpPr>
          <p:nvPr>
            <p:ph type="sldNum"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928074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685800" y="1066800"/>
            <a:ext cx="7772400" cy="685800"/>
          </a:xfrm>
        </p:spPr>
        <p:txBody>
          <a:bodyPr/>
          <a:lstStyle/>
          <a:p>
            <a:r>
              <a:rPr lang="nl-NL"/>
              <a:t>Klik om de stijl te bewerken</a:t>
            </a:r>
            <a:endParaRPr lang="nl-NL" dirty="0"/>
          </a:p>
        </p:txBody>
      </p:sp>
      <p:sp>
        <p:nvSpPr>
          <p:cNvPr id="3" name="Tijdelijke aanduiding voor tekst 2"/>
          <p:cNvSpPr>
            <a:spLocks noGrp="1"/>
          </p:cNvSpPr>
          <p:nvPr>
            <p:ph type="body" sz="half" idx="1"/>
          </p:nvPr>
        </p:nvSpPr>
        <p:spPr>
          <a:xfrm>
            <a:off x="685800" y="1828800"/>
            <a:ext cx="3810000" cy="3657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648200" y="1828800"/>
            <a:ext cx="3810000" cy="1752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quarter" idx="3"/>
          </p:nvPr>
        </p:nvSpPr>
        <p:spPr>
          <a:xfrm>
            <a:off x="4648200" y="3733800"/>
            <a:ext cx="3810000" cy="1752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Rectangle 6"/>
          <p:cNvSpPr>
            <a:spLocks noGrp="1" noChangeArrowheads="1"/>
          </p:cNvSpPr>
          <p:nvPr>
            <p:ph type="sldNum"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152063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eldia">
    <p:spTree>
      <p:nvGrpSpPr>
        <p:cNvPr id="1" name=""/>
        <p:cNvGrpSpPr/>
        <p:nvPr/>
      </p:nvGrpSpPr>
      <p:grpSpPr>
        <a:xfrm>
          <a:off x="0" y="0"/>
          <a:ext cx="0" cy="0"/>
          <a:chOff x="0" y="0"/>
          <a:chExt cx="0" cy="0"/>
        </a:xfrm>
      </p:grpSpPr>
      <p:grpSp>
        <p:nvGrpSpPr>
          <p:cNvPr id="5" name="Groep 4"/>
          <p:cNvGrpSpPr/>
          <p:nvPr userDrawn="1"/>
        </p:nvGrpSpPr>
        <p:grpSpPr bwMode="hidden">
          <a:xfrm>
            <a:off x="-1" y="0"/>
            <a:ext cx="9144002" cy="6858000"/>
            <a:chOff x="-1" y="0"/>
            <a:chExt cx="12192002" cy="6858000"/>
          </a:xfrm>
        </p:grpSpPr>
        <p:cxnSp>
          <p:nvCxnSpPr>
            <p:cNvPr id="6" name="Rechte verbindingslijn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ep 22"/>
            <p:cNvGrpSpPr/>
            <p:nvPr userDrawn="1"/>
          </p:nvGrpSpPr>
          <p:grpSpPr bwMode="hidden">
            <a:xfrm>
              <a:off x="-1" y="0"/>
              <a:ext cx="12192001" cy="6858000"/>
              <a:chOff x="-1" y="0"/>
              <a:chExt cx="12192001" cy="6858000"/>
            </a:xfrm>
          </p:grpSpPr>
          <p:cxnSp>
            <p:nvCxnSpPr>
              <p:cNvPr id="41" name="Rechte verbindingslijn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Rechte verbindingslijn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Rechte verbindingslijn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ep 45"/>
              <p:cNvGrpSpPr/>
              <p:nvPr/>
            </p:nvGrpSpPr>
            <p:grpSpPr bwMode="hidden">
              <a:xfrm>
                <a:off x="6327885" y="0"/>
                <a:ext cx="5864115" cy="5898673"/>
                <a:chOff x="6327885" y="0"/>
                <a:chExt cx="5864115" cy="5898673"/>
              </a:xfrm>
            </p:grpSpPr>
            <p:cxnSp>
              <p:nvCxnSpPr>
                <p:cNvPr id="52" name="Rechte verbindingslijn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Rechte verbindingslijn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Rechte verbindingslijn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Rechte verbindingslijn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Rechte verbindingslijn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Rechte verbindingslijn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Rechte verbindingslijn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Rechte verbindingslijn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ep 23"/>
            <p:cNvGrpSpPr/>
            <p:nvPr userDrawn="1"/>
          </p:nvGrpSpPr>
          <p:grpSpPr bwMode="hidden">
            <a:xfrm flipH="1">
              <a:off x="0" y="0"/>
              <a:ext cx="12192001" cy="6858000"/>
              <a:chOff x="-1" y="0"/>
              <a:chExt cx="12192001" cy="6858000"/>
            </a:xfrm>
          </p:grpSpPr>
          <p:cxnSp>
            <p:nvCxnSpPr>
              <p:cNvPr id="25" name="Rechte verbindingslijn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ep 29"/>
              <p:cNvGrpSpPr/>
              <p:nvPr/>
            </p:nvGrpSpPr>
            <p:grpSpPr bwMode="hidden">
              <a:xfrm>
                <a:off x="6327885" y="0"/>
                <a:ext cx="5864115" cy="5898673"/>
                <a:chOff x="6327885" y="0"/>
                <a:chExt cx="5864115" cy="5898673"/>
              </a:xfrm>
            </p:grpSpPr>
            <p:cxnSp>
              <p:nvCxnSpPr>
                <p:cNvPr id="36" name="Rechte verbindingslijn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Rechte verbindingslijn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Rechte verbindingslijn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Rechte verbindingslijn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el 1"/>
          <p:cNvSpPr>
            <a:spLocks noGrp="1"/>
          </p:cNvSpPr>
          <p:nvPr>
            <p:ph type="ctrTitle"/>
          </p:nvPr>
        </p:nvSpPr>
        <p:spPr>
          <a:xfrm>
            <a:off x="970384" y="1909346"/>
            <a:ext cx="7203233" cy="3383280"/>
          </a:xfrm>
        </p:spPr>
        <p:txBody>
          <a:bodyPr rtlCol="0" anchor="b">
            <a:normAutofit/>
          </a:bodyPr>
          <a:lstStyle>
            <a:lvl1pPr algn="l">
              <a:lnSpc>
                <a:spcPct val="76000"/>
              </a:lnSpc>
              <a:defRPr sz="6000" cap="none" baseline="0">
                <a:solidFill>
                  <a:schemeClr val="tx1"/>
                </a:solidFill>
              </a:defRPr>
            </a:lvl1pPr>
          </a:lstStyle>
          <a:p>
            <a:pPr rtl="0"/>
            <a:r>
              <a:rPr lang="nl-NL" noProof="0"/>
              <a:t>Klik om de stijl te bewerken</a:t>
            </a:r>
            <a:endParaRPr lang="nl-NL" noProof="0" dirty="0"/>
          </a:p>
        </p:txBody>
      </p:sp>
      <p:sp>
        <p:nvSpPr>
          <p:cNvPr id="3" name="Subtitel 2"/>
          <p:cNvSpPr>
            <a:spLocks noGrp="1"/>
          </p:cNvSpPr>
          <p:nvPr>
            <p:ph type="subTitle" idx="1"/>
          </p:nvPr>
        </p:nvSpPr>
        <p:spPr>
          <a:xfrm>
            <a:off x="970384" y="5432564"/>
            <a:ext cx="7203233" cy="457200"/>
          </a:xfrm>
        </p:spPr>
        <p:txBody>
          <a:bodyPr rtlCol="0">
            <a:normAutofit/>
          </a:bodyPr>
          <a:lstStyle>
            <a:lvl1pPr marL="0" indent="0" algn="l">
              <a:spcBef>
                <a:spcPts val="0"/>
              </a:spcBef>
              <a:buNone/>
              <a:defRPr sz="1500" b="0">
                <a:solidFill>
                  <a:schemeClr val="accent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nl-NL" noProof="0"/>
              <a:t>Klik om de ondertitelstijl van het model te bewerken</a:t>
            </a:r>
            <a:endParaRPr lang="nl-NL" noProof="0" dirty="0"/>
          </a:p>
        </p:txBody>
      </p:sp>
      <p:cxnSp>
        <p:nvCxnSpPr>
          <p:cNvPr id="58" name="Rechte verbindingslijn 57"/>
          <p:cNvCxnSpPr/>
          <p:nvPr userDrawn="1"/>
        </p:nvCxnSpPr>
        <p:spPr>
          <a:xfrm>
            <a:off x="971550" y="5294175"/>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36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Rectangle 6"/>
          <p:cNvSpPr>
            <a:spLocks noGrp="1" noChangeArrowheads="1"/>
          </p:cNvSpPr>
          <p:nvPr>
            <p:ph type="sldNum" sz="quarter" idx="10"/>
          </p:nvPr>
        </p:nvSpPr>
        <p:spPr>
          <a:ln/>
        </p:spPr>
        <p:txBody>
          <a:bodyPr/>
          <a:lstStyle>
            <a:lvl1pPr>
              <a:defRPr/>
            </a:lvl1pPr>
          </a:lstStyle>
          <a:p>
            <a:pPr>
              <a:defRPr/>
            </a:pPr>
            <a:fld id="{47AF0827-0767-472E-B1A9-DCDA7C1AD8DC}" type="slidenum">
              <a:rPr lang="nl-NL" smtClean="0"/>
              <a:pPr>
                <a:defRPr/>
              </a:pPr>
              <a:t>‹nr.›</a:t>
            </a:fld>
            <a:endParaRPr lang="nl-NL"/>
          </a:p>
        </p:txBody>
      </p:sp>
    </p:spTree>
    <p:extLst>
      <p:ext uri="{BB962C8B-B14F-4D97-AF65-F5344CB8AC3E}">
        <p14:creationId xmlns:p14="http://schemas.microsoft.com/office/powerpoint/2010/main" val="394878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Tekststijl van het model bewerken</a:t>
            </a:r>
          </a:p>
        </p:txBody>
      </p:sp>
      <p:sp>
        <p:nvSpPr>
          <p:cNvPr id="4" name="Rectangle 6"/>
          <p:cNvSpPr>
            <a:spLocks noGrp="1" noChangeArrowheads="1"/>
          </p:cNvSpPr>
          <p:nvPr>
            <p:ph type="sldNum" sz="quarter" idx="10"/>
          </p:nvPr>
        </p:nvSpPr>
        <p:spPr>
          <a:ln/>
        </p:spPr>
        <p:txBody>
          <a:bodyPr/>
          <a:lstStyle>
            <a:lvl1pPr>
              <a:defRPr/>
            </a:lvl1pPr>
          </a:lstStyle>
          <a:p>
            <a:pPr>
              <a:defRPr/>
            </a:pPr>
            <a:fld id="{6A480A75-3955-446A-816C-178C75B3147B}" type="slidenum">
              <a:rPr lang="nl-NL" smtClean="0"/>
              <a:pPr>
                <a:defRPr/>
              </a:pPr>
              <a:t>‹nr.›</a:t>
            </a:fld>
            <a:endParaRPr lang="nl-NL"/>
          </a:p>
        </p:txBody>
      </p:sp>
    </p:spTree>
    <p:extLst>
      <p:ext uri="{BB962C8B-B14F-4D97-AF65-F5344CB8AC3E}">
        <p14:creationId xmlns:p14="http://schemas.microsoft.com/office/powerpoint/2010/main" val="76628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85800" y="18288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88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6"/>
          <p:cNvSpPr>
            <a:spLocks noGrp="1" noChangeArrowheads="1"/>
          </p:cNvSpPr>
          <p:nvPr>
            <p:ph type="sldNum" sz="quarter" idx="10"/>
          </p:nvPr>
        </p:nvSpPr>
        <p:spPr>
          <a:ln/>
        </p:spPr>
        <p:txBody>
          <a:bodyPr/>
          <a:lstStyle>
            <a:lvl1pPr>
              <a:defRPr/>
            </a:lvl1pPr>
          </a:lstStyle>
          <a:p>
            <a:pPr>
              <a:defRPr/>
            </a:pPr>
            <a:fld id="{12FF13E7-1BCB-4083-8167-A31240C3E243}" type="slidenum">
              <a:rPr lang="nl-NL" smtClean="0"/>
              <a:pPr>
                <a:defRPr/>
              </a:pPr>
              <a:t>‹nr.›</a:t>
            </a:fld>
            <a:endParaRPr lang="nl-NL"/>
          </a:p>
        </p:txBody>
      </p:sp>
    </p:spTree>
    <p:extLst>
      <p:ext uri="{BB962C8B-B14F-4D97-AF65-F5344CB8AC3E}">
        <p14:creationId xmlns:p14="http://schemas.microsoft.com/office/powerpoint/2010/main" val="43270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6"/>
          <p:cNvSpPr>
            <a:spLocks noGrp="1" noChangeArrowheads="1"/>
          </p:cNvSpPr>
          <p:nvPr>
            <p:ph type="sldNum" sz="quarter" idx="10"/>
          </p:nvPr>
        </p:nvSpPr>
        <p:spPr>
          <a:ln/>
        </p:spPr>
        <p:txBody>
          <a:bodyPr/>
          <a:lstStyle>
            <a:lvl1pPr>
              <a:defRPr/>
            </a:lvl1pPr>
          </a:lstStyle>
          <a:p>
            <a:pPr>
              <a:defRPr/>
            </a:pPr>
            <a:fld id="{8BCDD24B-17CB-4449-B2BD-5979F36F23DA}" type="slidenum">
              <a:rPr lang="nl-NL" smtClean="0"/>
              <a:pPr>
                <a:defRPr/>
              </a:pPr>
              <a:t>‹nr.›</a:t>
            </a:fld>
            <a:endParaRPr lang="nl-NL"/>
          </a:p>
        </p:txBody>
      </p:sp>
    </p:spTree>
    <p:extLst>
      <p:ext uri="{BB962C8B-B14F-4D97-AF65-F5344CB8AC3E}">
        <p14:creationId xmlns:p14="http://schemas.microsoft.com/office/powerpoint/2010/main" val="16093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6"/>
          <p:cNvSpPr>
            <a:spLocks noGrp="1" noChangeArrowheads="1"/>
          </p:cNvSpPr>
          <p:nvPr>
            <p:ph type="sldNum" sz="quarter" idx="10"/>
          </p:nvPr>
        </p:nvSpPr>
        <p:spPr>
          <a:ln/>
        </p:spPr>
        <p:txBody>
          <a:bodyPr/>
          <a:lstStyle>
            <a:lvl1pPr>
              <a:defRPr/>
            </a:lvl1pPr>
          </a:lstStyle>
          <a:p>
            <a:pPr>
              <a:defRPr/>
            </a:pPr>
            <a:fld id="{7672A887-0985-4CC9-BFC5-42937CCE4879}" type="slidenum">
              <a:rPr lang="nl-NL" smtClean="0"/>
              <a:pPr>
                <a:defRPr/>
              </a:pPr>
              <a:t>‹nr.›</a:t>
            </a:fld>
            <a:endParaRPr lang="nl-NL"/>
          </a:p>
        </p:txBody>
      </p:sp>
    </p:spTree>
    <p:extLst>
      <p:ext uri="{BB962C8B-B14F-4D97-AF65-F5344CB8AC3E}">
        <p14:creationId xmlns:p14="http://schemas.microsoft.com/office/powerpoint/2010/main" val="281549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2E78753-4825-47EA-B8A7-4CA75E6D5638}" type="slidenum">
              <a:rPr lang="nl-NL" smtClean="0"/>
              <a:pPr>
                <a:defRPr/>
              </a:pPr>
              <a:t>‹nr.›</a:t>
            </a:fld>
            <a:endParaRPr lang="nl-NL"/>
          </a:p>
        </p:txBody>
      </p:sp>
    </p:spTree>
    <p:extLst>
      <p:ext uri="{BB962C8B-B14F-4D97-AF65-F5344CB8AC3E}">
        <p14:creationId xmlns:p14="http://schemas.microsoft.com/office/powerpoint/2010/main" val="36477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Rectangle 6"/>
          <p:cNvSpPr>
            <a:spLocks noGrp="1" noChangeArrowheads="1"/>
          </p:cNvSpPr>
          <p:nvPr>
            <p:ph type="sldNum"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19602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Rectangle 6"/>
          <p:cNvSpPr>
            <a:spLocks noGrp="1" noChangeArrowheads="1"/>
          </p:cNvSpPr>
          <p:nvPr>
            <p:ph type="sldNum" sz="quarter" idx="10"/>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85927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ANN0095_PPTtemplate_V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dirty="0" err="1"/>
              <a:t>Klik</a:t>
            </a:r>
            <a:r>
              <a:rPr lang="en-US" altLang="nl-NL" dirty="0"/>
              <a:t> om het </a:t>
            </a:r>
            <a:r>
              <a:rPr lang="en-US" altLang="nl-NL" dirty="0" err="1"/>
              <a:t>opmaakprofiel</a:t>
            </a:r>
            <a:r>
              <a:rPr lang="en-US" altLang="nl-NL" dirty="0"/>
              <a:t> </a:t>
            </a:r>
            <a:r>
              <a:rPr lang="en-US" altLang="nl-NL" dirty="0" err="1"/>
              <a:t>te</a:t>
            </a:r>
            <a:r>
              <a:rPr lang="en-US" altLang="nl-NL" dirty="0"/>
              <a:t> </a:t>
            </a:r>
            <a:r>
              <a:rPr lang="en-US" altLang="nl-NL" dirty="0" err="1"/>
              <a:t>bewerken</a:t>
            </a:r>
            <a:endParaRPr lang="en-US" altLang="nl-NL" dirty="0"/>
          </a:p>
        </p:txBody>
      </p:sp>
      <p:sp>
        <p:nvSpPr>
          <p:cNvPr id="1028" name="Rectangle 3"/>
          <p:cNvSpPr>
            <a:spLocks noGrp="1" noChangeArrowheads="1"/>
          </p:cNvSpPr>
          <p:nvPr>
            <p:ph type="body" idx="1"/>
          </p:nvPr>
        </p:nvSpPr>
        <p:spPr bwMode="auto">
          <a:xfrm>
            <a:off x="685800" y="1828800"/>
            <a:ext cx="7772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dirty="0" err="1"/>
              <a:t>Klik</a:t>
            </a:r>
            <a:r>
              <a:rPr lang="en-US" altLang="nl-NL" dirty="0"/>
              <a:t> om de </a:t>
            </a:r>
            <a:r>
              <a:rPr lang="en-US" altLang="nl-NL" dirty="0" err="1"/>
              <a:t>opmaakprofielen</a:t>
            </a:r>
            <a:r>
              <a:rPr lang="en-US" altLang="nl-NL" dirty="0"/>
              <a:t> van de </a:t>
            </a:r>
            <a:r>
              <a:rPr lang="en-US" altLang="nl-NL" dirty="0" err="1"/>
              <a:t>modeltekst</a:t>
            </a:r>
            <a:r>
              <a:rPr lang="en-US" altLang="nl-NL" dirty="0"/>
              <a:t> </a:t>
            </a:r>
            <a:r>
              <a:rPr lang="en-US" altLang="nl-NL" dirty="0" err="1"/>
              <a:t>te</a:t>
            </a:r>
            <a:r>
              <a:rPr lang="en-US" altLang="nl-NL" dirty="0"/>
              <a:t> </a:t>
            </a:r>
            <a:r>
              <a:rPr lang="en-US" altLang="nl-NL" dirty="0" err="1"/>
              <a:t>bewerken</a:t>
            </a:r>
            <a:endParaRPr lang="en-US" altLang="nl-NL" dirty="0"/>
          </a:p>
          <a:p>
            <a:pPr lvl="1"/>
            <a:r>
              <a:rPr lang="en-US" altLang="nl-NL" dirty="0" err="1"/>
              <a:t>Tweede</a:t>
            </a:r>
            <a:r>
              <a:rPr lang="en-US" altLang="nl-NL" dirty="0"/>
              <a:t> </a:t>
            </a:r>
            <a:r>
              <a:rPr lang="en-US" altLang="nl-NL" dirty="0" err="1"/>
              <a:t>niveau</a:t>
            </a:r>
            <a:endParaRPr lang="en-US" altLang="nl-NL" dirty="0"/>
          </a:p>
          <a:p>
            <a:pPr lvl="2"/>
            <a:r>
              <a:rPr lang="en-US" altLang="nl-NL" dirty="0" err="1"/>
              <a:t>Derde</a:t>
            </a:r>
            <a:r>
              <a:rPr lang="en-US" altLang="nl-NL" dirty="0"/>
              <a:t> </a:t>
            </a:r>
            <a:r>
              <a:rPr lang="en-US" altLang="nl-NL" dirty="0" err="1"/>
              <a:t>niveau</a:t>
            </a:r>
            <a:endParaRPr lang="en-US" altLang="nl-NL" dirty="0"/>
          </a:p>
          <a:p>
            <a:pPr lvl="3"/>
            <a:r>
              <a:rPr lang="en-US" altLang="nl-NL" dirty="0" err="1"/>
              <a:t>Vierde</a:t>
            </a:r>
            <a:r>
              <a:rPr lang="en-US" altLang="nl-NL" dirty="0"/>
              <a:t> </a:t>
            </a:r>
            <a:r>
              <a:rPr lang="en-US" altLang="nl-NL" dirty="0" err="1"/>
              <a:t>niveau</a:t>
            </a:r>
            <a:endParaRPr lang="en-US" altLang="nl-NL" dirty="0"/>
          </a:p>
          <a:p>
            <a:pPr lvl="4"/>
            <a:r>
              <a:rPr lang="en-US" altLang="nl-NL" dirty="0" err="1"/>
              <a:t>Vijfde</a:t>
            </a:r>
            <a:r>
              <a:rPr lang="en-US" altLang="nl-NL" dirty="0"/>
              <a:t> </a:t>
            </a:r>
            <a:r>
              <a:rPr lang="en-US" altLang="nl-NL" dirty="0" err="1"/>
              <a:t>niveau</a:t>
            </a:r>
            <a:endParaRPr lang="en-US" altLang="nl-NL" dirty="0"/>
          </a:p>
        </p:txBody>
      </p:sp>
      <p:sp>
        <p:nvSpPr>
          <p:cNvPr id="1030" name="Rectangle 6"/>
          <p:cNvSpPr>
            <a:spLocks noGrp="1" noChangeArrowheads="1"/>
          </p:cNvSpPr>
          <p:nvPr>
            <p:ph type="sldNum" sz="quarter" idx="4"/>
          </p:nvPr>
        </p:nvSpPr>
        <p:spPr bwMode="auto">
          <a:xfrm>
            <a:off x="6553200" y="6019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800">
                <a:solidFill>
                  <a:schemeClr val="tx1"/>
                </a:solidFill>
                <a:latin typeface="Arial" charset="0"/>
              </a:defRPr>
            </a:lvl1pPr>
          </a:lstStyle>
          <a:p>
            <a:pPr>
              <a:defRPr/>
            </a:pPr>
            <a:endParaRPr lang="nl-NL"/>
          </a:p>
        </p:txBody>
      </p:sp>
      <p:pic>
        <p:nvPicPr>
          <p:cNvPr id="2" name="Afbeelding 2"/>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779838" y="5662613"/>
            <a:ext cx="1584325"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eaLnBrk="1" fontAlgn="base" hangingPunct="1">
        <a:spcBef>
          <a:spcPct val="0"/>
        </a:spcBef>
        <a:spcAft>
          <a:spcPct val="0"/>
        </a:spcAft>
        <a:defRPr sz="3200">
          <a:solidFill>
            <a:srgbClr val="D70000"/>
          </a:solidFill>
          <a:latin typeface="+mn-lt"/>
          <a:ea typeface="+mj-ea"/>
          <a:cs typeface="+mj-cs"/>
        </a:defRPr>
      </a:lvl1pPr>
      <a:lvl2pPr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2pPr>
      <a:lvl3pPr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3pPr>
      <a:lvl4pPr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4pPr>
      <a:lvl5pPr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5pPr>
      <a:lvl6pPr marL="457200"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6pPr>
      <a:lvl7pPr marL="914400"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7pPr>
      <a:lvl8pPr marL="1371600"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8pPr>
      <a:lvl9pPr marL="1828800" algn="l" rtl="0" eaLnBrk="1" fontAlgn="base" hangingPunct="1">
        <a:spcBef>
          <a:spcPct val="0"/>
        </a:spcBef>
        <a:spcAft>
          <a:spcPct val="0"/>
        </a:spcAft>
        <a:defRPr sz="3200">
          <a:solidFill>
            <a:srgbClr val="D70000"/>
          </a:solidFill>
          <a:latin typeface="Bookman Old Style" pitchFamily="18" charset="0"/>
          <a:ea typeface="ヒラギノ角ゴ Pro W3" pitchFamily="16" charset="-128"/>
        </a:defRPr>
      </a:lvl9pPr>
    </p:titleStyle>
    <p:bodyStyle>
      <a:lvl1pPr marL="342900" indent="-342900" algn="l" rtl="0" eaLnBrk="1" fontAlgn="base" hangingPunct="1">
        <a:spcBef>
          <a:spcPct val="20000"/>
        </a:spcBef>
        <a:spcAft>
          <a:spcPct val="0"/>
        </a:spcAft>
        <a:buClr>
          <a:srgbClr val="D70002"/>
        </a:buClr>
        <a:buFont typeface="Wingdings" panose="05000000000000000000" pitchFamily="2" charset="2"/>
        <a:buChar char="§"/>
        <a:defRPr sz="200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D70002"/>
        </a:buClr>
        <a:buFont typeface="Wingdings" panose="05000000000000000000" pitchFamily="2" charset="2"/>
        <a:buChar char="§"/>
        <a:defRPr sz="2000">
          <a:solidFill>
            <a:schemeClr val="tx1">
              <a:lumMod val="65000"/>
              <a:lumOff val="35000"/>
            </a:schemeClr>
          </a:solidFill>
          <a:latin typeface="+mn-lt"/>
          <a:ea typeface="+mn-ea"/>
        </a:defRPr>
      </a:lvl2pPr>
      <a:lvl3pPr marL="1143000" indent="-228600" algn="l" rtl="0" eaLnBrk="1" fontAlgn="base" hangingPunct="1">
        <a:spcBef>
          <a:spcPct val="20000"/>
        </a:spcBef>
        <a:spcAft>
          <a:spcPct val="0"/>
        </a:spcAft>
        <a:buFont typeface="Wingdings" panose="05000000000000000000" pitchFamily="2" charset="2"/>
        <a:buChar char="§"/>
        <a:defRPr sz="2000">
          <a:solidFill>
            <a:schemeClr val="tx1">
              <a:lumMod val="65000"/>
              <a:lumOff val="35000"/>
            </a:schemeClr>
          </a:solidFill>
          <a:latin typeface="+mn-lt"/>
          <a:ea typeface="+mn-ea"/>
        </a:defRPr>
      </a:lvl3pPr>
      <a:lvl4pPr marL="16002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lumMod val="65000"/>
              <a:lumOff val="35000"/>
            </a:schemeClr>
          </a:solidFill>
          <a:latin typeface="+mn-lt"/>
          <a:ea typeface="+mn-ea"/>
        </a:defRPr>
      </a:lvl4pPr>
      <a:lvl5pPr marL="2057400" indent="-228600" algn="l" rtl="0" eaLnBrk="1" fontAlgn="base" hangingPunct="1">
        <a:spcBef>
          <a:spcPct val="20000"/>
        </a:spcBef>
        <a:spcAft>
          <a:spcPct val="0"/>
        </a:spcAft>
        <a:buClr>
          <a:srgbClr val="D5D5D5"/>
        </a:buClr>
        <a:buFont typeface="Wingdings" panose="05000000000000000000" pitchFamily="2" charset="2"/>
        <a:buChar char="§"/>
        <a:defRPr sz="2000">
          <a:solidFill>
            <a:schemeClr val="tx1">
              <a:lumMod val="65000"/>
              <a:lumOff val="35000"/>
            </a:schemeClr>
          </a:solidFill>
          <a:latin typeface="+mn-lt"/>
          <a:ea typeface="+mn-ea"/>
        </a:defRPr>
      </a:lvl5pPr>
      <a:lvl6pPr marL="2514600" indent="-228600" algn="l" rtl="0" eaLnBrk="1" fontAlgn="base" hangingPunct="1">
        <a:spcBef>
          <a:spcPct val="20000"/>
        </a:spcBef>
        <a:spcAft>
          <a:spcPct val="0"/>
        </a:spcAft>
        <a:buClr>
          <a:srgbClr val="D5D5D5"/>
        </a:buClr>
        <a:buFont typeface="Wingdings" pitchFamily="2" charset="2"/>
        <a:buChar char="§"/>
        <a:defRPr sz="2000">
          <a:solidFill>
            <a:srgbClr val="4B4B4B"/>
          </a:solidFill>
          <a:latin typeface="+mn-lt"/>
          <a:ea typeface="+mn-ea"/>
        </a:defRPr>
      </a:lvl6pPr>
      <a:lvl7pPr marL="2971800" indent="-228600" algn="l" rtl="0" eaLnBrk="1" fontAlgn="base" hangingPunct="1">
        <a:spcBef>
          <a:spcPct val="20000"/>
        </a:spcBef>
        <a:spcAft>
          <a:spcPct val="0"/>
        </a:spcAft>
        <a:buClr>
          <a:srgbClr val="D5D5D5"/>
        </a:buClr>
        <a:buFont typeface="Wingdings" pitchFamily="2" charset="2"/>
        <a:buChar char="§"/>
        <a:defRPr sz="2000">
          <a:solidFill>
            <a:srgbClr val="4B4B4B"/>
          </a:solidFill>
          <a:latin typeface="+mn-lt"/>
          <a:ea typeface="+mn-ea"/>
        </a:defRPr>
      </a:lvl7pPr>
      <a:lvl8pPr marL="3429000" indent="-228600" algn="l" rtl="0" eaLnBrk="1" fontAlgn="base" hangingPunct="1">
        <a:spcBef>
          <a:spcPct val="20000"/>
        </a:spcBef>
        <a:spcAft>
          <a:spcPct val="0"/>
        </a:spcAft>
        <a:buClr>
          <a:srgbClr val="D5D5D5"/>
        </a:buClr>
        <a:buFont typeface="Wingdings" pitchFamily="2" charset="2"/>
        <a:buChar char="§"/>
        <a:defRPr sz="2000">
          <a:solidFill>
            <a:srgbClr val="4B4B4B"/>
          </a:solidFill>
          <a:latin typeface="+mn-lt"/>
          <a:ea typeface="+mn-ea"/>
        </a:defRPr>
      </a:lvl8pPr>
      <a:lvl9pPr marL="3886200" indent="-228600" algn="l" rtl="0" eaLnBrk="1" fontAlgn="base" hangingPunct="1">
        <a:spcBef>
          <a:spcPct val="20000"/>
        </a:spcBef>
        <a:spcAft>
          <a:spcPct val="0"/>
        </a:spcAft>
        <a:buClr>
          <a:srgbClr val="D5D5D5"/>
        </a:buClr>
        <a:buFont typeface="Wingdings" pitchFamily="2" charset="2"/>
        <a:buChar char="§"/>
        <a:defRPr sz="2000">
          <a:solidFill>
            <a:srgbClr val="4B4B4B"/>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80134" y="4408432"/>
            <a:ext cx="7203233" cy="1960673"/>
          </a:xfrm>
        </p:spPr>
        <p:txBody>
          <a:bodyPr rtlCol="0">
            <a:normAutofit fontScale="90000"/>
          </a:bodyPr>
          <a:lstStyle/>
          <a:p>
            <a:pPr algn="ctr" rtl="0">
              <a:lnSpc>
                <a:spcPct val="100000"/>
              </a:lnSpc>
            </a:pP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r>
              <a:rPr lang="nl-NL" sz="5400" dirty="0"/>
              <a:t> </a:t>
            </a: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br>
              <a:rPr lang="nl-NL" sz="5400" dirty="0"/>
            </a:br>
            <a:r>
              <a:rPr lang="nl-NL" sz="3975" dirty="0"/>
              <a:t>Welkom bij het online </a:t>
            </a:r>
            <a:r>
              <a:rPr lang="nl-NL" sz="3975" dirty="0" err="1"/>
              <a:t>procurement</a:t>
            </a:r>
            <a:r>
              <a:rPr lang="nl-NL" sz="3975" dirty="0"/>
              <a:t> </a:t>
            </a:r>
            <a:r>
              <a:rPr lang="nl-NL" sz="3975" dirty="0" err="1"/>
              <a:t>hour</a:t>
            </a:r>
            <a:r>
              <a:rPr lang="nl-NL" sz="3975" dirty="0"/>
              <a:t> van de NVvA met mr. Claire Lombert inzake quasi-</a:t>
            </a:r>
            <a:r>
              <a:rPr lang="nl-NL" sz="3975" dirty="0" err="1"/>
              <a:t>inhouse</a:t>
            </a:r>
            <a:br>
              <a:rPr lang="nl-NL" sz="3975" dirty="0"/>
            </a:br>
            <a:br>
              <a:rPr lang="nl-NL" sz="3975" dirty="0"/>
            </a:br>
            <a:br>
              <a:rPr lang="nl-NL" sz="3975" dirty="0"/>
            </a:br>
            <a:endParaRPr lang="nl-NL" sz="3975" dirty="0"/>
          </a:p>
        </p:txBody>
      </p:sp>
      <p:sp>
        <p:nvSpPr>
          <p:cNvPr id="3" name="Subtitel 2"/>
          <p:cNvSpPr>
            <a:spLocks noGrp="1"/>
          </p:cNvSpPr>
          <p:nvPr>
            <p:ph type="subTitle" idx="1"/>
          </p:nvPr>
        </p:nvSpPr>
        <p:spPr>
          <a:xfrm>
            <a:off x="896902" y="5346117"/>
            <a:ext cx="7203233" cy="445294"/>
          </a:xfrm>
        </p:spPr>
        <p:txBody>
          <a:bodyPr rtlCol="0">
            <a:normAutofit/>
          </a:bodyPr>
          <a:lstStyle/>
          <a:p>
            <a:pPr rtl="0"/>
            <a:r>
              <a:rPr lang="nl-NL" dirty="0">
                <a:solidFill>
                  <a:schemeClr val="accent3">
                    <a:lumMod val="50000"/>
                  </a:schemeClr>
                </a:solidFill>
              </a:rPr>
              <a:t>11 maart 2021 16.30 – 17:30 uur</a:t>
            </a:r>
          </a:p>
          <a:p>
            <a:pPr rtl="0"/>
            <a:endParaRPr lang="nl-NL" dirty="0">
              <a:solidFill>
                <a:schemeClr val="accent3">
                  <a:lumMod val="50000"/>
                </a:schemeClr>
              </a:solidFill>
            </a:endParaRPr>
          </a:p>
        </p:txBody>
      </p:sp>
      <p:pic>
        <p:nvPicPr>
          <p:cNvPr id="4" name="Afbeelding 3"/>
          <p:cNvPicPr>
            <a:picLocks noChangeAspect="1"/>
          </p:cNvPicPr>
          <p:nvPr/>
        </p:nvPicPr>
        <p:blipFill>
          <a:blip r:embed="rId3"/>
          <a:stretch>
            <a:fillRect/>
          </a:stretch>
        </p:blipFill>
        <p:spPr>
          <a:xfrm>
            <a:off x="880134" y="1063811"/>
            <a:ext cx="1268944" cy="1172973"/>
          </a:xfrm>
          <a:prstGeom prst="rect">
            <a:avLst/>
          </a:prstGeom>
        </p:spPr>
      </p:pic>
      <p:grpSp>
        <p:nvGrpSpPr>
          <p:cNvPr id="6" name="Group 4"/>
          <p:cNvGrpSpPr>
            <a:grpSpLocks noChangeAspect="1"/>
          </p:cNvGrpSpPr>
          <p:nvPr/>
        </p:nvGrpSpPr>
        <p:grpSpPr bwMode="auto">
          <a:xfrm>
            <a:off x="3518297" y="1160859"/>
            <a:ext cx="5355431" cy="823913"/>
            <a:chOff x="2971" y="400"/>
            <a:chExt cx="4498" cy="692"/>
          </a:xfrm>
        </p:grpSpPr>
        <p:sp>
          <p:nvSpPr>
            <p:cNvPr id="7" name="AutoShape 3"/>
            <p:cNvSpPr>
              <a:spLocks noChangeAspect="1" noChangeArrowheads="1" noTextEdit="1"/>
            </p:cNvSpPr>
            <p:nvPr/>
          </p:nvSpPr>
          <p:spPr bwMode="auto">
            <a:xfrm>
              <a:off x="2971" y="401"/>
              <a:ext cx="4165" cy="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nl-NL" sz="1200" dirty="0"/>
            </a:p>
          </p:txBody>
        </p:sp>
        <p:sp>
          <p:nvSpPr>
            <p:cNvPr id="8" name="Rectangle 5"/>
            <p:cNvSpPr>
              <a:spLocks noChangeArrowheads="1"/>
            </p:cNvSpPr>
            <p:nvPr/>
          </p:nvSpPr>
          <p:spPr bwMode="auto">
            <a:xfrm>
              <a:off x="5865" y="400"/>
              <a:ext cx="32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nl-NL" altLang="nl-NL" sz="975" dirty="0">
                  <a:solidFill>
                    <a:srgbClr val="000000"/>
                  </a:solidFill>
                  <a:latin typeface="Verdana" panose="020B0604030504040204" pitchFamily="34" charset="0"/>
                </a:rPr>
                <a:t>         </a:t>
              </a:r>
              <a:endParaRPr lang="nl-NL" altLang="nl-NL" sz="1350" dirty="0"/>
            </a:p>
          </p:txBody>
        </p:sp>
        <p:sp>
          <p:nvSpPr>
            <p:cNvPr id="9" name="Rectangle 6"/>
            <p:cNvSpPr>
              <a:spLocks noChangeArrowheads="1"/>
            </p:cNvSpPr>
            <p:nvPr/>
          </p:nvSpPr>
          <p:spPr bwMode="auto">
            <a:xfrm>
              <a:off x="4440" y="472"/>
              <a:ext cx="3029"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defTabSz="685800"/>
              <a:r>
                <a:rPr lang="nl-NL" altLang="nl-NL" sz="1200" b="1" dirty="0">
                  <a:solidFill>
                    <a:srgbClr val="000000"/>
                  </a:solidFill>
                  <a:latin typeface="Verdana" panose="020B0604030504040204" pitchFamily="34" charset="0"/>
                </a:rPr>
                <a:t>NEDERLANDSE </a:t>
              </a:r>
            </a:p>
            <a:p>
              <a:pPr algn="r" defTabSz="685800"/>
              <a:r>
                <a:rPr lang="nl-NL" altLang="nl-NL" sz="1200" b="1" dirty="0">
                  <a:solidFill>
                    <a:srgbClr val="000000"/>
                  </a:solidFill>
                  <a:latin typeface="Verdana" panose="020B0604030504040204" pitchFamily="34" charset="0"/>
                </a:rPr>
                <a:t>VERENIGING</a:t>
              </a:r>
            </a:p>
            <a:p>
              <a:pPr algn="r" defTabSz="685800"/>
              <a:r>
                <a:rPr lang="nl-NL" altLang="nl-NL" sz="1200" b="1" dirty="0">
                  <a:solidFill>
                    <a:srgbClr val="000000"/>
                  </a:solidFill>
                  <a:latin typeface="Verdana" panose="020B0604030504040204" pitchFamily="34" charset="0"/>
                </a:rPr>
                <a:t>VOOR</a:t>
              </a:r>
            </a:p>
            <a:p>
              <a:pPr algn="r" defTabSz="685800"/>
              <a:r>
                <a:rPr lang="nl-NL" altLang="nl-NL" sz="1200" b="1" dirty="0">
                  <a:solidFill>
                    <a:srgbClr val="000000"/>
                  </a:solidFill>
                  <a:latin typeface="Verdana" panose="020B0604030504040204" pitchFamily="34" charset="0"/>
                </a:rPr>
                <a:t>AANBESTEDINGSRECHT</a:t>
              </a:r>
              <a:endParaRPr lang="nl-NL" altLang="nl-NL" sz="1200" dirty="0"/>
            </a:p>
          </p:txBody>
        </p:sp>
        <p:sp>
          <p:nvSpPr>
            <p:cNvPr id="10" name="Rectangle 7"/>
            <p:cNvSpPr>
              <a:spLocks noChangeArrowheads="1"/>
            </p:cNvSpPr>
            <p:nvPr/>
          </p:nvSpPr>
          <p:spPr bwMode="auto">
            <a:xfrm>
              <a:off x="7159" y="400"/>
              <a:ext cx="3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nl-NL" altLang="nl-NL" sz="975" b="1" dirty="0">
                  <a:solidFill>
                    <a:srgbClr val="000000"/>
                  </a:solidFill>
                  <a:latin typeface="Verdana" panose="020B0604030504040204" pitchFamily="34" charset="0"/>
                </a:rPr>
                <a:t> </a:t>
              </a:r>
              <a:endParaRPr lang="nl-NL" altLang="nl-NL" sz="1350" dirty="0"/>
            </a:p>
          </p:txBody>
        </p:sp>
        <p:sp>
          <p:nvSpPr>
            <p:cNvPr id="12" name="Rectangle 9"/>
            <p:cNvSpPr>
              <a:spLocks noChangeArrowheads="1"/>
            </p:cNvSpPr>
            <p:nvPr/>
          </p:nvSpPr>
          <p:spPr bwMode="auto">
            <a:xfrm>
              <a:off x="7163" y="543"/>
              <a:ext cx="3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nl-NL" altLang="nl-NL" sz="975" b="1" dirty="0">
                  <a:solidFill>
                    <a:srgbClr val="000000"/>
                  </a:solidFill>
                  <a:latin typeface="Verdana" panose="020B0604030504040204" pitchFamily="34" charset="0"/>
                </a:rPr>
                <a:t> </a:t>
              </a:r>
              <a:endParaRPr lang="nl-NL" altLang="nl-NL" sz="1350" dirty="0"/>
            </a:p>
          </p:txBody>
        </p:sp>
        <p:sp>
          <p:nvSpPr>
            <p:cNvPr id="14" name="Rectangle 11"/>
            <p:cNvSpPr>
              <a:spLocks noChangeArrowheads="1"/>
            </p:cNvSpPr>
            <p:nvPr/>
          </p:nvSpPr>
          <p:spPr bwMode="auto">
            <a:xfrm>
              <a:off x="7164" y="687"/>
              <a:ext cx="3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nl-NL" altLang="nl-NL" sz="975" b="1" dirty="0">
                  <a:solidFill>
                    <a:srgbClr val="000000"/>
                  </a:solidFill>
                  <a:latin typeface="Verdana" panose="020B0604030504040204" pitchFamily="34" charset="0"/>
                </a:rPr>
                <a:t> </a:t>
              </a:r>
              <a:endParaRPr lang="nl-NL" altLang="nl-NL" sz="1350" dirty="0"/>
            </a:p>
          </p:txBody>
        </p:sp>
        <p:sp>
          <p:nvSpPr>
            <p:cNvPr id="16" name="Rectangle 13"/>
            <p:cNvSpPr>
              <a:spLocks noChangeArrowheads="1"/>
            </p:cNvSpPr>
            <p:nvPr/>
          </p:nvSpPr>
          <p:spPr bwMode="auto">
            <a:xfrm>
              <a:off x="4440" y="846"/>
              <a:ext cx="2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nl-NL" altLang="nl-NL" sz="900" dirty="0">
                  <a:solidFill>
                    <a:srgbClr val="000000"/>
                  </a:solidFill>
                  <a:latin typeface="Calibri" panose="020F0502020204030204" pitchFamily="34" charset="0"/>
                </a:rPr>
                <a:t> </a:t>
              </a:r>
              <a:endParaRPr lang="nl-NL" altLang="nl-NL" sz="1350" dirty="0"/>
            </a:p>
          </p:txBody>
        </p:sp>
      </p:gr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en-US" dirty="0">
                <a:latin typeface="Calibri" panose="020F0502020204030204" pitchFamily="34" charset="0"/>
              </a:rPr>
              <a:t>Veel dank! Vragen?</a:t>
            </a:r>
            <a:endParaRPr lang="nl-NL" altLang="nl-NL" dirty="0">
              <a:latin typeface="Calibri" panose="020F0502020204030204" pitchFamily="34" charset="0"/>
            </a:endParaRP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10</a:t>
            </a:fld>
            <a:endParaRPr lang="nl-NL" dirty="0"/>
          </a:p>
        </p:txBody>
      </p:sp>
      <p:sp>
        <p:nvSpPr>
          <p:cNvPr id="8" name="Tijdelijke aanduiding voor inhoud 7">
            <a:extLst>
              <a:ext uri="{FF2B5EF4-FFF2-40B4-BE49-F238E27FC236}">
                <a16:creationId xmlns:a16="http://schemas.microsoft.com/office/drawing/2014/main" id="{8028E0EB-4A85-4C9F-B651-F0D864487E02}"/>
              </a:ext>
            </a:extLst>
          </p:cNvPr>
          <p:cNvSpPr>
            <a:spLocks noGrp="1"/>
          </p:cNvSpPr>
          <p:nvPr>
            <p:ph idx="1"/>
          </p:nvPr>
        </p:nvSpPr>
        <p:spPr/>
        <p:txBody>
          <a:bodyPr/>
          <a:lstStyle/>
          <a:p>
            <a:endParaRPr lang="nl-NL"/>
          </a:p>
        </p:txBody>
      </p:sp>
      <p:pic>
        <p:nvPicPr>
          <p:cNvPr id="3" name="Afbeelding 2">
            <a:extLst>
              <a:ext uri="{FF2B5EF4-FFF2-40B4-BE49-F238E27FC236}">
                <a16:creationId xmlns:a16="http://schemas.microsoft.com/office/drawing/2014/main" id="{4726E84E-17BD-4403-8B4C-A1082B8C9D4B}"/>
              </a:ext>
            </a:extLst>
          </p:cNvPr>
          <p:cNvPicPr>
            <a:picLocks noChangeAspect="1"/>
          </p:cNvPicPr>
          <p:nvPr/>
        </p:nvPicPr>
        <p:blipFill>
          <a:blip r:embed="rId4"/>
          <a:stretch>
            <a:fillRect/>
          </a:stretch>
        </p:blipFill>
        <p:spPr>
          <a:xfrm>
            <a:off x="1835696" y="2204864"/>
            <a:ext cx="4962525" cy="3095625"/>
          </a:xfrm>
          <a:prstGeom prst="rect">
            <a:avLst/>
          </a:prstGeom>
        </p:spPr>
      </p:pic>
    </p:spTree>
    <p:extLst>
      <p:ext uri="{BB962C8B-B14F-4D97-AF65-F5344CB8AC3E}">
        <p14:creationId xmlns:p14="http://schemas.microsoft.com/office/powerpoint/2010/main" val="310176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73332" y="1857648"/>
            <a:ext cx="7772400" cy="4648200"/>
          </a:xfrm>
        </p:spPr>
        <p:txBody>
          <a:bodyPr>
            <a:normAutofit/>
          </a:bodyPr>
          <a:lstStyle/>
          <a:p>
            <a:pPr>
              <a:buFont typeface="Arial" panose="020B0604020202020204" pitchFamily="34" charset="0"/>
              <a:buChar char="•"/>
            </a:pPr>
            <a:endParaRPr lang="en-US" dirty="0">
              <a:latin typeface="Calibri" panose="020F0502020204030204" pitchFamily="34" charset="0"/>
            </a:endParaRPr>
          </a:p>
          <a:p>
            <a:r>
              <a:rPr lang="nl-NL" altLang="en-US" sz="2000" dirty="0">
                <a:latin typeface="Calibri" panose="020F0502020204030204" pitchFamily="34" charset="0"/>
              </a:rPr>
              <a:t>De markt versus de overheid</a:t>
            </a:r>
          </a:p>
          <a:p>
            <a:pPr lvl="1"/>
            <a:r>
              <a:rPr lang="nl-NL" altLang="en-US" sz="2000" dirty="0" err="1">
                <a:latin typeface="Calibri" panose="020F0502020204030204" pitchFamily="34" charset="0"/>
              </a:rPr>
              <a:t>HvJ</a:t>
            </a:r>
            <a:r>
              <a:rPr lang="nl-NL" altLang="en-US" sz="2000" dirty="0">
                <a:latin typeface="Calibri" panose="020F0502020204030204" pitchFamily="34" charset="0"/>
              </a:rPr>
              <a:t> EU 3 oktober 2019, C-285/18, </a:t>
            </a:r>
            <a:r>
              <a:rPr lang="nl-NL" altLang="en-US" sz="2000" i="1" dirty="0" err="1">
                <a:latin typeface="Calibri" panose="020F0502020204030204" pitchFamily="34" charset="0"/>
              </a:rPr>
              <a:t>Irgita</a:t>
            </a:r>
            <a:endParaRPr lang="nl-NL" altLang="en-US" sz="2000" i="1" dirty="0">
              <a:latin typeface="Calibri" panose="020F0502020204030204" pitchFamily="34" charset="0"/>
            </a:endParaRPr>
          </a:p>
          <a:p>
            <a:pPr lvl="1"/>
            <a:r>
              <a:rPr lang="nl-NL" altLang="en-US" dirty="0" err="1">
                <a:latin typeface="Calibri" panose="020F0502020204030204" pitchFamily="34" charset="0"/>
              </a:rPr>
              <a:t>HvJ</a:t>
            </a:r>
            <a:r>
              <a:rPr lang="nl-NL" altLang="en-US" dirty="0">
                <a:latin typeface="Calibri" panose="020F0502020204030204" pitchFamily="34" charset="0"/>
              </a:rPr>
              <a:t> EU 6 februari 2020, C-89/19, </a:t>
            </a:r>
            <a:r>
              <a:rPr lang="nl-NL" altLang="en-US" i="1" dirty="0" err="1">
                <a:latin typeface="Calibri" panose="020F0502020204030204" pitchFamily="34" charset="0"/>
              </a:rPr>
              <a:t>Lanciano</a:t>
            </a:r>
            <a:endParaRPr lang="nl-NL" altLang="en-US" dirty="0">
              <a:latin typeface="Calibri" panose="020F0502020204030204" pitchFamily="34" charset="0"/>
            </a:endParaRPr>
          </a:p>
          <a:p>
            <a:pPr lvl="1"/>
            <a:r>
              <a:rPr lang="nl-NL" altLang="en-US" dirty="0" err="1">
                <a:latin typeface="Calibri" panose="020F0502020204030204" pitchFamily="34" charset="0"/>
              </a:rPr>
              <a:t>HvJ</a:t>
            </a:r>
            <a:r>
              <a:rPr lang="nl-NL" altLang="en-US" dirty="0">
                <a:latin typeface="Calibri" panose="020F0502020204030204" pitchFamily="34" charset="0"/>
              </a:rPr>
              <a:t> EU 6 februari 2020, C-11/19, </a:t>
            </a:r>
            <a:r>
              <a:rPr lang="nl-NL" altLang="en-US" i="1" dirty="0" err="1">
                <a:latin typeface="Calibri" panose="020F0502020204030204" pitchFamily="34" charset="0"/>
              </a:rPr>
              <a:t>Croce</a:t>
            </a:r>
            <a:r>
              <a:rPr lang="nl-NL" altLang="en-US" i="1" dirty="0">
                <a:latin typeface="Calibri" panose="020F0502020204030204" pitchFamily="34" charset="0"/>
              </a:rPr>
              <a:t> </a:t>
            </a:r>
            <a:r>
              <a:rPr lang="nl-NL" altLang="en-US" i="1" dirty="0" err="1">
                <a:latin typeface="Calibri" panose="020F0502020204030204" pitchFamily="34" charset="0"/>
              </a:rPr>
              <a:t>Verde</a:t>
            </a:r>
            <a:endParaRPr lang="nl-NL" altLang="en-US" dirty="0">
              <a:latin typeface="Calibri" panose="020F0502020204030204" pitchFamily="34" charset="0"/>
            </a:endParaRPr>
          </a:p>
          <a:p>
            <a:endParaRPr lang="nl-NL" altLang="en-US" dirty="0">
              <a:latin typeface="Calibri" panose="020F0502020204030204" pitchFamily="34" charset="0"/>
            </a:endParaRPr>
          </a:p>
          <a:p>
            <a:r>
              <a:rPr lang="nl-NL" altLang="en-US" dirty="0">
                <a:latin typeface="Calibri" panose="020F0502020204030204" pitchFamily="34" charset="0"/>
              </a:rPr>
              <a:t>Toezicht in de praktijk</a:t>
            </a:r>
          </a:p>
          <a:p>
            <a:pPr lvl="1"/>
            <a:r>
              <a:rPr lang="nl-NL" altLang="en-US" dirty="0" err="1">
                <a:latin typeface="Calibri" panose="020F0502020204030204" pitchFamily="34" charset="0"/>
              </a:rPr>
              <a:t>Vzr</a:t>
            </a:r>
            <a:r>
              <a:rPr lang="nl-NL" altLang="en-US" dirty="0">
                <a:latin typeface="Calibri" panose="020F0502020204030204" pitchFamily="34" charset="0"/>
              </a:rPr>
              <a:t>. Rb. Rotterdam 31 januari 2020, </a:t>
            </a:r>
            <a:r>
              <a:rPr lang="nl-NL" altLang="en-US" i="1" dirty="0">
                <a:latin typeface="Calibri" panose="020F0502020204030204" pitchFamily="34" charset="0"/>
              </a:rPr>
              <a:t>AVR/N.V. BAR</a:t>
            </a:r>
          </a:p>
          <a:p>
            <a:endParaRPr lang="nl-NL" altLang="en-US" dirty="0">
              <a:latin typeface="Calibri" panose="020F0502020204030204" pitchFamily="34" charset="0"/>
            </a:endParaRPr>
          </a:p>
          <a:p>
            <a:r>
              <a:rPr lang="nl-NL" altLang="en-US" sz="2000" dirty="0">
                <a:latin typeface="Calibri" panose="020F0502020204030204" pitchFamily="34" charset="0"/>
              </a:rPr>
              <a:t>Functionele benadering van quasi-</a:t>
            </a:r>
            <a:r>
              <a:rPr lang="nl-NL" altLang="en-US" sz="2000" dirty="0" err="1">
                <a:latin typeface="Calibri" panose="020F0502020204030204" pitchFamily="34" charset="0"/>
              </a:rPr>
              <a:t>inhouse</a:t>
            </a:r>
            <a:endParaRPr lang="nl-NL" altLang="en-US" sz="2000" dirty="0">
              <a:latin typeface="Calibri" panose="020F0502020204030204" pitchFamily="34" charset="0"/>
            </a:endParaRPr>
          </a:p>
          <a:p>
            <a:pPr lvl="1"/>
            <a:r>
              <a:rPr lang="nl-NL" altLang="en-US" dirty="0" err="1">
                <a:latin typeface="Calibri" panose="020F0502020204030204" pitchFamily="34" charset="0"/>
              </a:rPr>
              <a:t>HvJ</a:t>
            </a:r>
            <a:r>
              <a:rPr lang="nl-NL" altLang="en-US" dirty="0">
                <a:latin typeface="Calibri" panose="020F0502020204030204" pitchFamily="34" charset="0"/>
              </a:rPr>
              <a:t> EU 18 juni 2020, C-328/19, </a:t>
            </a:r>
            <a:r>
              <a:rPr lang="nl-NL" altLang="en-US" i="1" dirty="0" err="1">
                <a:latin typeface="Calibri" panose="020F0502020204030204" pitchFamily="34" charset="0"/>
              </a:rPr>
              <a:t>Porin</a:t>
            </a:r>
            <a:r>
              <a:rPr lang="nl-NL" altLang="en-US" i="1" dirty="0">
                <a:latin typeface="Calibri" panose="020F0502020204030204" pitchFamily="34" charset="0"/>
              </a:rPr>
              <a:t> </a:t>
            </a:r>
            <a:r>
              <a:rPr lang="nl-NL" altLang="en-US" i="1" dirty="0" err="1">
                <a:latin typeface="Calibri" panose="020F0502020204030204" pitchFamily="34" charset="0"/>
              </a:rPr>
              <a:t>Kaupunki</a:t>
            </a:r>
            <a:endParaRPr lang="en-US" i="1" dirty="0">
              <a:latin typeface="Calibri" panose="020F0502020204030204" pitchFamily="34" charset="0"/>
            </a:endParaRP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2</a:t>
            </a:fld>
            <a:endParaRPr lang="nl-NL"/>
          </a:p>
        </p:txBody>
      </p:sp>
      <p:sp>
        <p:nvSpPr>
          <p:cNvPr id="3" name="Titel 2">
            <a:extLst>
              <a:ext uri="{FF2B5EF4-FFF2-40B4-BE49-F238E27FC236}">
                <a16:creationId xmlns:a16="http://schemas.microsoft.com/office/drawing/2014/main" id="{35BE3859-C6D2-42BF-8137-331A592C405F}"/>
              </a:ext>
            </a:extLst>
          </p:cNvPr>
          <p:cNvSpPr>
            <a:spLocks noGrp="1"/>
          </p:cNvSpPr>
          <p:nvPr>
            <p:ph type="title"/>
          </p:nvPr>
        </p:nvSpPr>
        <p:spPr/>
        <p:txBody>
          <a:bodyPr/>
          <a:lstStyle/>
          <a:p>
            <a:r>
              <a:rPr lang="nl-NL" dirty="0">
                <a:latin typeface="Calibri" panose="020F0502020204030204" pitchFamily="34" charset="0"/>
              </a:rPr>
              <a:t>Quasi-</a:t>
            </a:r>
            <a:r>
              <a:rPr lang="nl-NL" dirty="0" err="1">
                <a:latin typeface="Calibri" panose="020F0502020204030204" pitchFamily="34" charset="0"/>
              </a:rPr>
              <a:t>inhouse</a:t>
            </a:r>
            <a:r>
              <a:rPr lang="nl-NL" dirty="0">
                <a:latin typeface="Calibri" panose="020F0502020204030204" pitchFamily="34" charset="0"/>
              </a:rPr>
              <a:t>, recente ontwikkelingen</a:t>
            </a:r>
            <a:br>
              <a:rPr lang="nl-NL" dirty="0">
                <a:latin typeface="Calibri" panose="020F0502020204030204" pitchFamily="34" charset="0"/>
              </a:rPr>
            </a:br>
            <a:br>
              <a:rPr lang="nl-NL" dirty="0">
                <a:latin typeface="Calibri" panose="020F0502020204030204" pitchFamily="34" charset="0"/>
              </a:rPr>
            </a:br>
            <a:r>
              <a:rPr lang="nl-NL" dirty="0">
                <a:latin typeface="Calibri" panose="020F0502020204030204" pitchFamily="34" charset="0"/>
              </a:rPr>
              <a:t>Onderwerpen</a:t>
            </a:r>
          </a:p>
        </p:txBody>
      </p:sp>
    </p:spTree>
    <p:extLst>
      <p:ext uri="{BB962C8B-B14F-4D97-AF65-F5344CB8AC3E}">
        <p14:creationId xmlns:p14="http://schemas.microsoft.com/office/powerpoint/2010/main" val="387501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nl-NL" dirty="0">
                <a:latin typeface="Calibri" panose="020F0502020204030204" pitchFamily="34" charset="0"/>
              </a:rPr>
              <a:t>De markt versus de overheid</a:t>
            </a:r>
          </a:p>
        </p:txBody>
      </p:sp>
      <p:sp>
        <p:nvSpPr>
          <p:cNvPr id="2" name="Tijdelijke aanduiding voor inhoud 1"/>
          <p:cNvSpPr>
            <a:spLocks noGrp="1"/>
          </p:cNvSpPr>
          <p:nvPr>
            <p:ph idx="1"/>
          </p:nvPr>
        </p:nvSpPr>
        <p:spPr>
          <a:xfrm>
            <a:off x="673332" y="1857648"/>
            <a:ext cx="7772400" cy="4648200"/>
          </a:xfrm>
        </p:spPr>
        <p:txBody>
          <a:bodyPr>
            <a:normAutofit/>
          </a:bodyPr>
          <a:lstStyle/>
          <a:p>
            <a:pPr marL="914400" lvl="2" indent="0">
              <a:buClr>
                <a:srgbClr val="D70000"/>
              </a:buClr>
              <a:buNone/>
              <a:defRPr/>
            </a:pPr>
            <a:r>
              <a:rPr lang="nl-NL" altLang="en-US" sz="2400" dirty="0"/>
              <a:t>Overweging 5 Richtlijn: </a:t>
            </a:r>
          </a:p>
          <a:p>
            <a:pPr marL="914400" lvl="2" indent="0">
              <a:buClr>
                <a:srgbClr val="D70000"/>
              </a:buClr>
              <a:buNone/>
              <a:defRPr/>
            </a:pPr>
            <a:endParaRPr lang="nl-NL" altLang="en-US" sz="2400" dirty="0"/>
          </a:p>
          <a:p>
            <a:pPr lvl="1" algn="ctr">
              <a:buNone/>
              <a:defRPr/>
            </a:pPr>
            <a:r>
              <a:rPr lang="nl-NL" sz="2400" i="1" dirty="0"/>
              <a:t>“Er zij op gewezen dat geen enkele bepaling in deze richtlijn de lidstaten verplicht de dienstverlening waarvoor zij zelf zorg wensen te dragen of die zij willen organiseren met andere middelen dan overheidsopdrachten in de zin van deze richtlijn, uit te besteden of te outsourcen.”</a:t>
            </a:r>
            <a:endParaRPr lang="nl-NL" altLang="en-US" sz="2400" i="1" dirty="0"/>
          </a:p>
          <a:p>
            <a:pPr>
              <a:buFont typeface="Arial" panose="020B0604020202020204" pitchFamily="34" charset="0"/>
              <a:buChar char="•"/>
            </a:pPr>
            <a:endParaRPr lang="en-US" sz="2400" dirty="0"/>
          </a:p>
          <a:p>
            <a:pPr marL="0" indent="0">
              <a:buNone/>
            </a:pPr>
            <a:endParaRPr lang="en-US" sz="2400" dirty="0"/>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3</a:t>
            </a:fld>
            <a:endParaRPr lang="nl-NL"/>
          </a:p>
        </p:txBody>
      </p:sp>
    </p:spTree>
    <p:extLst>
      <p:ext uri="{BB962C8B-B14F-4D97-AF65-F5344CB8AC3E}">
        <p14:creationId xmlns:p14="http://schemas.microsoft.com/office/powerpoint/2010/main" val="224265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nl-NL" dirty="0">
                <a:latin typeface="Calibri" panose="020F0502020204030204" pitchFamily="34" charset="0"/>
              </a:rPr>
              <a:t>De markt versus de overheid</a:t>
            </a:r>
          </a:p>
        </p:txBody>
      </p:sp>
      <p:sp>
        <p:nvSpPr>
          <p:cNvPr id="2" name="Tijdelijke aanduiding voor inhoud 1"/>
          <p:cNvSpPr>
            <a:spLocks noGrp="1"/>
          </p:cNvSpPr>
          <p:nvPr>
            <p:ph idx="1"/>
          </p:nvPr>
        </p:nvSpPr>
        <p:spPr>
          <a:xfrm>
            <a:off x="683568" y="1726902"/>
            <a:ext cx="7772400" cy="4648200"/>
          </a:xfrm>
        </p:spPr>
        <p:txBody>
          <a:bodyPr>
            <a:noAutofit/>
          </a:bodyPr>
          <a:lstStyle/>
          <a:p>
            <a:r>
              <a:rPr lang="nl-NL" altLang="en-US" sz="1800" dirty="0">
                <a:latin typeface="Calibri" panose="020F0502020204030204" pitchFamily="34" charset="0"/>
              </a:rPr>
              <a:t>De private sector verzet zich tegen de vrije toepassing van de vrijstellingen</a:t>
            </a:r>
          </a:p>
          <a:p>
            <a:r>
              <a:rPr lang="nl-NL" altLang="en-US" sz="1800" dirty="0">
                <a:latin typeface="Calibri" panose="020F0502020204030204" pitchFamily="34" charset="0"/>
              </a:rPr>
              <a:t>De politiek kan daar gevoelig voor zijn</a:t>
            </a:r>
          </a:p>
          <a:p>
            <a:r>
              <a:rPr lang="nl-NL" altLang="en-US" sz="1800" dirty="0">
                <a:latin typeface="Calibri" panose="020F0502020204030204" pitchFamily="34" charset="0"/>
              </a:rPr>
              <a:t>Motie </a:t>
            </a:r>
            <a:r>
              <a:rPr lang="nl-NL" altLang="en-US" sz="1800" dirty="0" err="1">
                <a:latin typeface="Calibri" panose="020F0502020204030204" pitchFamily="34" charset="0"/>
              </a:rPr>
              <a:t>Amhaouch</a:t>
            </a:r>
            <a:r>
              <a:rPr lang="nl-NL" altLang="en-US" sz="1800" dirty="0">
                <a:latin typeface="Calibri" panose="020F0502020204030204" pitchFamily="34" charset="0"/>
              </a:rPr>
              <a:t> van het CDA eind 2017</a:t>
            </a:r>
          </a:p>
          <a:p>
            <a:endParaRPr lang="nl-NL" altLang="en-US" sz="1800" dirty="0">
              <a:latin typeface="Calibri" panose="020F0502020204030204" pitchFamily="34" charset="0"/>
            </a:endParaRPr>
          </a:p>
          <a:p>
            <a:pPr marL="0" indent="0" algn="ctr">
              <a:buNone/>
            </a:pPr>
            <a:r>
              <a:rPr lang="nl-NL" sz="1800" b="0" i="1" dirty="0">
                <a:solidFill>
                  <a:srgbClr val="333333"/>
                </a:solidFill>
                <a:effectLst/>
                <a:latin typeface="Calibri" panose="020F0502020204030204" pitchFamily="34" charset="0"/>
              </a:rPr>
              <a:t>constaterende dat verschillende overheden steeds meer economische activiteiten in eigen beheer organiseren;</a:t>
            </a:r>
          </a:p>
          <a:p>
            <a:pPr marL="0" indent="0" algn="ctr">
              <a:buNone/>
            </a:pPr>
            <a:r>
              <a:rPr lang="nl-NL" sz="1800" b="1" i="1" u="sng" dirty="0">
                <a:solidFill>
                  <a:srgbClr val="333333"/>
                </a:solidFill>
                <a:effectLst/>
                <a:latin typeface="Calibri" panose="020F0502020204030204" pitchFamily="34" charset="0"/>
              </a:rPr>
              <a:t>overwegende dat transparantie bij inbesteden ontbreekt, waardoor ondernemers vaak niet of te laat op de hoogte zijn van voorgenomen </a:t>
            </a:r>
            <a:r>
              <a:rPr lang="nl-NL" sz="1800" b="1" i="1" u="sng" dirty="0" err="1">
                <a:solidFill>
                  <a:srgbClr val="333333"/>
                </a:solidFill>
                <a:effectLst/>
                <a:latin typeface="Calibri" panose="020F0502020204030204" pitchFamily="34" charset="0"/>
              </a:rPr>
              <a:t>inbestedingen</a:t>
            </a:r>
            <a:r>
              <a:rPr lang="nl-NL" sz="1800" b="1" i="1" u="sng" dirty="0">
                <a:solidFill>
                  <a:srgbClr val="333333"/>
                </a:solidFill>
                <a:effectLst/>
                <a:latin typeface="Calibri" panose="020F0502020204030204" pitchFamily="34" charset="0"/>
              </a:rPr>
              <a:t> van overheden, waardoor zij geen mogelijkheid hebben om te laten zien of zij een beter alternatief kunnen bieden</a:t>
            </a:r>
            <a:r>
              <a:rPr lang="nl-NL" sz="1800" b="0" i="1" dirty="0">
                <a:solidFill>
                  <a:srgbClr val="333333"/>
                </a:solidFill>
                <a:effectLst/>
                <a:latin typeface="Calibri" panose="020F0502020204030204" pitchFamily="34" charset="0"/>
              </a:rPr>
              <a:t>;</a:t>
            </a:r>
          </a:p>
          <a:p>
            <a:pPr marL="0" indent="0" algn="ctr">
              <a:buNone/>
            </a:pPr>
            <a:r>
              <a:rPr lang="nl-NL" sz="1800" b="0" i="1" dirty="0">
                <a:solidFill>
                  <a:srgbClr val="333333"/>
                </a:solidFill>
                <a:effectLst/>
                <a:latin typeface="Calibri" panose="020F0502020204030204" pitchFamily="34" charset="0"/>
              </a:rPr>
              <a:t>verzoekt de regering, om in samenwerking met MKB-Nederland te onderzoeken hoe één openbaar </a:t>
            </a:r>
            <a:r>
              <a:rPr lang="nl-NL" sz="1800" b="1" i="1" u="sng" dirty="0">
                <a:solidFill>
                  <a:srgbClr val="333333"/>
                </a:solidFill>
                <a:effectLst/>
                <a:latin typeface="Calibri" panose="020F0502020204030204" pitchFamily="34" charset="0"/>
              </a:rPr>
              <a:t>digitaal register inbesteden </a:t>
            </a:r>
            <a:r>
              <a:rPr lang="nl-NL" sz="1800" b="0" i="1" dirty="0">
                <a:solidFill>
                  <a:srgbClr val="333333"/>
                </a:solidFill>
                <a:effectLst/>
                <a:latin typeface="Calibri" panose="020F0502020204030204" pitchFamily="34" charset="0"/>
              </a:rPr>
              <a:t>opgezet zou kunnen worden waar overheden alle voorgenomen beslissingen rond inbesteden (en quasi-inbesteden) vooraf kunnen/moeten melden, om de transparantie bij inbesteden te bevorderen</a:t>
            </a:r>
            <a:endParaRPr lang="nl-NL" sz="1800" b="0" i="0" dirty="0">
              <a:solidFill>
                <a:srgbClr val="333333"/>
              </a:solidFill>
              <a:effectLst/>
              <a:latin typeface="Calibri" panose="020F0502020204030204" pitchFamily="34" charset="0"/>
            </a:endParaRPr>
          </a:p>
          <a:p>
            <a:pPr marL="0" indent="0">
              <a:buNone/>
            </a:pPr>
            <a:br>
              <a:rPr lang="nl-NL" altLang="en-US" sz="1800" dirty="0">
                <a:latin typeface="Calibri" panose="020F0502020204030204" pitchFamily="34" charset="0"/>
              </a:rPr>
            </a:br>
            <a:endParaRPr lang="nl-NL" altLang="en-US" sz="1800" dirty="0">
              <a:latin typeface="Calibri" panose="020F0502020204030204" pitchFamily="34" charset="0"/>
            </a:endParaRPr>
          </a:p>
          <a:p>
            <a:endParaRPr lang="en-US" sz="1800" dirty="0">
              <a:solidFill>
                <a:srgbClr val="4B4B4B"/>
              </a:solidFill>
              <a:latin typeface="Calibri" panose="020F0502020204030204" pitchFamily="34" charset="0"/>
            </a:endParaRP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4</a:t>
            </a:fld>
            <a:endParaRPr lang="nl-NL" dirty="0"/>
          </a:p>
        </p:txBody>
      </p:sp>
    </p:spTree>
    <p:extLst>
      <p:ext uri="{BB962C8B-B14F-4D97-AF65-F5344CB8AC3E}">
        <p14:creationId xmlns:p14="http://schemas.microsoft.com/office/powerpoint/2010/main" val="243027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en-US" dirty="0">
                <a:latin typeface="Calibri" panose="020F0502020204030204" pitchFamily="34" charset="0"/>
              </a:rPr>
              <a:t>Hoe doen ze dat over de grens?</a:t>
            </a:r>
            <a:endParaRPr lang="nl-NL" altLang="nl-NL" dirty="0">
              <a:latin typeface="Calibri" panose="020F0502020204030204" pitchFamily="34" charset="0"/>
            </a:endParaRPr>
          </a:p>
        </p:txBody>
      </p:sp>
      <p:sp>
        <p:nvSpPr>
          <p:cNvPr id="2" name="Tijdelijke aanduiding voor inhoud 1"/>
          <p:cNvSpPr>
            <a:spLocks noGrp="1"/>
          </p:cNvSpPr>
          <p:nvPr>
            <p:ph idx="1"/>
          </p:nvPr>
        </p:nvSpPr>
        <p:spPr>
          <a:xfrm>
            <a:off x="683568" y="1726902"/>
            <a:ext cx="7772400" cy="4648200"/>
          </a:xfrm>
        </p:spPr>
        <p:txBody>
          <a:bodyPr>
            <a:noAutofit/>
          </a:bodyPr>
          <a:lstStyle/>
          <a:p>
            <a:endParaRPr lang="nl-NL" altLang="en-US" dirty="0">
              <a:latin typeface="Calibri" panose="020F0502020204030204" pitchFamily="34" charset="0"/>
            </a:endParaRPr>
          </a:p>
          <a:p>
            <a:r>
              <a:rPr lang="nl-NL" altLang="en-US" dirty="0" err="1">
                <a:latin typeface="Calibri" panose="020F0502020204030204" pitchFamily="34" charset="0"/>
              </a:rPr>
              <a:t>HvJ</a:t>
            </a:r>
            <a:r>
              <a:rPr lang="nl-NL" altLang="en-US" dirty="0">
                <a:latin typeface="Calibri" panose="020F0502020204030204" pitchFamily="34" charset="0"/>
              </a:rPr>
              <a:t> EU 3 oktober 2019, C-285/18, </a:t>
            </a:r>
            <a:r>
              <a:rPr lang="nl-NL" altLang="en-US" i="1" dirty="0" err="1">
                <a:latin typeface="Calibri" panose="020F0502020204030204" pitchFamily="34" charset="0"/>
              </a:rPr>
              <a:t>Irgita</a:t>
            </a:r>
            <a:endParaRPr lang="nl-NL" altLang="en-US" dirty="0">
              <a:latin typeface="Calibri" panose="020F0502020204030204" pitchFamily="34" charset="0"/>
            </a:endParaRPr>
          </a:p>
          <a:p>
            <a:pPr marL="565150" lvl="1" indent="-342900"/>
            <a:r>
              <a:rPr lang="nl-NL" altLang="en-US" dirty="0">
                <a:latin typeface="Calibri" panose="020F0502020204030204" pitchFamily="34" charset="0"/>
              </a:rPr>
              <a:t>Litouwse aanbestedingswet maakt quasi-</a:t>
            </a:r>
            <a:r>
              <a:rPr lang="nl-NL" altLang="en-US" dirty="0" err="1">
                <a:latin typeface="Calibri" panose="020F0502020204030204" pitchFamily="34" charset="0"/>
              </a:rPr>
              <a:t>inbesteding</a:t>
            </a:r>
            <a:r>
              <a:rPr lang="nl-NL" altLang="en-US" dirty="0">
                <a:latin typeface="Calibri" panose="020F0502020204030204" pitchFamily="34" charset="0"/>
              </a:rPr>
              <a:t> alleen mogelijk als </a:t>
            </a:r>
            <a:r>
              <a:rPr lang="nl-NL" dirty="0">
                <a:latin typeface="Calibri" panose="020F0502020204030204" pitchFamily="34" charset="0"/>
              </a:rPr>
              <a:t>de plaatsing van een overheidsopdracht de kwaliteit, beschikbaarheid of continuïteit van de verrichte diensten niet kan waarborgen</a:t>
            </a:r>
          </a:p>
          <a:p>
            <a:pPr marL="222250" lvl="1" indent="0">
              <a:buNone/>
            </a:pPr>
            <a:endParaRPr lang="nl-NL" altLang="en-US" dirty="0">
              <a:latin typeface="Calibri" panose="020F0502020204030204" pitchFamily="34" charset="0"/>
            </a:endParaRPr>
          </a:p>
          <a:p>
            <a:r>
              <a:rPr lang="nl-NL" altLang="en-US" dirty="0" err="1">
                <a:latin typeface="Calibri" panose="020F0502020204030204" pitchFamily="34" charset="0"/>
              </a:rPr>
              <a:t>HvJ</a:t>
            </a:r>
            <a:r>
              <a:rPr lang="nl-NL" altLang="en-US" dirty="0">
                <a:latin typeface="Calibri" panose="020F0502020204030204" pitchFamily="34" charset="0"/>
              </a:rPr>
              <a:t> EU 6 februari 2020, C-89/19, </a:t>
            </a:r>
            <a:r>
              <a:rPr lang="nl-NL" altLang="en-US" i="1" dirty="0" err="1">
                <a:latin typeface="Calibri" panose="020F0502020204030204" pitchFamily="34" charset="0"/>
              </a:rPr>
              <a:t>Lanciano</a:t>
            </a:r>
            <a:endParaRPr lang="nl-NL" altLang="en-US" dirty="0">
              <a:latin typeface="Calibri" panose="020F0502020204030204" pitchFamily="34" charset="0"/>
            </a:endParaRPr>
          </a:p>
          <a:p>
            <a:pPr lvl="1"/>
            <a:r>
              <a:rPr lang="nl-NL" altLang="en-US" dirty="0">
                <a:latin typeface="Calibri" panose="020F0502020204030204" pitchFamily="34" charset="0"/>
              </a:rPr>
              <a:t>Openbare aanbesteding niet mogelijk</a:t>
            </a:r>
          </a:p>
          <a:p>
            <a:pPr lvl="1"/>
            <a:r>
              <a:rPr lang="nl-NL" altLang="en-US" dirty="0">
                <a:latin typeface="Calibri" panose="020F0502020204030204" pitchFamily="34" charset="0"/>
              </a:rPr>
              <a:t>Quasi-</a:t>
            </a:r>
            <a:r>
              <a:rPr lang="nl-NL" altLang="en-US" dirty="0" err="1">
                <a:latin typeface="Calibri" panose="020F0502020204030204" pitchFamily="34" charset="0"/>
              </a:rPr>
              <a:t>inbesteding</a:t>
            </a:r>
            <a:r>
              <a:rPr lang="nl-NL" altLang="en-US" dirty="0">
                <a:latin typeface="Calibri" panose="020F0502020204030204" pitchFamily="34" charset="0"/>
              </a:rPr>
              <a:t> moet samenleving ten goede komen</a:t>
            </a:r>
          </a:p>
          <a:p>
            <a:pPr lvl="1"/>
            <a:endParaRPr lang="nl-NL" altLang="en-US" dirty="0">
              <a:latin typeface="Calibri" panose="020F0502020204030204" pitchFamily="34" charset="0"/>
            </a:endParaRPr>
          </a:p>
          <a:p>
            <a:pPr marL="0" indent="0">
              <a:buNone/>
            </a:pPr>
            <a:r>
              <a:rPr lang="nl-NL" altLang="en-US" dirty="0">
                <a:latin typeface="Calibri" panose="020F0502020204030204" pitchFamily="34" charset="0"/>
                <a:sym typeface="Wingdings" panose="05000000000000000000" pitchFamily="2" charset="2"/>
              </a:rPr>
              <a:t> </a:t>
            </a:r>
            <a:r>
              <a:rPr lang="nl-NL" altLang="en-US" dirty="0">
                <a:latin typeface="Calibri" panose="020F0502020204030204" pitchFamily="34" charset="0"/>
              </a:rPr>
              <a:t>Quasi-</a:t>
            </a:r>
            <a:r>
              <a:rPr lang="nl-NL" altLang="en-US" dirty="0" err="1">
                <a:latin typeface="Calibri" panose="020F0502020204030204" pitchFamily="34" charset="0"/>
              </a:rPr>
              <a:t>inbesteding</a:t>
            </a:r>
            <a:r>
              <a:rPr lang="nl-NL" altLang="en-US" dirty="0">
                <a:latin typeface="Calibri" panose="020F0502020204030204" pitchFamily="34" charset="0"/>
              </a:rPr>
              <a:t> is er dan voor uitzonderingsgevallen</a:t>
            </a:r>
          </a:p>
          <a:p>
            <a:pPr>
              <a:buFont typeface="Arial" panose="020B0604020202020204" pitchFamily="34" charset="0"/>
              <a:buChar char="•"/>
            </a:pPr>
            <a:endParaRPr lang="nl-NL" altLang="en-US" dirty="0">
              <a:latin typeface="Calibri" panose="020F0502020204030204" pitchFamily="34" charset="0"/>
            </a:endParaRPr>
          </a:p>
          <a:p>
            <a:endParaRPr lang="en-US" dirty="0">
              <a:solidFill>
                <a:srgbClr val="4B4B4B"/>
              </a:solidFill>
              <a:latin typeface="Calibri" panose="020F0502020204030204" pitchFamily="34" charset="0"/>
            </a:endParaRP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5</a:t>
            </a:fld>
            <a:endParaRPr lang="nl-NL" dirty="0"/>
          </a:p>
        </p:txBody>
      </p:sp>
    </p:spTree>
    <p:extLst>
      <p:ext uri="{BB962C8B-B14F-4D97-AF65-F5344CB8AC3E}">
        <p14:creationId xmlns:p14="http://schemas.microsoft.com/office/powerpoint/2010/main" val="44679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en-US" dirty="0">
                <a:latin typeface="Calibri" panose="020F0502020204030204" pitchFamily="34" charset="0"/>
              </a:rPr>
              <a:t>Hoe doen ze dat over de grens?</a:t>
            </a:r>
            <a:endParaRPr lang="nl-NL" altLang="nl-NL" dirty="0">
              <a:latin typeface="Calibri" panose="020F0502020204030204" pitchFamily="34" charset="0"/>
            </a:endParaRPr>
          </a:p>
        </p:txBody>
      </p:sp>
      <p:sp>
        <p:nvSpPr>
          <p:cNvPr id="2" name="Tijdelijke aanduiding voor inhoud 1"/>
          <p:cNvSpPr>
            <a:spLocks noGrp="1"/>
          </p:cNvSpPr>
          <p:nvPr>
            <p:ph idx="1"/>
          </p:nvPr>
        </p:nvSpPr>
        <p:spPr>
          <a:xfrm>
            <a:off x="683568" y="1726902"/>
            <a:ext cx="7772400" cy="4648200"/>
          </a:xfrm>
        </p:spPr>
        <p:txBody>
          <a:bodyPr>
            <a:noAutofit/>
          </a:bodyPr>
          <a:lstStyle/>
          <a:p>
            <a:endParaRPr lang="nl-NL" altLang="en-US" dirty="0">
              <a:latin typeface="Calibri" panose="020F0502020204030204" pitchFamily="34" charset="0"/>
            </a:endParaRPr>
          </a:p>
          <a:p>
            <a:r>
              <a:rPr lang="nl-NL" altLang="en-US" dirty="0" err="1">
                <a:latin typeface="Calibri" panose="020F0502020204030204" pitchFamily="34" charset="0"/>
              </a:rPr>
              <a:t>HvJ</a:t>
            </a:r>
            <a:r>
              <a:rPr lang="nl-NL" altLang="en-US" dirty="0">
                <a:latin typeface="Calibri" panose="020F0502020204030204" pitchFamily="34" charset="0"/>
              </a:rPr>
              <a:t> EU 6 februari 2020, C-11/19, </a:t>
            </a:r>
            <a:r>
              <a:rPr lang="nl-NL" altLang="en-US" i="1" dirty="0" err="1">
                <a:latin typeface="Calibri" panose="020F0502020204030204" pitchFamily="34" charset="0"/>
              </a:rPr>
              <a:t>Croce</a:t>
            </a:r>
            <a:r>
              <a:rPr lang="nl-NL" altLang="en-US" i="1" dirty="0">
                <a:latin typeface="Calibri" panose="020F0502020204030204" pitchFamily="34" charset="0"/>
              </a:rPr>
              <a:t> </a:t>
            </a:r>
            <a:r>
              <a:rPr lang="nl-NL" altLang="en-US" i="1" dirty="0" err="1">
                <a:latin typeface="Calibri" panose="020F0502020204030204" pitchFamily="34" charset="0"/>
              </a:rPr>
              <a:t>Verde</a:t>
            </a:r>
            <a:endParaRPr lang="nl-NL" altLang="en-US" dirty="0">
              <a:latin typeface="Calibri" panose="020F0502020204030204" pitchFamily="34" charset="0"/>
            </a:endParaRPr>
          </a:p>
          <a:p>
            <a:pPr marL="565150" lvl="1" indent="-342900"/>
            <a:r>
              <a:rPr lang="nl-NL" altLang="en-US" dirty="0">
                <a:latin typeface="Calibri" panose="020F0502020204030204" pitchFamily="34" charset="0"/>
              </a:rPr>
              <a:t>Dienst inzake niet-spoedeisend medisch vervoer</a:t>
            </a:r>
          </a:p>
          <a:p>
            <a:pPr marL="565150" lvl="1" indent="-342900"/>
            <a:r>
              <a:rPr lang="nl-NL" altLang="en-US" dirty="0">
                <a:latin typeface="Calibri" panose="020F0502020204030204" pitchFamily="34" charset="0"/>
              </a:rPr>
              <a:t>Regionale regeling gaf voorrang aan publiek-publieke samenwerking</a:t>
            </a:r>
          </a:p>
          <a:p>
            <a:pPr marL="565150" lvl="1" indent="-342900"/>
            <a:r>
              <a:rPr lang="nl-NL" altLang="en-US" dirty="0">
                <a:latin typeface="Calibri" panose="020F0502020204030204" pitchFamily="34" charset="0"/>
              </a:rPr>
              <a:t>Boven plaatsing van een overheidsopdracht</a:t>
            </a:r>
          </a:p>
          <a:p>
            <a:pPr marL="565150" lvl="1" indent="-342900"/>
            <a:endParaRPr lang="en-US" dirty="0">
              <a:solidFill>
                <a:srgbClr val="4B4B4B"/>
              </a:solidFill>
              <a:latin typeface="Calibri" panose="020F0502020204030204" pitchFamily="34" charset="0"/>
            </a:endParaRP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6</a:t>
            </a:fld>
            <a:endParaRPr lang="nl-NL" dirty="0"/>
          </a:p>
        </p:txBody>
      </p:sp>
    </p:spTree>
    <p:extLst>
      <p:ext uri="{BB962C8B-B14F-4D97-AF65-F5344CB8AC3E}">
        <p14:creationId xmlns:p14="http://schemas.microsoft.com/office/powerpoint/2010/main" val="2894192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dirty="0">
                <a:latin typeface="Calibri" panose="020F0502020204030204" pitchFamily="34" charset="0"/>
              </a:rPr>
              <a:t>Vrijstelling voor ‘quasi’ </a:t>
            </a:r>
            <a:r>
              <a:rPr lang="nl-NL" altLang="en-US" dirty="0" err="1">
                <a:latin typeface="Calibri" panose="020F0502020204030204" pitchFamily="34" charset="0"/>
              </a:rPr>
              <a:t>inbesteding</a:t>
            </a:r>
            <a:r>
              <a:rPr lang="nl-NL" altLang="en-US" dirty="0">
                <a:latin typeface="Calibri" panose="020F0502020204030204" pitchFamily="34" charset="0"/>
              </a:rPr>
              <a:t> </a:t>
            </a:r>
            <a:endParaRPr lang="nl-NL" dirty="0">
              <a:latin typeface="Calibri" panose="020F0502020204030204" pitchFamily="34" charset="0"/>
            </a:endParaRPr>
          </a:p>
        </p:txBody>
      </p:sp>
      <p:sp>
        <p:nvSpPr>
          <p:cNvPr id="3" name="Tijdelijke aanduiding voor inhoud 2"/>
          <p:cNvSpPr>
            <a:spLocks noGrp="1"/>
          </p:cNvSpPr>
          <p:nvPr>
            <p:ph idx="1"/>
          </p:nvPr>
        </p:nvSpPr>
        <p:spPr/>
        <p:txBody>
          <a:bodyPr/>
          <a:lstStyle/>
          <a:p>
            <a:r>
              <a:rPr lang="nl-NL" altLang="en-US" dirty="0">
                <a:latin typeface="Calibri" panose="020F0502020204030204" pitchFamily="34" charset="0"/>
              </a:rPr>
              <a:t>Drie voorwaarden: </a:t>
            </a:r>
          </a:p>
          <a:p>
            <a:endParaRPr lang="nl-NL" altLang="en-US" dirty="0">
              <a:latin typeface="Calibri" panose="020F0502020204030204" pitchFamily="34" charset="0"/>
            </a:endParaRPr>
          </a:p>
          <a:p>
            <a:pPr lvl="2">
              <a:buClr>
                <a:srgbClr val="C00000"/>
              </a:buClr>
            </a:pPr>
            <a:r>
              <a:rPr lang="nl-NL" altLang="en-US" dirty="0">
                <a:latin typeface="Calibri" panose="020F0502020204030204" pitchFamily="34" charset="0"/>
              </a:rPr>
              <a:t>Aanbestedende dienst moet op uitvoeringsorganisatie toezicht houden als ware het haar eigen dienst</a:t>
            </a:r>
            <a:endParaRPr lang="nl-NL" altLang="en-US" dirty="0">
              <a:latin typeface="Calibri" panose="020F0502020204030204" pitchFamily="34" charset="0"/>
              <a:sym typeface="Wingdings" pitchFamily="2" charset="2"/>
            </a:endParaRPr>
          </a:p>
          <a:p>
            <a:pPr marL="914400" lvl="2" indent="0">
              <a:buClr>
                <a:srgbClr val="C00000"/>
              </a:buClr>
              <a:buNone/>
            </a:pPr>
            <a:r>
              <a:rPr lang="nl-NL" altLang="en-US" dirty="0">
                <a:latin typeface="Calibri" panose="020F0502020204030204" pitchFamily="34" charset="0"/>
                <a:sym typeface="Wingdings" pitchFamily="2" charset="2"/>
              </a:rPr>
              <a:t>	</a:t>
            </a:r>
          </a:p>
          <a:p>
            <a:pPr marL="914400" lvl="2" indent="0">
              <a:buClr>
                <a:srgbClr val="C00000"/>
              </a:buClr>
              <a:buNone/>
            </a:pPr>
            <a:r>
              <a:rPr lang="nl-NL" altLang="en-US" dirty="0">
                <a:latin typeface="Calibri" panose="020F0502020204030204" pitchFamily="34" charset="0"/>
                <a:sym typeface="Wingdings" pitchFamily="2" charset="2"/>
              </a:rPr>
              <a:t>	‘gecontroleerde rechtspersoon’</a:t>
            </a:r>
          </a:p>
          <a:p>
            <a:pPr lvl="2"/>
            <a:endParaRPr lang="nl-NL" altLang="en-US" dirty="0">
              <a:latin typeface="Calibri" panose="020F0502020204030204" pitchFamily="34" charset="0"/>
            </a:endParaRPr>
          </a:p>
          <a:p>
            <a:pPr lvl="2">
              <a:buClr>
                <a:srgbClr val="C00000"/>
              </a:buClr>
            </a:pPr>
            <a:r>
              <a:rPr lang="nl-NL" altLang="en-US" dirty="0">
                <a:latin typeface="Calibri" panose="020F0502020204030204" pitchFamily="34" charset="0"/>
              </a:rPr>
              <a:t>Gecontroleerde rechtspersoon moet voor het “merendeel” (80%) werken voor ‘eigen’ aanbestedende dienst(en)</a:t>
            </a:r>
          </a:p>
          <a:p>
            <a:pPr marL="357187" lvl="2" indent="0">
              <a:buNone/>
            </a:pPr>
            <a:endParaRPr lang="nl-NL" altLang="en-US" dirty="0">
              <a:latin typeface="Calibri" panose="020F0502020204030204" pitchFamily="34" charset="0"/>
            </a:endParaRPr>
          </a:p>
          <a:p>
            <a:pPr lvl="2">
              <a:buClr>
                <a:srgbClr val="C00000"/>
              </a:buClr>
            </a:pPr>
            <a:r>
              <a:rPr lang="nl-NL" altLang="en-US" dirty="0">
                <a:latin typeface="Calibri" panose="020F0502020204030204" pitchFamily="34" charset="0"/>
              </a:rPr>
              <a:t>Geen directe participatie van privékapitaal in de gecontroleerde rechtspersoon</a:t>
            </a:r>
          </a:p>
          <a:p>
            <a:endParaRPr lang="nl-NL" dirty="0">
              <a:solidFill>
                <a:srgbClr val="4B4B4B"/>
              </a:solidFill>
              <a:latin typeface="Calibri" panose="020F0502020204030204" pitchFamily="34" charset="0"/>
            </a:endParaRPr>
          </a:p>
        </p:txBody>
      </p:sp>
      <p:sp>
        <p:nvSpPr>
          <p:cNvPr id="4" name="Tijdelijke aanduiding voor dianummer 3"/>
          <p:cNvSpPr>
            <a:spLocks noGrp="1"/>
          </p:cNvSpPr>
          <p:nvPr>
            <p:ph type="sldNum" sz="quarter" idx="10"/>
          </p:nvPr>
        </p:nvSpPr>
        <p:spPr/>
        <p:txBody>
          <a:bodyPr/>
          <a:lstStyle/>
          <a:p>
            <a:pPr>
              <a:defRPr/>
            </a:pPr>
            <a:fld id="{47AF0827-0767-472E-B1A9-DCDA7C1AD8DC}" type="slidenum">
              <a:rPr lang="nl-NL" smtClean="0"/>
              <a:pPr>
                <a:defRPr/>
              </a:pPr>
              <a:t>7</a:t>
            </a:fld>
            <a:endParaRPr lang="nl-NL"/>
          </a:p>
        </p:txBody>
      </p:sp>
      <p:pic>
        <p:nvPicPr>
          <p:cNvPr id="5" name="Afbeelding 4">
            <a:extLst>
              <a:ext uri="{FF2B5EF4-FFF2-40B4-BE49-F238E27FC236}">
                <a16:creationId xmlns:a16="http://schemas.microsoft.com/office/drawing/2014/main" id="{E9FF892D-A70A-9F47-802C-58C4EAFB2D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Tree>
    <p:extLst>
      <p:ext uri="{BB962C8B-B14F-4D97-AF65-F5344CB8AC3E}">
        <p14:creationId xmlns:p14="http://schemas.microsoft.com/office/powerpoint/2010/main" val="366061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nl-NL" dirty="0" err="1">
                <a:latin typeface="Calibri" panose="020F0502020204030204" pitchFamily="34" charset="0"/>
              </a:rPr>
              <a:t>Vzr</a:t>
            </a:r>
            <a:r>
              <a:rPr lang="nl-NL" altLang="nl-NL" dirty="0">
                <a:latin typeface="Calibri" panose="020F0502020204030204" pitchFamily="34" charset="0"/>
              </a:rPr>
              <a:t>. Rb. Rotterdam 31 januari 2020, ECLI:NL:RBROT:2020:791</a:t>
            </a: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8</a:t>
            </a:fld>
            <a:endParaRPr lang="nl-NL" dirty="0"/>
          </a:p>
        </p:txBody>
      </p:sp>
      <p:sp>
        <p:nvSpPr>
          <p:cNvPr id="11" name="Ovaal 10">
            <a:extLst>
              <a:ext uri="{FF2B5EF4-FFF2-40B4-BE49-F238E27FC236}">
                <a16:creationId xmlns:a16="http://schemas.microsoft.com/office/drawing/2014/main" id="{1150D0B4-F046-8A44-B124-F1225ED9F6DC}"/>
              </a:ext>
            </a:extLst>
          </p:cNvPr>
          <p:cNvSpPr/>
          <p:nvPr/>
        </p:nvSpPr>
        <p:spPr bwMode="auto">
          <a:xfrm>
            <a:off x="3605436" y="2647112"/>
            <a:ext cx="1554832" cy="936104"/>
          </a:xfrm>
          <a:prstGeom prst="ellipse">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300" b="0" i="0" u="none" strike="noStrike" cap="none" normalizeH="0" baseline="0" dirty="0">
                <a:ln>
                  <a:noFill/>
                </a:ln>
                <a:solidFill>
                  <a:sysClr val="windowText" lastClr="000000"/>
                </a:solidFill>
                <a:effectLst/>
                <a:latin typeface="Arial" charset="0"/>
                <a:ea typeface="ヒラギノ角ゴ Pro W3" pitchFamily="16" charset="-128"/>
              </a:rPr>
              <a:t>N.V. Bar-Afvalbeheer</a:t>
            </a:r>
          </a:p>
        </p:txBody>
      </p:sp>
      <p:sp>
        <p:nvSpPr>
          <p:cNvPr id="13" name="Rechthoek 12">
            <a:extLst>
              <a:ext uri="{FF2B5EF4-FFF2-40B4-BE49-F238E27FC236}">
                <a16:creationId xmlns:a16="http://schemas.microsoft.com/office/drawing/2014/main" id="{7A3C05DC-5DC4-1340-8ACE-D8714C3AC576}"/>
              </a:ext>
            </a:extLst>
          </p:cNvPr>
          <p:cNvSpPr/>
          <p:nvPr/>
        </p:nvSpPr>
        <p:spPr bwMode="auto">
          <a:xfrm>
            <a:off x="926468" y="1885157"/>
            <a:ext cx="1818456" cy="285388"/>
          </a:xfrm>
          <a:prstGeom prst="rect">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100" b="0" i="0" u="none" strike="noStrike" cap="none" normalizeH="0" baseline="0" dirty="0">
                <a:ln>
                  <a:noFill/>
                </a:ln>
                <a:solidFill>
                  <a:sysClr val="windowText" lastClr="000000"/>
                </a:solidFill>
                <a:effectLst/>
                <a:latin typeface="Arial" charset="0"/>
                <a:ea typeface="ヒラギノ角ゴ Pro W3" pitchFamily="16" charset="-128"/>
              </a:rPr>
              <a:t>Gemeente Barendrecht </a:t>
            </a:r>
          </a:p>
        </p:txBody>
      </p:sp>
      <p:sp>
        <p:nvSpPr>
          <p:cNvPr id="15" name="Rechthoek 14">
            <a:extLst>
              <a:ext uri="{FF2B5EF4-FFF2-40B4-BE49-F238E27FC236}">
                <a16:creationId xmlns:a16="http://schemas.microsoft.com/office/drawing/2014/main" id="{38B21A00-69D1-D945-83AD-2313000F76EA}"/>
              </a:ext>
            </a:extLst>
          </p:cNvPr>
          <p:cNvSpPr/>
          <p:nvPr/>
        </p:nvSpPr>
        <p:spPr bwMode="auto">
          <a:xfrm>
            <a:off x="1043608" y="2276871"/>
            <a:ext cx="1584176" cy="37873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D70002"/>
              </a:buClr>
              <a:buSzTx/>
              <a:buFont typeface="Wingdings" pitchFamily="2" charset="2"/>
              <a:buChar char="§"/>
              <a:tabLst/>
            </a:pPr>
            <a:endParaRPr kumimoji="0" lang="nl-NL" sz="1600" b="0" i="0" u="none" strike="noStrike" cap="none" normalizeH="0" baseline="0">
              <a:ln>
                <a:noFill/>
              </a:ln>
              <a:solidFill>
                <a:sysClr val="windowText" lastClr="000000"/>
              </a:solidFill>
              <a:effectLst/>
              <a:latin typeface="Arial" charset="0"/>
              <a:ea typeface="ヒラギノ角ゴ Pro W3" pitchFamily="16" charset="-128"/>
            </a:endParaRPr>
          </a:p>
        </p:txBody>
      </p:sp>
      <p:sp>
        <p:nvSpPr>
          <p:cNvPr id="17" name="Rechthoek 16">
            <a:extLst>
              <a:ext uri="{FF2B5EF4-FFF2-40B4-BE49-F238E27FC236}">
                <a16:creationId xmlns:a16="http://schemas.microsoft.com/office/drawing/2014/main" id="{370378FB-F695-2942-A31B-56CF309B62B5}"/>
              </a:ext>
            </a:extLst>
          </p:cNvPr>
          <p:cNvSpPr/>
          <p:nvPr/>
        </p:nvSpPr>
        <p:spPr bwMode="auto">
          <a:xfrm>
            <a:off x="3473116" y="1862352"/>
            <a:ext cx="1818456" cy="288032"/>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100" b="0" i="0" u="none" strike="noStrike" cap="none" normalizeH="0" baseline="0" dirty="0">
                <a:ln>
                  <a:noFill/>
                </a:ln>
                <a:solidFill>
                  <a:sysClr val="windowText" lastClr="000000"/>
                </a:solidFill>
                <a:effectLst/>
                <a:latin typeface="Arial" charset="0"/>
                <a:ea typeface="ヒラギノ角ゴ Pro W3" pitchFamily="16" charset="-128"/>
              </a:rPr>
              <a:t>Gemeente Albrandswaard  </a:t>
            </a:r>
          </a:p>
        </p:txBody>
      </p:sp>
      <p:sp>
        <p:nvSpPr>
          <p:cNvPr id="18" name="Rechthoek 17">
            <a:extLst>
              <a:ext uri="{FF2B5EF4-FFF2-40B4-BE49-F238E27FC236}">
                <a16:creationId xmlns:a16="http://schemas.microsoft.com/office/drawing/2014/main" id="{291BC53E-0D9E-C04F-AA4C-C5D830DC1065}"/>
              </a:ext>
            </a:extLst>
          </p:cNvPr>
          <p:cNvSpPr/>
          <p:nvPr/>
        </p:nvSpPr>
        <p:spPr bwMode="auto">
          <a:xfrm>
            <a:off x="5988360" y="1885157"/>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100" b="0" i="0" u="none" strike="noStrike" cap="none" normalizeH="0" baseline="0" dirty="0">
                <a:ln>
                  <a:noFill/>
                </a:ln>
                <a:solidFill>
                  <a:sysClr val="windowText" lastClr="000000"/>
                </a:solidFill>
                <a:effectLst/>
                <a:latin typeface="Arial" charset="0"/>
                <a:ea typeface="ヒラギノ角ゴ Pro W3" pitchFamily="16" charset="-128"/>
              </a:rPr>
              <a:t>Gemeente Riderkerk </a:t>
            </a:r>
          </a:p>
        </p:txBody>
      </p:sp>
      <p:sp>
        <p:nvSpPr>
          <p:cNvPr id="16" name="Rechthoek 15">
            <a:extLst>
              <a:ext uri="{FF2B5EF4-FFF2-40B4-BE49-F238E27FC236}">
                <a16:creationId xmlns:a16="http://schemas.microsoft.com/office/drawing/2014/main" id="{1DCA808B-F17B-5047-ACBF-D76A5DAC93E1}"/>
              </a:ext>
            </a:extLst>
          </p:cNvPr>
          <p:cNvSpPr/>
          <p:nvPr/>
        </p:nvSpPr>
        <p:spPr bwMode="auto">
          <a:xfrm>
            <a:off x="3698776" y="4073894"/>
            <a:ext cx="1461492" cy="7920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300" b="0" i="0" u="none" strike="noStrike" cap="none" normalizeH="0" baseline="0" dirty="0">
                <a:ln>
                  <a:noFill/>
                </a:ln>
                <a:solidFill>
                  <a:sysClr val="windowText" lastClr="000000"/>
                </a:solidFill>
                <a:effectLst/>
                <a:latin typeface="Arial" charset="0"/>
                <a:ea typeface="ヒラギノ角ゴ Pro W3" pitchFamily="16" charset="-128"/>
              </a:rPr>
              <a:t> </a:t>
            </a:r>
          </a:p>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300" b="0" i="0" u="none" strike="noStrike" cap="none" normalizeH="0" baseline="0" dirty="0">
                <a:ln>
                  <a:noFill/>
                </a:ln>
                <a:solidFill>
                  <a:sysClr val="windowText" lastClr="000000"/>
                </a:solidFill>
                <a:effectLst/>
                <a:latin typeface="Arial" charset="0"/>
                <a:ea typeface="ヒラギノ角ゴ Pro W3" pitchFamily="16" charset="-128"/>
              </a:rPr>
              <a:t>  N.V. </a:t>
            </a:r>
            <a:r>
              <a:rPr kumimoji="0" lang="nl-NL" sz="1300" b="0" i="0" u="none" strike="noStrike" cap="none" normalizeH="0" baseline="0" dirty="0" err="1">
                <a:ln>
                  <a:noFill/>
                </a:ln>
                <a:solidFill>
                  <a:sysClr val="windowText" lastClr="000000"/>
                </a:solidFill>
                <a:effectLst/>
                <a:latin typeface="Arial" charset="0"/>
                <a:ea typeface="ヒラギノ角ゴ Pro W3" pitchFamily="16" charset="-128"/>
              </a:rPr>
              <a:t>Irado</a:t>
            </a:r>
            <a:r>
              <a:rPr kumimoji="0" lang="nl-NL" sz="1300" b="0" i="0" u="none" strike="noStrike" cap="none" normalizeH="0" baseline="0" dirty="0">
                <a:ln>
                  <a:noFill/>
                </a:ln>
                <a:solidFill>
                  <a:sysClr val="windowText" lastClr="000000"/>
                </a:solidFill>
                <a:effectLst/>
                <a:latin typeface="Arial" charset="0"/>
                <a:ea typeface="ヒラギノ角ゴ Pro W3" pitchFamily="16" charset="-128"/>
              </a:rPr>
              <a:t> </a:t>
            </a:r>
          </a:p>
        </p:txBody>
      </p:sp>
      <p:sp>
        <p:nvSpPr>
          <p:cNvPr id="20" name="Rechthoek 19">
            <a:extLst>
              <a:ext uri="{FF2B5EF4-FFF2-40B4-BE49-F238E27FC236}">
                <a16:creationId xmlns:a16="http://schemas.microsoft.com/office/drawing/2014/main" id="{8DDC93C0-9492-2F4A-B1C1-DBEE486B9D5B}"/>
              </a:ext>
            </a:extLst>
          </p:cNvPr>
          <p:cNvSpPr/>
          <p:nvPr/>
        </p:nvSpPr>
        <p:spPr bwMode="auto">
          <a:xfrm>
            <a:off x="3698776" y="5456312"/>
            <a:ext cx="1461492" cy="7920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300" b="0" i="0" u="none" strike="noStrike" cap="none" normalizeH="0" baseline="0" dirty="0">
                <a:ln>
                  <a:noFill/>
                </a:ln>
                <a:solidFill>
                  <a:sysClr val="windowText" lastClr="000000"/>
                </a:solidFill>
                <a:effectLst/>
                <a:latin typeface="Arial" charset="0"/>
                <a:ea typeface="ヒラギノ角ゴ Pro W3" pitchFamily="16" charset="-128"/>
              </a:rPr>
              <a:t>   </a:t>
            </a:r>
            <a:r>
              <a:rPr lang="nl-NL" sz="1300" dirty="0">
                <a:solidFill>
                  <a:sysClr val="windowText" lastClr="000000"/>
                </a:solidFill>
                <a:latin typeface="Arial" charset="0"/>
              </a:rPr>
              <a:t>Afvalsturing Friesland</a:t>
            </a:r>
            <a:r>
              <a:rPr kumimoji="0" lang="nl-NL" sz="1300" b="0" i="0" u="none" strike="noStrike" cap="none" normalizeH="0" baseline="0" dirty="0">
                <a:ln>
                  <a:noFill/>
                </a:ln>
                <a:solidFill>
                  <a:sysClr val="windowText" lastClr="000000"/>
                </a:solidFill>
                <a:effectLst/>
                <a:latin typeface="Arial" charset="0"/>
                <a:ea typeface="ヒラギノ角ゴ Pro W3" pitchFamily="16" charset="-128"/>
              </a:rPr>
              <a:t>         N.V. </a:t>
            </a:r>
          </a:p>
        </p:txBody>
      </p:sp>
      <p:sp>
        <p:nvSpPr>
          <p:cNvPr id="21" name="Rechthoek 20">
            <a:extLst>
              <a:ext uri="{FF2B5EF4-FFF2-40B4-BE49-F238E27FC236}">
                <a16:creationId xmlns:a16="http://schemas.microsoft.com/office/drawing/2014/main" id="{7C6DC57C-34FF-DA4F-ABF2-EAE650F9A861}"/>
              </a:ext>
            </a:extLst>
          </p:cNvPr>
          <p:cNvSpPr/>
          <p:nvPr/>
        </p:nvSpPr>
        <p:spPr bwMode="auto">
          <a:xfrm>
            <a:off x="1529128" y="3583216"/>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1100" b="0" i="0" u="none" strike="noStrike" cap="none" normalizeH="0" baseline="0" dirty="0">
                <a:ln>
                  <a:noFill/>
                </a:ln>
                <a:solidFill>
                  <a:sysClr val="windowText" lastClr="000000"/>
                </a:solidFill>
                <a:effectLst/>
                <a:latin typeface="Arial" charset="0"/>
                <a:ea typeface="ヒラギノ角ゴ Pro W3" pitchFamily="16" charset="-128"/>
              </a:rPr>
              <a:t>Gemeente Schiedam </a:t>
            </a:r>
          </a:p>
        </p:txBody>
      </p:sp>
      <p:sp>
        <p:nvSpPr>
          <p:cNvPr id="22" name="Rechthoek 21">
            <a:extLst>
              <a:ext uri="{FF2B5EF4-FFF2-40B4-BE49-F238E27FC236}">
                <a16:creationId xmlns:a16="http://schemas.microsoft.com/office/drawing/2014/main" id="{0A6123C0-68F9-574B-942C-D3755EF2C6CA}"/>
              </a:ext>
            </a:extLst>
          </p:cNvPr>
          <p:cNvSpPr/>
          <p:nvPr/>
        </p:nvSpPr>
        <p:spPr bwMode="auto">
          <a:xfrm>
            <a:off x="1477739" y="4997755"/>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lang="nl-NL" sz="1100" dirty="0">
                <a:solidFill>
                  <a:sysClr val="windowText" lastClr="000000"/>
                </a:solidFill>
                <a:latin typeface="Arial" charset="0"/>
              </a:rPr>
              <a:t>18 Friese gemeenten</a:t>
            </a:r>
            <a:endParaRPr kumimoji="0" lang="nl-NL" sz="1100" b="0" i="0" u="none" strike="noStrike" cap="none" normalizeH="0" baseline="0" dirty="0">
              <a:ln>
                <a:noFill/>
              </a:ln>
              <a:solidFill>
                <a:sysClr val="windowText" lastClr="000000"/>
              </a:solidFill>
              <a:effectLst/>
              <a:latin typeface="Arial" charset="0"/>
              <a:ea typeface="ヒラギノ角ゴ Pro W3" pitchFamily="16" charset="-128"/>
            </a:endParaRPr>
          </a:p>
        </p:txBody>
      </p:sp>
      <p:sp>
        <p:nvSpPr>
          <p:cNvPr id="23" name="Rechthoek 22">
            <a:extLst>
              <a:ext uri="{FF2B5EF4-FFF2-40B4-BE49-F238E27FC236}">
                <a16:creationId xmlns:a16="http://schemas.microsoft.com/office/drawing/2014/main" id="{F86CB6C5-CADB-5D4A-9D8F-68643446C56C}"/>
              </a:ext>
            </a:extLst>
          </p:cNvPr>
          <p:cNvSpPr/>
          <p:nvPr/>
        </p:nvSpPr>
        <p:spPr bwMode="auto">
          <a:xfrm>
            <a:off x="947638" y="5468751"/>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D70002"/>
              </a:buClr>
              <a:buSzTx/>
              <a:tabLst/>
            </a:pPr>
            <a:r>
              <a:rPr kumimoji="0" lang="nl-NL" sz="800" b="0" i="0" u="none" strike="noStrike" cap="none" normalizeH="0" baseline="0" dirty="0">
                <a:ln>
                  <a:noFill/>
                </a:ln>
                <a:solidFill>
                  <a:sysClr val="windowText" lastClr="000000"/>
                </a:solidFill>
                <a:effectLst/>
                <a:latin typeface="Arial" charset="0"/>
                <a:ea typeface="ヒラギノ角ゴ Pro W3" pitchFamily="16" charset="-128"/>
              </a:rPr>
              <a:t>Een gemeenschappelijke regeling </a:t>
            </a:r>
          </a:p>
        </p:txBody>
      </p:sp>
      <p:sp>
        <p:nvSpPr>
          <p:cNvPr id="24" name="Rechthoek 23">
            <a:extLst>
              <a:ext uri="{FF2B5EF4-FFF2-40B4-BE49-F238E27FC236}">
                <a16:creationId xmlns:a16="http://schemas.microsoft.com/office/drawing/2014/main" id="{9A3C6A46-1EC3-1649-A774-E518FC64D9BF}"/>
              </a:ext>
            </a:extLst>
          </p:cNvPr>
          <p:cNvSpPr/>
          <p:nvPr/>
        </p:nvSpPr>
        <p:spPr bwMode="auto">
          <a:xfrm>
            <a:off x="6372200" y="3988064"/>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20000"/>
              </a:spcBef>
              <a:buClr>
                <a:srgbClr val="D70002"/>
              </a:buClr>
            </a:pPr>
            <a:r>
              <a:rPr lang="nl-NL" sz="900" dirty="0">
                <a:solidFill>
                  <a:sysClr val="windowText" lastClr="000000"/>
                </a:solidFill>
                <a:latin typeface="Arial" charset="0"/>
              </a:rPr>
              <a:t>Gemeente Vlaardingen</a:t>
            </a:r>
            <a:endParaRPr kumimoji="0" lang="nl-NL" sz="900" b="0" i="0" u="none" strike="noStrike" cap="none" normalizeH="0" baseline="0" dirty="0">
              <a:ln>
                <a:noFill/>
              </a:ln>
              <a:solidFill>
                <a:sysClr val="windowText" lastClr="000000"/>
              </a:solidFill>
              <a:effectLst/>
              <a:latin typeface="Arial" charset="0"/>
              <a:ea typeface="ヒラギノ角ゴ Pro W3" pitchFamily="16" charset="-128"/>
            </a:endParaRPr>
          </a:p>
        </p:txBody>
      </p:sp>
      <p:sp>
        <p:nvSpPr>
          <p:cNvPr id="25" name="Rechthoek 24">
            <a:extLst>
              <a:ext uri="{FF2B5EF4-FFF2-40B4-BE49-F238E27FC236}">
                <a16:creationId xmlns:a16="http://schemas.microsoft.com/office/drawing/2014/main" id="{C39C328A-6063-A04E-84FF-0EEBEAAE6E82}"/>
              </a:ext>
            </a:extLst>
          </p:cNvPr>
          <p:cNvSpPr/>
          <p:nvPr/>
        </p:nvSpPr>
        <p:spPr bwMode="auto">
          <a:xfrm>
            <a:off x="5607909" y="4960616"/>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20000"/>
              </a:spcBef>
              <a:buClr>
                <a:srgbClr val="D70002"/>
              </a:buClr>
            </a:pPr>
            <a:r>
              <a:rPr lang="nl-NL" sz="800" dirty="0">
                <a:solidFill>
                  <a:sysClr val="windowText" lastClr="000000"/>
                </a:solidFill>
                <a:latin typeface="Arial" charset="0"/>
              </a:rPr>
              <a:t>8 Groningse en Gelderse gemeenten</a:t>
            </a:r>
            <a:endParaRPr kumimoji="0" lang="nl-NL" sz="800" b="0" i="0" u="none" strike="noStrike" cap="none" normalizeH="0" baseline="0" dirty="0">
              <a:ln>
                <a:noFill/>
              </a:ln>
              <a:solidFill>
                <a:sysClr val="windowText" lastClr="000000"/>
              </a:solidFill>
              <a:effectLst/>
              <a:latin typeface="Arial" charset="0"/>
              <a:ea typeface="ヒラギノ角ゴ Pro W3" pitchFamily="16" charset="-128"/>
            </a:endParaRPr>
          </a:p>
        </p:txBody>
      </p:sp>
      <p:sp>
        <p:nvSpPr>
          <p:cNvPr id="26" name="Rechthoek 25">
            <a:extLst>
              <a:ext uri="{FF2B5EF4-FFF2-40B4-BE49-F238E27FC236}">
                <a16:creationId xmlns:a16="http://schemas.microsoft.com/office/drawing/2014/main" id="{9A6CC7EC-BD61-B345-A4FA-7808455308D0}"/>
              </a:ext>
            </a:extLst>
          </p:cNvPr>
          <p:cNvSpPr/>
          <p:nvPr/>
        </p:nvSpPr>
        <p:spPr bwMode="auto">
          <a:xfrm>
            <a:off x="5569581" y="3552133"/>
            <a:ext cx="1818456" cy="2853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20000"/>
              </a:spcBef>
              <a:buClr>
                <a:srgbClr val="D70002"/>
              </a:buClr>
            </a:pPr>
            <a:r>
              <a:rPr lang="nl-NL" sz="800" dirty="0">
                <a:solidFill>
                  <a:sysClr val="windowText" lastClr="000000"/>
                </a:solidFill>
                <a:latin typeface="Arial" charset="0"/>
              </a:rPr>
              <a:t>Gemeente Capelle aan den IJssel</a:t>
            </a:r>
          </a:p>
          <a:p>
            <a:pPr marL="0" marR="0" indent="0" algn="ctr" defTabSz="914400" rtl="0" eaLnBrk="1" fontAlgn="base" latinLnBrk="0" hangingPunct="1">
              <a:lnSpc>
                <a:spcPct val="100000"/>
              </a:lnSpc>
              <a:spcBef>
                <a:spcPct val="20000"/>
              </a:spcBef>
              <a:spcAft>
                <a:spcPct val="0"/>
              </a:spcAft>
              <a:buClr>
                <a:srgbClr val="D70002"/>
              </a:buClr>
              <a:buSzTx/>
              <a:tabLst/>
            </a:pPr>
            <a:endParaRPr kumimoji="0" lang="nl-NL" sz="800" b="0" i="0" u="none" strike="noStrike" cap="none" normalizeH="0" baseline="0" dirty="0">
              <a:ln>
                <a:noFill/>
              </a:ln>
              <a:solidFill>
                <a:sysClr val="windowText" lastClr="000000"/>
              </a:solidFill>
              <a:effectLst/>
              <a:latin typeface="Arial" charset="0"/>
              <a:ea typeface="ヒラギノ角ゴ Pro W3" pitchFamily="16" charset="-128"/>
            </a:endParaRPr>
          </a:p>
        </p:txBody>
      </p:sp>
      <p:cxnSp>
        <p:nvCxnSpPr>
          <p:cNvPr id="27" name="Rechte verbindingslijn 26">
            <a:extLst>
              <a:ext uri="{FF2B5EF4-FFF2-40B4-BE49-F238E27FC236}">
                <a16:creationId xmlns:a16="http://schemas.microsoft.com/office/drawing/2014/main" id="{3E7A4613-3638-1F4B-B6AB-4F9ECBCCFAB7}"/>
              </a:ext>
            </a:extLst>
          </p:cNvPr>
          <p:cNvCxnSpPr>
            <a:cxnSpLocks/>
          </p:cNvCxnSpPr>
          <p:nvPr/>
        </p:nvCxnSpPr>
        <p:spPr bwMode="auto">
          <a:xfrm>
            <a:off x="2410743" y="2164434"/>
            <a:ext cx="1288033" cy="74525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Rechte verbindingslijn 33">
            <a:extLst>
              <a:ext uri="{FF2B5EF4-FFF2-40B4-BE49-F238E27FC236}">
                <a16:creationId xmlns:a16="http://schemas.microsoft.com/office/drawing/2014/main" id="{2653341F-53FF-FC49-B4F0-AA25F2192511}"/>
              </a:ext>
            </a:extLst>
          </p:cNvPr>
          <p:cNvCxnSpPr>
            <a:cxnSpLocks/>
            <a:stCxn id="17" idx="2"/>
            <a:endCxn id="11" idx="0"/>
          </p:cNvCxnSpPr>
          <p:nvPr/>
        </p:nvCxnSpPr>
        <p:spPr bwMode="auto">
          <a:xfrm>
            <a:off x="4382344" y="2150384"/>
            <a:ext cx="508" cy="49672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Rechte verbindingslijn 36">
            <a:extLst>
              <a:ext uri="{FF2B5EF4-FFF2-40B4-BE49-F238E27FC236}">
                <a16:creationId xmlns:a16="http://schemas.microsoft.com/office/drawing/2014/main" id="{1D9DC544-1EDB-474C-8D16-D043CBB28AA4}"/>
              </a:ext>
            </a:extLst>
          </p:cNvPr>
          <p:cNvCxnSpPr>
            <a:cxnSpLocks/>
          </p:cNvCxnSpPr>
          <p:nvPr/>
        </p:nvCxnSpPr>
        <p:spPr bwMode="auto">
          <a:xfrm flipV="1">
            <a:off x="5065911" y="2142855"/>
            <a:ext cx="1306289" cy="747273"/>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4" name="Rechte verbindingslijn 43">
            <a:extLst>
              <a:ext uri="{FF2B5EF4-FFF2-40B4-BE49-F238E27FC236}">
                <a16:creationId xmlns:a16="http://schemas.microsoft.com/office/drawing/2014/main" id="{093B7BF8-A7B4-F94E-AF72-FE46A6F198B5}"/>
              </a:ext>
            </a:extLst>
          </p:cNvPr>
          <p:cNvCxnSpPr>
            <a:cxnSpLocks/>
            <a:stCxn id="21" idx="3"/>
          </p:cNvCxnSpPr>
          <p:nvPr/>
        </p:nvCxnSpPr>
        <p:spPr bwMode="auto">
          <a:xfrm>
            <a:off x="3347584" y="3725910"/>
            <a:ext cx="625900" cy="339984"/>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8" name="Rechte verbindingslijn 47">
            <a:extLst>
              <a:ext uri="{FF2B5EF4-FFF2-40B4-BE49-F238E27FC236}">
                <a16:creationId xmlns:a16="http://schemas.microsoft.com/office/drawing/2014/main" id="{659FED01-0820-B64C-9349-3ADC73DFC2A2}"/>
              </a:ext>
            </a:extLst>
          </p:cNvPr>
          <p:cNvCxnSpPr>
            <a:cxnSpLocks/>
            <a:endCxn id="26" idx="1"/>
          </p:cNvCxnSpPr>
          <p:nvPr/>
        </p:nvCxnSpPr>
        <p:spPr bwMode="auto">
          <a:xfrm flipV="1">
            <a:off x="4894843" y="3694827"/>
            <a:ext cx="674738" cy="37906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Rechte verbindingslijn 50">
            <a:extLst>
              <a:ext uri="{FF2B5EF4-FFF2-40B4-BE49-F238E27FC236}">
                <a16:creationId xmlns:a16="http://schemas.microsoft.com/office/drawing/2014/main" id="{AC4D556C-794E-D144-A610-883775A294FC}"/>
              </a:ext>
            </a:extLst>
          </p:cNvPr>
          <p:cNvCxnSpPr>
            <a:cxnSpLocks/>
            <a:endCxn id="24" idx="1"/>
          </p:cNvCxnSpPr>
          <p:nvPr/>
        </p:nvCxnSpPr>
        <p:spPr bwMode="auto">
          <a:xfrm flipV="1">
            <a:off x="5160268" y="4130758"/>
            <a:ext cx="1211932" cy="19054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4" name="Rechte verbindingslijn 53">
            <a:extLst>
              <a:ext uri="{FF2B5EF4-FFF2-40B4-BE49-F238E27FC236}">
                <a16:creationId xmlns:a16="http://schemas.microsoft.com/office/drawing/2014/main" id="{EFC90534-7E4A-1B48-8C51-CD560E74B05F}"/>
              </a:ext>
            </a:extLst>
          </p:cNvPr>
          <p:cNvCxnSpPr>
            <a:cxnSpLocks/>
            <a:stCxn id="22" idx="3"/>
          </p:cNvCxnSpPr>
          <p:nvPr/>
        </p:nvCxnSpPr>
        <p:spPr bwMode="auto">
          <a:xfrm>
            <a:off x="3296195" y="5140449"/>
            <a:ext cx="802053" cy="315863"/>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7" name="Rechte verbindingslijn 56">
            <a:extLst>
              <a:ext uri="{FF2B5EF4-FFF2-40B4-BE49-F238E27FC236}">
                <a16:creationId xmlns:a16="http://schemas.microsoft.com/office/drawing/2014/main" id="{58364010-6BF1-A740-BA41-B3A3CAAC3A1F}"/>
              </a:ext>
            </a:extLst>
          </p:cNvPr>
          <p:cNvCxnSpPr>
            <a:cxnSpLocks/>
            <a:endCxn id="25" idx="1"/>
          </p:cNvCxnSpPr>
          <p:nvPr/>
        </p:nvCxnSpPr>
        <p:spPr bwMode="auto">
          <a:xfrm flipV="1">
            <a:off x="4789187" y="5103310"/>
            <a:ext cx="818722" cy="3421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5" name="Rechte verbindingslijn 64">
            <a:extLst>
              <a:ext uri="{FF2B5EF4-FFF2-40B4-BE49-F238E27FC236}">
                <a16:creationId xmlns:a16="http://schemas.microsoft.com/office/drawing/2014/main" id="{50494878-AC4C-D04F-B565-9110A0A995F6}"/>
              </a:ext>
            </a:extLst>
          </p:cNvPr>
          <p:cNvCxnSpPr>
            <a:cxnSpLocks/>
            <a:stCxn id="23" idx="3"/>
            <a:endCxn id="20" idx="1"/>
          </p:cNvCxnSpPr>
          <p:nvPr/>
        </p:nvCxnSpPr>
        <p:spPr bwMode="auto">
          <a:xfrm>
            <a:off x="2766094" y="5611445"/>
            <a:ext cx="932682" cy="24091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1" name="Gekromde pijl links 70">
            <a:extLst>
              <a:ext uri="{FF2B5EF4-FFF2-40B4-BE49-F238E27FC236}">
                <a16:creationId xmlns:a16="http://schemas.microsoft.com/office/drawing/2014/main" id="{6443B42F-D88A-034F-B387-75C1FB5DC385}"/>
              </a:ext>
            </a:extLst>
          </p:cNvPr>
          <p:cNvSpPr/>
          <p:nvPr/>
        </p:nvSpPr>
        <p:spPr bwMode="auto">
          <a:xfrm>
            <a:off x="5160268" y="2240957"/>
            <a:ext cx="304966" cy="1097714"/>
          </a:xfrm>
          <a:prstGeom prst="curvedLeft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D70002"/>
              </a:buClr>
              <a:buSzTx/>
              <a:buFont typeface="Wingdings" pitchFamily="2" charset="2"/>
              <a:buChar char="§"/>
              <a:tabLst/>
            </a:pPr>
            <a:endParaRPr kumimoji="0" lang="nl-NL" sz="1600" b="0" i="0" u="none" strike="noStrike" cap="none" normalizeH="0" baseline="0">
              <a:ln>
                <a:noFill/>
              </a:ln>
              <a:solidFill>
                <a:srgbClr val="4B4B4B"/>
              </a:solidFill>
              <a:effectLst/>
              <a:latin typeface="Arial" charset="0"/>
              <a:ea typeface="ヒラギノ角ゴ Pro W3" pitchFamily="16" charset="-128"/>
            </a:endParaRPr>
          </a:p>
        </p:txBody>
      </p:sp>
      <p:sp>
        <p:nvSpPr>
          <p:cNvPr id="74" name="Gekromde pijl links 73">
            <a:extLst>
              <a:ext uri="{FF2B5EF4-FFF2-40B4-BE49-F238E27FC236}">
                <a16:creationId xmlns:a16="http://schemas.microsoft.com/office/drawing/2014/main" id="{4048922C-BDA3-0D46-94CA-C1859D8CF6CF}"/>
              </a:ext>
            </a:extLst>
          </p:cNvPr>
          <p:cNvSpPr/>
          <p:nvPr/>
        </p:nvSpPr>
        <p:spPr bwMode="auto">
          <a:xfrm>
            <a:off x="5177507" y="3371938"/>
            <a:ext cx="304966" cy="1098000"/>
          </a:xfrm>
          <a:prstGeom prst="curvedLeft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D70002"/>
              </a:buClr>
              <a:buSzTx/>
              <a:buFont typeface="Wingdings" pitchFamily="2" charset="2"/>
              <a:buChar char="§"/>
              <a:tabLst/>
            </a:pPr>
            <a:endParaRPr kumimoji="0" lang="nl-NL" sz="1600" b="0" i="0" u="none" strike="noStrike" cap="none" normalizeH="0" baseline="0">
              <a:ln>
                <a:noFill/>
              </a:ln>
              <a:solidFill>
                <a:srgbClr val="4B4B4B"/>
              </a:solidFill>
              <a:effectLst/>
              <a:latin typeface="Arial" charset="0"/>
              <a:ea typeface="ヒラギノ角ゴ Pro W3" pitchFamily="16" charset="-128"/>
            </a:endParaRPr>
          </a:p>
        </p:txBody>
      </p:sp>
      <p:sp>
        <p:nvSpPr>
          <p:cNvPr id="75" name="Gekromde pijl links 74">
            <a:extLst>
              <a:ext uri="{FF2B5EF4-FFF2-40B4-BE49-F238E27FC236}">
                <a16:creationId xmlns:a16="http://schemas.microsoft.com/office/drawing/2014/main" id="{C056A6CF-B318-CD4D-B2C7-EFFD953031CB}"/>
              </a:ext>
            </a:extLst>
          </p:cNvPr>
          <p:cNvSpPr/>
          <p:nvPr/>
        </p:nvSpPr>
        <p:spPr bwMode="auto">
          <a:xfrm>
            <a:off x="5207177" y="4570817"/>
            <a:ext cx="304966" cy="1097714"/>
          </a:xfrm>
          <a:prstGeom prst="curvedLeft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D70002"/>
              </a:buClr>
              <a:buSzTx/>
              <a:buFont typeface="Wingdings" pitchFamily="2" charset="2"/>
              <a:buChar char="§"/>
              <a:tabLst/>
            </a:pPr>
            <a:endParaRPr kumimoji="0" lang="nl-NL" sz="1600" b="0" i="0" u="none" strike="noStrike" cap="none" normalizeH="0" baseline="0">
              <a:ln>
                <a:noFill/>
              </a:ln>
              <a:solidFill>
                <a:srgbClr val="4B4B4B"/>
              </a:solidFill>
              <a:effectLst/>
              <a:latin typeface="Arial" charset="0"/>
              <a:ea typeface="ヒラギノ角ゴ Pro W3" pitchFamily="16" charset="-128"/>
            </a:endParaRPr>
          </a:p>
        </p:txBody>
      </p:sp>
      <p:sp>
        <p:nvSpPr>
          <p:cNvPr id="72" name="Rechthoek 71">
            <a:extLst>
              <a:ext uri="{FF2B5EF4-FFF2-40B4-BE49-F238E27FC236}">
                <a16:creationId xmlns:a16="http://schemas.microsoft.com/office/drawing/2014/main" id="{E569BEA3-7121-824F-A111-1B0F4C68DA4D}"/>
              </a:ext>
            </a:extLst>
          </p:cNvPr>
          <p:cNvSpPr/>
          <p:nvPr/>
        </p:nvSpPr>
        <p:spPr>
          <a:xfrm>
            <a:off x="5607909" y="2861616"/>
            <a:ext cx="379285" cy="477054"/>
          </a:xfrm>
          <a:prstGeom prst="rect">
            <a:avLst/>
          </a:prstGeom>
          <a:noFill/>
        </p:spPr>
        <p:txBody>
          <a:bodyPr wrap="square" lIns="91440" tIns="45720" rIns="91440" bIns="45720">
            <a:spAutoFit/>
          </a:bodyPr>
          <a:lstStyle/>
          <a:p>
            <a:pPr algn="ctr"/>
            <a:r>
              <a:rPr lang="nl-NL" sz="2500" b="0" cap="none" spc="0" dirty="0">
                <a:ln w="0"/>
                <a:solidFill>
                  <a:schemeClr val="tx1"/>
                </a:solidFill>
                <a:effectLst>
                  <a:outerShdw blurRad="38100" dist="19050" dir="2700000" algn="tl" rotWithShape="0">
                    <a:schemeClr val="dk1">
                      <a:alpha val="40000"/>
                    </a:schemeClr>
                  </a:outerShdw>
                </a:effectLst>
              </a:rPr>
              <a:t>1</a:t>
            </a:r>
          </a:p>
        </p:txBody>
      </p:sp>
      <p:sp>
        <p:nvSpPr>
          <p:cNvPr id="77" name="Rechthoek 76">
            <a:extLst>
              <a:ext uri="{FF2B5EF4-FFF2-40B4-BE49-F238E27FC236}">
                <a16:creationId xmlns:a16="http://schemas.microsoft.com/office/drawing/2014/main" id="{9446ABD7-662D-A540-AA27-2A1BE3A187A2}"/>
              </a:ext>
            </a:extLst>
          </p:cNvPr>
          <p:cNvSpPr/>
          <p:nvPr/>
        </p:nvSpPr>
        <p:spPr>
          <a:xfrm>
            <a:off x="5607909" y="4202707"/>
            <a:ext cx="379285" cy="477054"/>
          </a:xfrm>
          <a:prstGeom prst="rect">
            <a:avLst/>
          </a:prstGeom>
          <a:noFill/>
        </p:spPr>
        <p:txBody>
          <a:bodyPr wrap="square" lIns="91440" tIns="45720" rIns="91440" bIns="45720">
            <a:spAutoFit/>
          </a:bodyPr>
          <a:lstStyle/>
          <a:p>
            <a:pPr algn="ctr"/>
            <a:r>
              <a:rPr lang="nl-NL" sz="2500" dirty="0">
                <a:ln w="0"/>
                <a:solidFill>
                  <a:schemeClr val="tx1"/>
                </a:solidFill>
                <a:effectLst>
                  <a:outerShdw blurRad="38100" dist="19050" dir="2700000" algn="tl" rotWithShape="0">
                    <a:schemeClr val="dk1">
                      <a:alpha val="40000"/>
                    </a:schemeClr>
                  </a:outerShdw>
                </a:effectLst>
              </a:rPr>
              <a:t>2</a:t>
            </a:r>
            <a:endParaRPr lang="nl-NL" sz="2500" b="0" cap="none" spc="0" dirty="0">
              <a:ln w="0"/>
              <a:solidFill>
                <a:schemeClr val="tx1"/>
              </a:solidFill>
              <a:effectLst>
                <a:outerShdw blurRad="38100" dist="19050" dir="2700000" algn="tl" rotWithShape="0">
                  <a:schemeClr val="dk1">
                    <a:alpha val="40000"/>
                  </a:schemeClr>
                </a:outerShdw>
              </a:effectLst>
            </a:endParaRPr>
          </a:p>
        </p:txBody>
      </p:sp>
      <p:sp>
        <p:nvSpPr>
          <p:cNvPr id="78" name="Rechthoek 77">
            <a:extLst>
              <a:ext uri="{FF2B5EF4-FFF2-40B4-BE49-F238E27FC236}">
                <a16:creationId xmlns:a16="http://schemas.microsoft.com/office/drawing/2014/main" id="{3ACFF1E0-26E5-1442-96FE-C523D373920B}"/>
              </a:ext>
            </a:extLst>
          </p:cNvPr>
          <p:cNvSpPr/>
          <p:nvPr/>
        </p:nvSpPr>
        <p:spPr>
          <a:xfrm>
            <a:off x="5615260" y="5277085"/>
            <a:ext cx="379285" cy="477054"/>
          </a:xfrm>
          <a:prstGeom prst="rect">
            <a:avLst/>
          </a:prstGeom>
          <a:noFill/>
        </p:spPr>
        <p:txBody>
          <a:bodyPr wrap="square" lIns="91440" tIns="45720" rIns="91440" bIns="45720">
            <a:spAutoFit/>
          </a:bodyPr>
          <a:lstStyle/>
          <a:p>
            <a:pPr algn="ctr"/>
            <a:r>
              <a:rPr lang="nl-NL" sz="2500" dirty="0">
                <a:ln w="0"/>
                <a:solidFill>
                  <a:schemeClr val="tx1"/>
                </a:solidFill>
                <a:effectLst>
                  <a:outerShdw blurRad="38100" dist="19050" dir="2700000" algn="tl" rotWithShape="0">
                    <a:schemeClr val="dk1">
                      <a:alpha val="40000"/>
                    </a:schemeClr>
                  </a:outerShdw>
                </a:effectLst>
              </a:rPr>
              <a:t>3</a:t>
            </a:r>
            <a:endParaRPr lang="nl-NL" sz="2500" b="0" cap="none" spc="0" dirty="0">
              <a:ln w="0"/>
              <a:solidFill>
                <a:schemeClr val="tx1"/>
              </a:solidFill>
              <a:effectLst>
                <a:outerShdw blurRad="38100" dist="19050" dir="2700000" algn="tl" rotWithShape="0">
                  <a:schemeClr val="dk1">
                    <a:alpha val="40000"/>
                  </a:schemeClr>
                </a:outerShdw>
              </a:effectLst>
            </a:endParaRPr>
          </a:p>
        </p:txBody>
      </p:sp>
      <p:cxnSp>
        <p:nvCxnSpPr>
          <p:cNvPr id="8" name="Rechte verbindingslijn 7">
            <a:extLst>
              <a:ext uri="{FF2B5EF4-FFF2-40B4-BE49-F238E27FC236}">
                <a16:creationId xmlns:a16="http://schemas.microsoft.com/office/drawing/2014/main" id="{A675CA84-A4EE-47DC-88A6-7DF9E680E25E}"/>
              </a:ext>
            </a:extLst>
          </p:cNvPr>
          <p:cNvCxnSpPr>
            <a:stCxn id="16" idx="0"/>
            <a:endCxn id="16" idx="0"/>
          </p:cNvCxnSpPr>
          <p:nvPr/>
        </p:nvCxnSpPr>
        <p:spPr bwMode="auto">
          <a:xfrm>
            <a:off x="4429522" y="4073894"/>
            <a:ext cx="0" cy="0"/>
          </a:xfrm>
          <a:prstGeom prst="line">
            <a:avLst/>
          </a:prstGeom>
          <a:noFill/>
          <a:ln w="9525" cap="flat" cmpd="sng" algn="ctr">
            <a:noFill/>
            <a:prstDash val="solid"/>
            <a:round/>
            <a:headEnd type="none" w="med" len="med"/>
            <a:tailEnd type="none" w="med" len="med"/>
          </a:ln>
          <a:effectLst/>
        </p:spPr>
      </p:cxnSp>
      <p:cxnSp>
        <p:nvCxnSpPr>
          <p:cNvPr id="10" name="Rechte verbindingslijn 9">
            <a:extLst>
              <a:ext uri="{FF2B5EF4-FFF2-40B4-BE49-F238E27FC236}">
                <a16:creationId xmlns:a16="http://schemas.microsoft.com/office/drawing/2014/main" id="{92C278FC-841F-4CDF-A3E8-C64AD0C72B99}"/>
              </a:ext>
            </a:extLst>
          </p:cNvPr>
          <p:cNvCxnSpPr>
            <a:stCxn id="16" idx="2"/>
            <a:endCxn id="20" idx="0"/>
          </p:cNvCxnSpPr>
          <p:nvPr/>
        </p:nvCxnSpPr>
        <p:spPr bwMode="auto">
          <a:xfrm>
            <a:off x="4429522" y="4865982"/>
            <a:ext cx="0" cy="59033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Rechte verbindingslijn 13">
            <a:extLst>
              <a:ext uri="{FF2B5EF4-FFF2-40B4-BE49-F238E27FC236}">
                <a16:creationId xmlns:a16="http://schemas.microsoft.com/office/drawing/2014/main" id="{2E1A8A04-4915-4DB4-96A1-7941E2DEA369}"/>
              </a:ext>
            </a:extLst>
          </p:cNvPr>
          <p:cNvCxnSpPr>
            <a:stCxn id="11" idx="4"/>
            <a:endCxn id="11" idx="4"/>
          </p:cNvCxnSpPr>
          <p:nvPr/>
        </p:nvCxnSpPr>
        <p:spPr bwMode="auto">
          <a:xfrm>
            <a:off x="4382852" y="3583216"/>
            <a:ext cx="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Rechte verbindingslijn 27">
            <a:extLst>
              <a:ext uri="{FF2B5EF4-FFF2-40B4-BE49-F238E27FC236}">
                <a16:creationId xmlns:a16="http://schemas.microsoft.com/office/drawing/2014/main" id="{460F4182-F573-415E-BD7E-0386B9C368F4}"/>
              </a:ext>
            </a:extLst>
          </p:cNvPr>
          <p:cNvCxnSpPr>
            <a:stCxn id="16" idx="0"/>
          </p:cNvCxnSpPr>
          <p:nvPr/>
        </p:nvCxnSpPr>
        <p:spPr bwMode="auto">
          <a:xfrm>
            <a:off x="4429522" y="4065894"/>
            <a:ext cx="914400" cy="914400"/>
          </a:xfrm>
          <a:prstGeom prst="line">
            <a:avLst/>
          </a:prstGeom>
          <a:noFill/>
          <a:ln w="9525" cap="flat" cmpd="sng" algn="ctr">
            <a:noFill/>
            <a:prstDash val="solid"/>
            <a:round/>
            <a:headEnd type="none" w="med" len="med"/>
            <a:tailEnd type="none" w="med" len="med"/>
          </a:ln>
          <a:effectLst/>
        </p:spPr>
      </p:cxnSp>
      <p:cxnSp>
        <p:nvCxnSpPr>
          <p:cNvPr id="30" name="Rechte verbindingslijn 29">
            <a:extLst>
              <a:ext uri="{FF2B5EF4-FFF2-40B4-BE49-F238E27FC236}">
                <a16:creationId xmlns:a16="http://schemas.microsoft.com/office/drawing/2014/main" id="{DBC57F22-C64B-47E6-9A14-451DCB31FCFF}"/>
              </a:ext>
            </a:extLst>
          </p:cNvPr>
          <p:cNvCxnSpPr>
            <a:cxnSpLocks/>
            <a:stCxn id="11" idx="4"/>
            <a:endCxn id="16" idx="0"/>
          </p:cNvCxnSpPr>
          <p:nvPr/>
        </p:nvCxnSpPr>
        <p:spPr bwMode="auto">
          <a:xfrm>
            <a:off x="4382852" y="3583216"/>
            <a:ext cx="46670" cy="49067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80041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defRPr/>
            </a:pPr>
            <a:r>
              <a:rPr lang="nl-NL" altLang="en-US" dirty="0" err="1">
                <a:latin typeface="Calibri" panose="020F0502020204030204" pitchFamily="34" charset="0"/>
              </a:rPr>
              <a:t>HvJ</a:t>
            </a:r>
            <a:r>
              <a:rPr lang="nl-NL" altLang="en-US" dirty="0">
                <a:latin typeface="Calibri" panose="020F0502020204030204" pitchFamily="34" charset="0"/>
              </a:rPr>
              <a:t> EU </a:t>
            </a:r>
            <a:r>
              <a:rPr lang="nl-NL" altLang="en-US" dirty="0" err="1">
                <a:latin typeface="Calibri" panose="020F0502020204030204" pitchFamily="34" charset="0"/>
              </a:rPr>
              <a:t>Porin</a:t>
            </a:r>
            <a:r>
              <a:rPr lang="nl-NL" altLang="en-US" dirty="0">
                <a:latin typeface="Calibri" panose="020F0502020204030204" pitchFamily="34" charset="0"/>
              </a:rPr>
              <a:t> </a:t>
            </a:r>
            <a:r>
              <a:rPr lang="nl-NL" altLang="en-US" dirty="0" err="1">
                <a:latin typeface="Calibri" panose="020F0502020204030204" pitchFamily="34" charset="0"/>
              </a:rPr>
              <a:t>Kaupunki</a:t>
            </a:r>
            <a:endParaRPr lang="nl-NL" altLang="nl-NL" dirty="0">
              <a:latin typeface="Calibri" panose="020F0502020204030204" pitchFamily="34" charset="0"/>
            </a:endParaRPr>
          </a:p>
        </p:txBody>
      </p:sp>
      <p:pic>
        <p:nvPicPr>
          <p:cNvPr id="6" name="Afbeelding 5">
            <a:extLst>
              <a:ext uri="{FF2B5EF4-FFF2-40B4-BE49-F238E27FC236}">
                <a16:creationId xmlns:a16="http://schemas.microsoft.com/office/drawing/2014/main" id="{81FBF078-24D6-4F1A-9683-726EAC77D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474" y="163797"/>
            <a:ext cx="964014" cy="975445"/>
          </a:xfrm>
          <a:prstGeom prst="rect">
            <a:avLst/>
          </a:prstGeom>
        </p:spPr>
      </p:pic>
      <p:sp>
        <p:nvSpPr>
          <p:cNvPr id="7" name="Tijdelijke aanduiding voor dianummer 6">
            <a:extLst>
              <a:ext uri="{FF2B5EF4-FFF2-40B4-BE49-F238E27FC236}">
                <a16:creationId xmlns:a16="http://schemas.microsoft.com/office/drawing/2014/main" id="{8C2E5B83-29FD-4E66-9733-07F7DFE5E362}"/>
              </a:ext>
            </a:extLst>
          </p:cNvPr>
          <p:cNvSpPr>
            <a:spLocks noGrp="1"/>
          </p:cNvSpPr>
          <p:nvPr>
            <p:ph type="sldNum" sz="quarter" idx="10"/>
          </p:nvPr>
        </p:nvSpPr>
        <p:spPr/>
        <p:txBody>
          <a:bodyPr/>
          <a:lstStyle/>
          <a:p>
            <a:pPr>
              <a:defRPr/>
            </a:pPr>
            <a:fld id="{47AF0827-0767-472E-B1A9-DCDA7C1AD8DC}" type="slidenum">
              <a:rPr lang="nl-NL" smtClean="0"/>
              <a:pPr>
                <a:defRPr/>
              </a:pPr>
              <a:t>9</a:t>
            </a:fld>
            <a:endParaRPr lang="nl-NL" dirty="0"/>
          </a:p>
        </p:txBody>
      </p:sp>
      <p:sp>
        <p:nvSpPr>
          <p:cNvPr id="8" name="Tijdelijke aanduiding voor inhoud 7">
            <a:extLst>
              <a:ext uri="{FF2B5EF4-FFF2-40B4-BE49-F238E27FC236}">
                <a16:creationId xmlns:a16="http://schemas.microsoft.com/office/drawing/2014/main" id="{8028E0EB-4A85-4C9F-B651-F0D864487E02}"/>
              </a:ext>
            </a:extLst>
          </p:cNvPr>
          <p:cNvSpPr>
            <a:spLocks noGrp="1"/>
          </p:cNvSpPr>
          <p:nvPr>
            <p:ph idx="1"/>
          </p:nvPr>
        </p:nvSpPr>
        <p:spPr/>
        <p:txBody>
          <a:bodyPr/>
          <a:lstStyle/>
          <a:p>
            <a:r>
              <a:rPr lang="nl-NL" dirty="0"/>
              <a:t>Functionele benadering! </a:t>
            </a:r>
          </a:p>
          <a:p>
            <a:pPr marL="457200" lvl="1" indent="0">
              <a:buNone/>
            </a:pPr>
            <a:r>
              <a:rPr lang="nl-NL" dirty="0">
                <a:sym typeface="Wingdings" panose="05000000000000000000" pitchFamily="2" charset="2"/>
              </a:rPr>
              <a:t> Handelingsvrijheid / </a:t>
            </a:r>
            <a:r>
              <a:rPr lang="nl-NL" dirty="0"/>
              <a:t>(on)zelfstandigheid </a:t>
            </a:r>
          </a:p>
          <a:p>
            <a:r>
              <a:rPr lang="nl-NL" dirty="0"/>
              <a:t>Enkelvoudig versus meervoudig toezicht</a:t>
            </a:r>
          </a:p>
          <a:p>
            <a:r>
              <a:rPr lang="nl-NL" dirty="0"/>
              <a:t>Zeggenschap over de gecontroleerde rechtspersoon kan ook anders dan via een kapitaalbenadering</a:t>
            </a:r>
          </a:p>
          <a:p>
            <a:r>
              <a:rPr lang="nl-NL" dirty="0"/>
              <a:t>Commissie functioneert als besluitvormingsorgaan?</a:t>
            </a:r>
          </a:p>
          <a:p>
            <a:endParaRPr lang="nl-NL" dirty="0"/>
          </a:p>
        </p:txBody>
      </p:sp>
      <p:pic>
        <p:nvPicPr>
          <p:cNvPr id="10" name="Afbeelding 9">
            <a:extLst>
              <a:ext uri="{FF2B5EF4-FFF2-40B4-BE49-F238E27FC236}">
                <a16:creationId xmlns:a16="http://schemas.microsoft.com/office/drawing/2014/main" id="{402C051F-59A9-448A-8112-4621D913D616}"/>
              </a:ext>
            </a:extLst>
          </p:cNvPr>
          <p:cNvPicPr>
            <a:picLocks noChangeAspect="1"/>
          </p:cNvPicPr>
          <p:nvPr/>
        </p:nvPicPr>
        <p:blipFill>
          <a:blip r:embed="rId4"/>
          <a:stretch>
            <a:fillRect/>
          </a:stretch>
        </p:blipFill>
        <p:spPr>
          <a:xfrm>
            <a:off x="2843808" y="4005064"/>
            <a:ext cx="4772025" cy="2381250"/>
          </a:xfrm>
          <a:prstGeom prst="rect">
            <a:avLst/>
          </a:prstGeom>
        </p:spPr>
      </p:pic>
    </p:spTree>
    <p:extLst>
      <p:ext uri="{BB962C8B-B14F-4D97-AF65-F5344CB8AC3E}">
        <p14:creationId xmlns:p14="http://schemas.microsoft.com/office/powerpoint/2010/main" val="1869332217"/>
      </p:ext>
    </p:extLst>
  </p:cSld>
  <p:clrMapOvr>
    <a:masterClrMapping/>
  </p:clrMapOvr>
</p:sld>
</file>

<file path=ppt/theme/theme1.xml><?xml version="1.0" encoding="utf-8"?>
<a:theme xmlns:a="http://schemas.openxmlformats.org/drawingml/2006/main" name="BANN0095_PTTtemplate">
  <a:themeElements>
    <a:clrScheme name="BANN0095_PT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D70002"/>
          </a:buClr>
          <a:buSzTx/>
          <a:buFont typeface="Wingdings" pitchFamily="2" charset="2"/>
          <a:buChar char="§"/>
          <a:tabLst/>
          <a:defRPr kumimoji="0" lang="en-US" sz="1600" b="0" i="0" u="none" strike="noStrike" cap="none" normalizeH="0" baseline="0" smtClean="0">
            <a:ln>
              <a:noFill/>
            </a:ln>
            <a:solidFill>
              <a:srgbClr val="4B4B4B"/>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D70002"/>
          </a:buClr>
          <a:buSzTx/>
          <a:buFont typeface="Wingdings" pitchFamily="2" charset="2"/>
          <a:buChar char="§"/>
          <a:tabLst/>
          <a:defRPr kumimoji="0" lang="en-US" sz="1600" b="0" i="0" u="none" strike="noStrike" cap="none" normalizeH="0" baseline="0" smtClean="0">
            <a:ln>
              <a:noFill/>
            </a:ln>
            <a:solidFill>
              <a:srgbClr val="4B4B4B"/>
            </a:solidFill>
            <a:effectLst/>
            <a:latin typeface="Arial" charset="0"/>
            <a:ea typeface="ヒラギノ角ゴ Pro W3" pitchFamily="16" charset="-128"/>
          </a:defRPr>
        </a:defPPr>
      </a:lstStyle>
    </a:lnDef>
  </a:objectDefaults>
  <a:extraClrSchemeLst>
    <a:extraClrScheme>
      <a:clrScheme name="BANN0095_PT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NN0095_PT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NN0095_PT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NN0095_PT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NN0095_PT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NN0095_PT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NN0095_PTT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NN0095_PT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NN0095_PT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NN0095_PT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NN0095_PT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NN0095_PT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 Banning - 2016.potx" id="{5E72EFF9-9757-4FCC-BF13-1E32020173C7}" vid="{3679479B-A552-4F36-8A29-3AFC7B3A7425}"/>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ustomProperties xmlns="http://www.documentaal.nl/CustomProperties">
  <Language>&lt;?xml version="1.0" encoding="utf-16"?&gt;&lt;EntityValue xmlns:xsi="http://www.w3.org/2001/XMLSchema-instance" xmlns:xsd="http://www.w3.org/2001/XMLSchema" ID="d85ef42b-7731-4365-8620-7415aeae2657" Text="Nederlands"&gt;&lt;Prefixes /&gt;&lt;Attributes&gt;&lt;EntityAttribute Name="ID" Text="NL" /&gt;&lt;EntityAttribute Name="Code" Text="1043" /&gt;&lt;/Attributes&gt;&lt;/EntityValue&gt;</Language>
  <Title>&lt;?xml version="1.0" encoding="utf-16"?&gt;&lt;EntityValue xmlns:xsi="http://www.w3.org/2001/XMLSchema-instance" xmlns:xsd="http://www.w3.org/2001/XMLSchema" ID="56188a05-a891-4817-b994-062c20af7dd1" Text="EAGE Vienna 2016"&gt;&lt;Prefixes /&gt;&lt;Attributes /&gt;&lt;/EntityValue&gt;</Title>
  <Subtitle>&lt;?xml version="1.0" encoding="utf-16"?&gt;&lt;EntityValue xmlns:xsi="http://www.w3.org/2001/XMLSchema-instance" xmlns:xsd="http://www.w3.org/2001/XMLSchema" ID="71edd498-bd3f-4828-a307-550eab044db3" Text="Legal matters"&gt;&lt;Prefixes /&gt;&lt;Attributes /&gt;&lt;/EntityValue&gt;</Subtitle>
  <Date>&lt;?xml version="1.0" encoding="utf-16"?&gt;&lt;EntityValue xmlns:xsi="http://www.w3.org/2001/XMLSchema-instance" xmlns:xsd="http://www.w3.org/2001/XMLSchema" ID="d9fbd1d4-7854-4a6e-be81-caba2855fa4c" Text="23 mei 2016"&gt;&lt;Prefixes /&gt;&lt;Attributes&gt;&lt;EntityAttribute Name="Ticks" Text="635995584000000000" /&gt;&lt;/Attributes&gt;&lt;/EntityValue&gt;</Date>
  <Author>&lt;?xml version="1.0" encoding="utf-16"?&gt;&lt;EntityValue xmlns:xsi="http://www.w3.org/2001/XMLSchema-instance" xmlns:xsd="http://www.w3.org/2001/XMLSchema" ID="87f2d372-baea-4461-94ac-8a29ab74e301" Text="Gelderen, Evert van "&gt;&lt;Prefixes /&gt;&lt;Attributes&gt;&lt;EntityAttribute Name="FromDocument" Text="false" /&gt;&lt;/Attributes&gt;&lt;/EntityValue&gt;</Author>
  <AuthorData>&lt;?xml version="1.0" encoding="utf-16"?&gt;&lt;EntityValue xmlns:xsi="http://www.w3.org/2001/XMLSchema-instance" xmlns:xsd="http://www.w3.org/2001/XMLSchema" ID="03956f79-fe7a-4ea1-b3c3-34072a6768f1" Text="Gelderen, Evert van  (NL)"&gt;&lt;Prefixes /&gt;&lt;Attributes&gt;&lt;EntityAttribute Name="import" Text="" /&gt;&lt;EntityAttribute Name="seperator1" Text="" /&gt;&lt;EntityAttribute Name="fullname" Text="Evert van Gelderen" /&gt;&lt;EntityAttribute Name="titlefor" Text="mr." /&gt;&lt;EntityAttribute Name="initials" Text="EvG" /&gt;&lt;EntityAttribute Name="firstletters" Text="E.J.C." /&gt;&lt;EntityAttribute Name="firstname" Text="Evert" /&gt;&lt;EntityAttribute Name="middlename" Text="van" /&gt;&lt;EntityAttribute Name="lastname" Text="Gelderen" /&gt;&lt;EntityAttribute Name="titleafter" Text="" /&gt;&lt;EntityAttribute Name="function" Text="Advocaat / Attorney-at-Law" /&gt;&lt;EntityAttribute Name="email" Text="e.vangelderen@banning.nl" /&gt;&lt;EntityAttribute Name="bulist" Text="Banning" /&gt;&lt;EntityAttribute Name="locationlist" Text="Banning N.V." /&gt;&lt;EntityAttribute Name="departmentlist" Text="s-Hertogenbosch" /&gt;&lt;EntityAttribute Name="telephone" Text="+31 73 800 09 12" /&gt;&lt;EntityAttribute Name="mobile" Text="" /&gt;&lt;EntityAttribute Name="fax" Text="+31 73 692 77 89" /&gt;&lt;EntityAttribute Name="greeting" Text="Met vriendelijke groet," /&gt;&lt;EntityAttribute Name="signature" Text="" /&gt;&lt;EntityAttribute Name="present" Text="" /&gt;&lt;EntityAttribute Name="linkedin" Text="" /&gt;&lt;EntityAttribute Name="twitter" Text="" /&gt;&lt;EntityAttribute Name="facebook" Text="" /&gt;&lt;EntityAttribute Name="country" Text="Nederland" /&gt;&lt;EntityAttribute Name="organisationdata" Text="\Banning\BanningNV\sHertogenbosch" /&gt;&lt;EntityAttribute Name="BU_locname" Text="" /&gt;&lt;EntityAttribute Name="BU_loctelephone" Text="+31 73 692 77 77" /&gt;&lt;EntityAttribute Name="BU_locfax" Text="+31 73 692 77 89" /&gt;&lt;EntityAttribute Name="BU_locemail" Text="info@banning.nl" /&gt;&lt;EntityAttribute Name="BU_locvisitaddress1" Text="Statenlaan 55" /&gt;&lt;EntityAttribute Name="BU_locvisitaddress2" Text="" /&gt;&lt;EntityAttribute Name="BU_locvisitaddress3" Text="" /&gt;&lt;EntityAttribute Name="BU_loczip" Text="5223 LA" /&gt;&lt;EntityAttribute Name="BU_loccity" Text="’s-Hertogenbosch" /&gt;&lt;EntityAttribute Name="BU_locstate" Text="" /&gt;&lt;EntityAttribute Name="BU_loccountry" Text="" /&gt;&lt;EntityAttribute Name="BU_locpobox1" Text="1714" /&gt;&lt;EntityAttribute Name="BU_locpobox2" Text="5200 BT" /&gt;&lt;EntityAttribute Name="BU_locpobox3" Text="’s-Hertogenbosch" /&gt;&lt;EntityAttribute Name="BU_loclogomarketing" Text="" /&gt;&lt;EntityAttribute Name="BU_locwebsite" Text="www.banning.nl" /&gt;&lt;EntityAttribute Name="BU_loccountrycode" Text="NL" /&gt;&lt;EntityAttribute Name="BU_locdirector" Text="" /&gt;&lt;EntityAttribute Name="BU_location_id" Text="sHertogenbosch" /&gt;&lt;EntityAttribute Name="BU_location_name" Text="s-Hertogenbosch" /&gt;&lt;EntityAttribute Name="BU_responsible" Text="" /&gt;&lt;EntityAttribute Name="BU_bankinfo" Text="Stichting Derdengelden BANNING IBAN-code NL NL46INGB 0673432459" /&gt;&lt;EntityAttribute Name="BU_coc" Text="17190777" /&gt;&lt;EntityAttribute Name="BU_vatnr" Text="NL8155.84.428.B.01" /&gt;&lt;EntityAttribute Name="BU_legaltextdoc" Text="Alle diensten worden verricht op basis van een overeenkomst van opdracht met BANNING N.V., waarop algemene voorwaarden van toepassing zijn die een beperking van aansprakelijkheid bevatten en te raadplegen zijn via www.banning.nl/algemenevoorwaarden. Uitsluitend Nederlands recht is van toepassing. Geschillen worden exclusief beslecht door de bevoegde rechter te ’s Hertogenbosch. Statutair gevestigd te ’s-Hertogenbosch, KvK 17190777." /&gt;&lt;EntityAttribute Name="BU_legaltextmail" Text="Alle diensten worden verricht op basis van een overeenkomst van opdracht met BANNING N.V., waarop algemene voorwaarden van toepassing zijn die een beperking van aansprakelijkheid bevatten en te raadplegen zijn via www.banning.nl/algemenevoorwaarden. Uitsluitend Nederlands recht is van toepassing. Geschillen worden exclusief beslecht door de bevoegde rechter te ’s Hertogenbosch. Statutair gevestigd te ’s-Hertogenbosch, KvK 17190777." /&gt;&lt;EntityAttribute Name="BU_legaltextreport" Text="" /&gt;&lt;EntityAttribute Name="BU_internet" Text="www.banning.nl" /&gt;&lt;EntityAttribute Name="BU_email" Text="info@banning.nl" /&gt;&lt;EntityAttribute Name="BU_marketingmessage" Text="" /&gt;&lt;EntityAttribute Name="BU_additionalbudata" Text="" /&gt;&lt;EntityAttribute Name="BU_TemplateFolder" Text="" /&gt;&lt;EntityAttribute Name="BU_businessunit_id" Text="BanningNV" /&gt;&lt;EntityAttribute Name="BU_businessunit_name" Text="Banning N.V." /&gt;&lt;EntityAttribute Name="BU_logo_header" Text="{SHAREDFOLDER}\Images\logo_header_banning.png" /&gt;&lt;EntityAttribute Name="BU_logo_header_otherpage" Text="{SHAREDFOLDER}\Images\logo_header_otherpage_banning.png" /&gt;&lt;EntityAttribute Name="BU_logo_footer" Text="{SHAREDFOLDER}\Images\logo_footer_banning.png" /&gt;&lt;EntityAttribute Name="BU_logo_email" Text="{SHAREDFOLDER}\Images\logo_email_banning.png" /&gt;&lt;EntityAttribute Name="BU_logo_email_marketing" Text="{SHAREDFOLDER}\Images\logo_email_marketing_banning.png" /&gt;&lt;EntityAttribute Name="BU_logo_image" Text="{SHAREDFOLDER}\Images\logo_image_banning.png" /&gt;&lt;EntityAttribute Name="BU_logo_excel" Text="{SHAREDFOLDER}\Images\logo_excel_banning.png" /&gt;&lt;EntityAttribute Name="BU_logo_marketing" Text="{SHAREDFOLDER}\Images\logo_image_marketing_banning.png" /&gt;&lt;EntityAttribute Name="BU_logo_report1" Text="{SHAREDFOLDER}\Images\logo_report1_banning.png" /&gt;&lt;EntityAttribute Name="BU_logo_report2" Text="{SHAREDFOLDER}\Images\logo_report2_banning.png" /&gt;&lt;EntityAttribute Name="BU_logo_report_otherpage" Text="{SHAREDFOLDER}\Images\logo_report_otherpage_banning.png" /&gt;&lt;EntityAttribute Name="BU_logo_extra1" Text="" /&gt;&lt;EntityAttribute Name="BU_logo_extra2" Text="" /&gt;&lt;EntityAttribute Name="BU_organisation_id" Text="Banning" /&gt;&lt;EntityAttribute Name="BU_organisation_name" Text="Banning" /&gt;&lt;/Attributes&gt;&lt;/EntityValue&gt;</AuthorData>
  <BULocation>&lt;?xml version="1.0" encoding="utf-16"?&gt;&lt;EntityValue xmlns:xsi="http://www.w3.org/2001/XMLSchema-instance" xmlns:xsd="http://www.w3.org/2001/XMLSchema" ID="54331945-ac91-474f-bf1c-332a9ddb79cd" Text="s-Hertogenbosch(NL)"&gt;&lt;Prefixes /&gt;&lt;Attributes&gt;&lt;EntityAttribute Name="locname" Text="" /&gt;&lt;EntityAttribute Name="loctelephone" Text="+31 73 692 77 77" /&gt;&lt;EntityAttribute Name="locfax" Text="+31 73 692 77 89" /&gt;&lt;EntityAttribute Name="locemail" Text="info@banning.nl" /&gt;&lt;EntityAttribute Name="locvisitaddress1" Text="Statenlaan 55" /&gt;&lt;EntityAttribute Name="locvisitaddress2" Text="" /&gt;&lt;EntityAttribute Name="locvisitaddress3" Text="" /&gt;&lt;EntityAttribute Name="loczip" Text="5223 LA" /&gt;&lt;EntityAttribute Name="loccity" Text="’s-Hertogenbosch" /&gt;&lt;EntityAttribute Name="locstate" Text="" /&gt;&lt;EntityAttribute Name="loccountry" Text="" /&gt;&lt;EntityAttribute Name="locpobox1" Text="1714" /&gt;&lt;EntityAttribute Name="locpobox2" Text="5200 BT" /&gt;&lt;EntityAttribute Name="locpobox3" Text="’s-Hertogenbosch" /&gt;&lt;EntityAttribute Name="loclogomarketing" Text="" /&gt;&lt;EntityAttribute Name="locwebsite" Text="www.banning.nl" /&gt;&lt;EntityAttribute Name="loccountrycode" Text="NL" /&gt;&lt;EntityAttribute Name="locdirector" Text="" /&gt;&lt;EntityAttribute Name="location_id" Text="sHertogenbosch" /&gt;&lt;EntityAttribute Name="location_name" Text="s-Hertogenbosch" /&gt;&lt;EntityAttribute Name="responsible" Text="" /&gt;&lt;EntityAttribute Name="bankinfo" Text="Stichting Derdengelden BANNING IBAN-code NL NL46INGB 0673432459" /&gt;&lt;EntityAttribute Name="coc" Text="17190777" /&gt;&lt;EntityAttribute Name="vatnr" Text="NL8155.84.428.B.01" /&gt;&lt;EntityAttribute Name="legaltextdoc" Text="Alle diensten worden verricht op basis van een overeenkomst van opdracht met BANNING N.V., waarop algemene voorwaarden van toepassing zijn die een beperking van aansprakelijkheid bevatten en te raadplegen zijn via www.banning.nl/algemenevoorwaarden. Uitsluitend Nederlands recht is van toepassing. Geschillen worden exclusief beslecht door de bevoegde rechter te ’s Hertogenbosch. Statutair gevestigd te ’s-Hertogenbosch, KvK 17190777." /&gt;&lt;EntityAttribute Name="legaltextmail" Text="Alle diensten worden verricht op basis van een overeenkomst van opdracht met BANNING N.V., waarop algemene voorwaarden van toepassing zijn die een beperking van aansprakelijkheid bevatten en te raadplegen zijn via www.banning.nl/algemenevoorwaarden. Uitsluitend Nederlands recht is van toepassing. Geschillen worden exclusief beslecht door de bevoegde rechter te ’s Hertogenbosch. Statutair gevestigd te ’s-Hertogenbosch, KvK 17190777." /&gt;&lt;EntityAttribute Name="legaltextreport" Text="" /&gt;&lt;EntityAttribute Name="internet" Text="www.banning.nl" /&gt;&lt;EntityAttribute Name="email" Text="info@banning.nl" /&gt;&lt;EntityAttribute Name="marketingmessage" Text="" /&gt;&lt;EntityAttribute Name="additionalbudata" Text="" /&gt;&lt;EntityAttribute Name="TemplateFolder" Text="" /&gt;&lt;EntityAttribute Name="businessunit_id" Text="BanningNV" /&gt;&lt;EntityAttribute Name="businessunit_name" Text="Banning N.V." /&gt;&lt;EntityAttribute Name="logo_header" Text="{SHAREDFOLDER}\Images\logo_header_banning.png" /&gt;&lt;EntityAttribute Name="logo_header_otherpage" Text="{SHAREDFOLDER}\Images\logo_header_otherpage_banning.png" /&gt;&lt;EntityAttribute Name="logo_footer" Text="{SHAREDFOLDER}\Images\logo_footer_banning.png" /&gt;&lt;EntityAttribute Name="logo_email" Text="{SHAREDFOLDER}\Images\logo_email_banning.png" /&gt;&lt;EntityAttribute Name="logo_email_marketing" Text="{SHAREDFOLDER}\Images\logo_email_marketing_banning.png" /&gt;&lt;EntityAttribute Name="logo_image" Text="{SHAREDFOLDER}\Images\logo_image_banning.png" /&gt;&lt;EntityAttribute Name="logo_excel" Text="{SHAREDFOLDER}\Images\logo_excel_banning.png" /&gt;&lt;EntityAttribute Name="logo_marketing" Text="{SHAREDFOLDER}\Images\logo_image_marketing_banning.png" /&gt;&lt;EntityAttribute Name="logo_report1" Text="{SHAREDFOLDER}\Images\logo_report1_banning.png" /&gt;&lt;EntityAttribute Name="logo_report2" Text="{SHAREDFOLDER}\Images\logo_report2_banning.png" /&gt;&lt;EntityAttribute Name="logo_report_otherpage" Text="{SHAREDFOLDER}\Images\logo_report_otherpage_banning.png" /&gt;&lt;EntityAttribute Name="logo_extra1" Text="" /&gt;&lt;EntityAttribute Name="logo_extra2" Text="" /&gt;&lt;EntityAttribute Name="organisation_id" Text="Banning" /&gt;&lt;EntityAttribute Name="organisation_name" Text="Banning" /&gt;&lt;/Attributes&gt;&lt;/EntityValue&gt;</BULocation>
  <Template>&lt;?xml version="1.0" encoding="utf-16"?&gt;&lt;EntityValue xmlns:xsi="http://www.w3.org/2001/XMLSchema-instance" xmlns:xsd="http://www.w3.org/2001/XMLSchema" ID="b99b0788-66e4-429b-ad98-f77613ec8d3b" Text="Powerpoint Banning - 2016"&gt;&lt;Prefixes /&gt;&lt;Attributes&gt;&lt;EntityAttribute Name="Path" Text="\\fileserver1\Banning\LegalWord\Shared\PowerPoint\Powerpoint Banning - 2016.potx" /&gt;&lt;/Attributes&gt;&lt;/EntityValue&gt;</Template>
</CustomProperties>
</file>

<file path=customXml/itemProps1.xml><?xml version="1.0" encoding="utf-8"?>
<ds:datastoreItem xmlns:ds="http://schemas.openxmlformats.org/officeDocument/2006/customXml" ds:itemID="{B02FACE7-ED6D-446B-B48B-FA1B3B6F71D3}">
  <ds:schemaRefs>
    <ds:schemaRef ds:uri="http://www.documentaal.nl/CustomProperties"/>
  </ds:schemaRefs>
</ds:datastoreItem>
</file>

<file path=docProps/app.xml><?xml version="1.0" encoding="utf-8"?>
<Properties xmlns="http://schemas.openxmlformats.org/officeDocument/2006/extended-properties" xmlns:vt="http://schemas.openxmlformats.org/officeDocument/2006/docPropsVTypes">
  <Template/>
  <TotalTime>4021</TotalTime>
  <Words>749</Words>
  <Application>Microsoft Office PowerPoint</Application>
  <PresentationFormat>Diavoorstelling (4:3)</PresentationFormat>
  <Paragraphs>117</Paragraphs>
  <Slides>10</Slides>
  <Notes>8</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10</vt:i4>
      </vt:variant>
    </vt:vector>
  </HeadingPairs>
  <TitlesOfParts>
    <vt:vector size="18" baseType="lpstr">
      <vt:lpstr>Arial</vt:lpstr>
      <vt:lpstr>Bookman Old Style</vt:lpstr>
      <vt:lpstr>Calibri</vt:lpstr>
      <vt:lpstr>rijksoverheidSans</vt:lpstr>
      <vt:lpstr>rijksoverheidSerif</vt:lpstr>
      <vt:lpstr>Verdana</vt:lpstr>
      <vt:lpstr>Wingdings</vt:lpstr>
      <vt:lpstr>BANN0095_PTTtemplate</vt:lpstr>
      <vt:lpstr>                         Welkom bij het online procurement hour van de NVvA met mr. Claire Lombert inzake quasi-inhouse   </vt:lpstr>
      <vt:lpstr>Quasi-inhouse, recente ontwikkelingen  Onderwerpen</vt:lpstr>
      <vt:lpstr>De markt versus de overheid</vt:lpstr>
      <vt:lpstr>De markt versus de overheid</vt:lpstr>
      <vt:lpstr>Hoe doen ze dat over de grens?</vt:lpstr>
      <vt:lpstr>Hoe doen ze dat over de grens?</vt:lpstr>
      <vt:lpstr>Vrijstelling voor ‘quasi’ inbesteding </vt:lpstr>
      <vt:lpstr>Vzr. Rb. Rotterdam 31 januari 2020, ECLI:NL:RBROT:2020:791</vt:lpstr>
      <vt:lpstr>HvJ EU Porin Kaupunki</vt:lpstr>
      <vt:lpstr>Veel dank! Vragen?</vt:lpstr>
    </vt:vector>
  </TitlesOfParts>
  <Company>Banning Advocaten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EAGE Vienna 2016</dc:title>
  <dc:creator>Clairfort</dc:creator>
  <cp:lastModifiedBy>Claire Lombert</cp:lastModifiedBy>
  <cp:revision>265</cp:revision>
  <cp:lastPrinted>2016-03-16T13:51:40Z</cp:lastPrinted>
  <dcterms:created xsi:type="dcterms:W3CDTF">2016-05-23T09:07:39Z</dcterms:created>
  <dcterms:modified xsi:type="dcterms:W3CDTF">2021-03-11T14:20:50Z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Style">
    <vt:bool>true</vt:bool>
  </property>
</Properties>
</file>